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9" r:id="rId1"/>
  </p:sldMasterIdLst>
  <p:notesMasterIdLst>
    <p:notesMasterId r:id="rId32"/>
  </p:notesMasterIdLst>
  <p:sldIdLst>
    <p:sldId id="256" r:id="rId2"/>
    <p:sldId id="286" r:id="rId3"/>
    <p:sldId id="273" r:id="rId4"/>
    <p:sldId id="257" r:id="rId5"/>
    <p:sldId id="267" r:id="rId6"/>
    <p:sldId id="268" r:id="rId7"/>
    <p:sldId id="269" r:id="rId8"/>
    <p:sldId id="270" r:id="rId9"/>
    <p:sldId id="271" r:id="rId10"/>
    <p:sldId id="284" r:id="rId11"/>
    <p:sldId id="275" r:id="rId12"/>
    <p:sldId id="264" r:id="rId13"/>
    <p:sldId id="263" r:id="rId14"/>
    <p:sldId id="265" r:id="rId15"/>
    <p:sldId id="266" r:id="rId16"/>
    <p:sldId id="280" r:id="rId17"/>
    <p:sldId id="278" r:id="rId18"/>
    <p:sldId id="276" r:id="rId19"/>
    <p:sldId id="281" r:id="rId20"/>
    <p:sldId id="277" r:id="rId21"/>
    <p:sldId id="282" r:id="rId22"/>
    <p:sldId id="283" r:id="rId23"/>
    <p:sldId id="279" r:id="rId24"/>
    <p:sldId id="258" r:id="rId25"/>
    <p:sldId id="259" r:id="rId26"/>
    <p:sldId id="260" r:id="rId27"/>
    <p:sldId id="287" r:id="rId28"/>
    <p:sldId id="289" r:id="rId29"/>
    <p:sldId id="288" r:id="rId30"/>
    <p:sldId id="285" r:id="rId3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99"/>
    <a:srgbClr val="009999"/>
    <a:srgbClr val="FFFFFF"/>
    <a:srgbClr val="31869D"/>
    <a:srgbClr val="4444E8"/>
    <a:srgbClr val="4E4EF6"/>
    <a:srgbClr val="5555FF"/>
    <a:srgbClr val="4141FF"/>
    <a:srgbClr val="6666FF"/>
    <a:srgbClr val="25256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淡色スタイル 1 - アクセント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00" autoAdjust="0"/>
    <p:restoredTop sz="91397" autoAdjust="0"/>
  </p:normalViewPr>
  <p:slideViewPr>
    <p:cSldViewPr>
      <p:cViewPr varScale="1">
        <p:scale>
          <a:sx n="157" d="100"/>
          <a:sy n="157" d="100"/>
        </p:scale>
        <p:origin x="2000" y="88"/>
      </p:cViewPr>
      <p:guideLst>
        <p:guide orient="horz" pos="2160"/>
        <p:guide pos="2880"/>
      </p:guideLst>
    </p:cSldViewPr>
  </p:slideViewPr>
  <p:outlineViewPr>
    <p:cViewPr>
      <p:scale>
        <a:sx n="33" d="100"/>
        <a:sy n="33" d="100"/>
      </p:scale>
      <p:origin x="0" y="-22210"/>
    </p:cViewPr>
  </p:outlineViewPr>
  <p:notesTextViewPr>
    <p:cViewPr>
      <p:scale>
        <a:sx n="100" d="100"/>
        <a:sy n="100" d="100"/>
      </p:scale>
      <p:origin x="0" y="0"/>
    </p:cViewPr>
  </p:notesTextViewPr>
  <p:notesViewPr>
    <p:cSldViewPr>
      <p:cViewPr varScale="1">
        <p:scale>
          <a:sx n="65" d="100"/>
          <a:sy n="65" d="100"/>
        </p:scale>
        <p:origin x="2386" y="62"/>
      </p:cViewPr>
      <p:guideLst/>
    </p:cSldViewPr>
  </p:notesViewPr>
  <p:gridSpacing cx="90001" cy="90001"/>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ABE53D4-1A7B-4FFE-8A95-4265B045F058}" type="datetimeFigureOut">
              <a:rPr kumimoji="1" lang="ja-JP" altLang="en-US" smtClean="0"/>
              <a:t>2022/8/13</a:t>
            </a:fld>
            <a:endParaRPr kumimoji="1" lang="ja-JP" altLang="en-US"/>
          </a:p>
        </p:txBody>
      </p:sp>
      <p:sp>
        <p:nvSpPr>
          <p:cNvPr id="4" name="スライド イメージ プレースホルダー 3"/>
          <p:cNvSpPr>
            <a:spLocks noGrp="1" noRot="1" noChangeAspect="1"/>
          </p:cNvSpPr>
          <p:nvPr>
            <p:ph type="sldImg" idx="2"/>
          </p:nvPr>
        </p:nvSpPr>
        <p:spPr>
          <a:xfrm>
            <a:off x="818971" y="161951"/>
            <a:ext cx="5220058" cy="3915044"/>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A5F4D4-1F28-49A5-8AEE-E46B08553EC4}" type="slidenum">
              <a:rPr kumimoji="1" lang="ja-JP" altLang="en-US" smtClean="0"/>
              <a:t>‹#›</a:t>
            </a:fld>
            <a:endParaRPr kumimoji="1" lang="ja-JP" altLang="en-US"/>
          </a:p>
        </p:txBody>
      </p:sp>
    </p:spTree>
    <p:extLst>
      <p:ext uri="{BB962C8B-B14F-4D97-AF65-F5344CB8AC3E}">
        <p14:creationId xmlns:p14="http://schemas.microsoft.com/office/powerpoint/2010/main" val="169212330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a:xfrm>
            <a:off x="819150" y="161925"/>
            <a:ext cx="5219700" cy="3914775"/>
          </a:xfrm>
        </p:spPr>
      </p:sp>
      <p:sp>
        <p:nvSpPr>
          <p:cNvPr id="3" name="ノート プレースホルダー 2"/>
          <p:cNvSpPr>
            <a:spLocks noGrp="1"/>
          </p:cNvSpPr>
          <p:nvPr>
            <p:ph type="body" idx="1"/>
          </p:nvPr>
        </p:nvSpPr>
        <p:spPr/>
        <p:txBody>
          <a:bodyPr/>
          <a:lstStyle/>
          <a:p>
            <a:endParaRPr kumimoji="1" lang="en-US" altLang="ja-JP" dirty="0"/>
          </a:p>
        </p:txBody>
      </p:sp>
      <p:sp>
        <p:nvSpPr>
          <p:cNvPr id="4" name="スライド番号プレースホルダー 3"/>
          <p:cNvSpPr>
            <a:spLocks noGrp="1"/>
          </p:cNvSpPr>
          <p:nvPr>
            <p:ph type="sldNum" sz="quarter" idx="10"/>
          </p:nvPr>
        </p:nvSpPr>
        <p:spPr/>
        <p:txBody>
          <a:bodyPr/>
          <a:lstStyle/>
          <a:p>
            <a:fld id="{78A5F4D4-1F28-49A5-8AEE-E46B08553EC4}" type="slidenum">
              <a:rPr kumimoji="1" lang="ja-JP" altLang="en-US" smtClean="0"/>
              <a:t>1</a:t>
            </a:fld>
            <a:endParaRPr kumimoji="1" lang="ja-JP" altLang="en-US"/>
          </a:p>
        </p:txBody>
      </p:sp>
    </p:spTree>
    <p:extLst>
      <p:ext uri="{BB962C8B-B14F-4D97-AF65-F5344CB8AC3E}">
        <p14:creationId xmlns:p14="http://schemas.microsoft.com/office/powerpoint/2010/main" val="935572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sp>
        <p:nvSpPr>
          <p:cNvPr id="21" name="正方形/長方形 20"/>
          <p:cNvSpPr/>
          <p:nvPr/>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sp>
        <p:nvSpPr>
          <p:cNvPr id="7170" name="Rectangle 2"/>
          <p:cNvSpPr>
            <a:spLocks noGrp="1" noChangeArrowheads="1"/>
          </p:cNvSpPr>
          <p:nvPr>
            <p:ph type="ctrTitle"/>
          </p:nvPr>
        </p:nvSpPr>
        <p:spPr>
          <a:xfrm>
            <a:off x="701957" y="278965"/>
            <a:ext cx="7920088" cy="2340026"/>
          </a:xfrm>
          <a:prstGeom prst="rect">
            <a:avLst/>
          </a:prstGeom>
        </p:spPr>
        <p:txBody>
          <a:bodyPr anchor="ctr"/>
          <a:lstStyle>
            <a:lvl1pPr algn="ctr">
              <a:defRPr sz="3200" b="1">
                <a:solidFill>
                  <a:schemeClr val="bg1"/>
                </a:solidFill>
              </a:defRPr>
            </a:lvl1pPr>
          </a:lstStyle>
          <a:p>
            <a:r>
              <a:rPr lang="ja-JP" altLang="en-US"/>
              <a:t>マスター タイトルの書式設定</a:t>
            </a:r>
            <a:endParaRPr lang="ja-JP" altLang="en-US" dirty="0"/>
          </a:p>
        </p:txBody>
      </p:sp>
      <p:sp>
        <p:nvSpPr>
          <p:cNvPr id="7171" name="Rectangle 3"/>
          <p:cNvSpPr>
            <a:spLocks noGrp="1" noChangeArrowheads="1"/>
          </p:cNvSpPr>
          <p:nvPr>
            <p:ph type="subTitle" idx="1"/>
          </p:nvPr>
        </p:nvSpPr>
        <p:spPr>
          <a:xfrm>
            <a:off x="1691968" y="4149007"/>
            <a:ext cx="7200080" cy="1440017"/>
          </a:xfrm>
        </p:spPr>
        <p:txBody>
          <a:bodyPr anchor="b"/>
          <a:lstStyle>
            <a:lvl1pPr marL="0" indent="0" algn="r">
              <a:lnSpc>
                <a:spcPct val="150000"/>
              </a:lnSpc>
              <a:spcBef>
                <a:spcPts val="0"/>
              </a:spcBef>
              <a:spcAft>
                <a:spcPts val="0"/>
              </a:spcAft>
              <a:buFont typeface="Wingdings" pitchFamily="2" charset="2"/>
              <a:buNone/>
              <a:defRPr>
                <a:solidFill>
                  <a:schemeClr val="bg1"/>
                </a:solidFill>
              </a:defRPr>
            </a:lvl1pPr>
          </a:lstStyle>
          <a:p>
            <a:r>
              <a:rPr lang="ja-JP" altLang="en-US"/>
              <a:t>マスター サブタイトルの書式設定</a:t>
            </a:r>
            <a:endParaRPr lang="ja-JP" altLang="en-US" dirty="0"/>
          </a:p>
        </p:txBody>
      </p:sp>
      <p:sp>
        <p:nvSpPr>
          <p:cNvPr id="5" name="正方形/長方形 4"/>
          <p:cNvSpPr/>
          <p:nvPr userDrawn="1"/>
        </p:nvSpPr>
        <p:spPr bwMode="auto">
          <a:xfrm>
            <a:off x="0" y="0"/>
            <a:ext cx="9144000" cy="6858000"/>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b="1" dirty="0">
              <a:solidFill>
                <a:schemeClr val="bg1"/>
              </a:solidFill>
            </a:endParaRPr>
          </a:p>
        </p:txBody>
      </p:sp>
      <p:cxnSp>
        <p:nvCxnSpPr>
          <p:cNvPr id="6" name="直線コネクタ 5"/>
          <p:cNvCxnSpPr/>
          <p:nvPr userDrawn="1"/>
        </p:nvCxnSpPr>
        <p:spPr bwMode="auto">
          <a:xfrm flipV="1">
            <a:off x="701957" y="2618991"/>
            <a:ext cx="7830087" cy="2"/>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2774692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8" name="Rectangle 20"/>
          <p:cNvSpPr txBox="1">
            <a:spLocks noChangeArrowheads="1"/>
          </p:cNvSpPr>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280092" cy="5219751"/>
          </a:xfrm>
        </p:spPr>
        <p:txBody>
          <a:bodyPr/>
          <a:lstStyle>
            <a:lvl2pPr>
              <a:buClr>
                <a:schemeClr val="accent4"/>
              </a:buClr>
              <a:defRPr/>
            </a:lvl2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endParaRPr kumimoji="1" lang="ja-JP" altLang="en-US" dirty="0"/>
          </a:p>
        </p:txBody>
      </p:sp>
      <p:sp>
        <p:nvSpPr>
          <p:cNvPr id="6"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6349938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1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a:t>マスター タイトルの書式設定</a:t>
            </a:r>
            <a:endParaRPr lang="ja-JP" altLang="en-US" dirty="0"/>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140425971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a:t>マスター タイトルの書式設定</a:t>
            </a:r>
            <a:endParaRPr kumimoji="1" lang="ja-JP" altLang="en-US" dirty="0"/>
          </a:p>
        </p:txBody>
      </p:sp>
      <p:cxnSp>
        <p:nvCxnSpPr>
          <p:cNvPr id="4" name="直線コネクタ 3"/>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4175611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白紙">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tx1">
                    <a:lumMod val="75000"/>
                    <a:lumOff val="25000"/>
                  </a:schemeClr>
                </a:solidFill>
              </a:defRPr>
            </a:lvl1pPr>
          </a:lstStyle>
          <a:p>
            <a:fld id="{D2D8002D-B5B0-4BAC-B1F6-782DDCCE6D9C}" type="slidenum">
              <a:rPr kumimoji="1" lang="ja-JP" altLang="en-US" smtClean="0"/>
              <a:pPr/>
              <a:t>‹#›</a:t>
            </a:fld>
            <a:endParaRPr kumimoji="1" lang="ja-JP" altLang="en-US"/>
          </a:p>
        </p:txBody>
      </p:sp>
    </p:spTree>
    <p:extLst>
      <p:ext uri="{BB962C8B-B14F-4D97-AF65-F5344CB8AC3E}">
        <p14:creationId xmlns:p14="http://schemas.microsoft.com/office/powerpoint/2010/main" val="1921619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タイトルのみ">
    <p:spTree>
      <p:nvGrpSpPr>
        <p:cNvPr id="1" name=""/>
        <p:cNvGrpSpPr/>
        <p:nvPr/>
      </p:nvGrpSpPr>
      <p:grpSpPr>
        <a:xfrm>
          <a:off x="0" y="0"/>
          <a:ext cx="0" cy="0"/>
          <a:chOff x="0" y="0"/>
          <a:chExt cx="0" cy="0"/>
        </a:xfrm>
      </p:grpSpPr>
      <p:sp>
        <p:nvSpPr>
          <p:cNvPr id="3" name="スライド番号プレースホルダ 2"/>
          <p:cNvSpPr>
            <a:spLocks noGrp="1"/>
          </p:cNvSpPr>
          <p:nvPr>
            <p:ph type="sldNum" sz="quarter" idx="10"/>
          </p:nvPr>
        </p:nvSpPr>
        <p:spPr/>
        <p:txBody>
          <a:bodyPr/>
          <a:lstStyle>
            <a:lvl1pPr>
              <a:defRPr>
                <a:solidFill>
                  <a:srgbClr val="686D6D"/>
                </a:solidFill>
              </a:defRPr>
            </a:lvl1pPr>
          </a:lstStyle>
          <a:p>
            <a:fld id="{D2D8002D-B5B0-4BAC-B1F6-782DDCCE6D9C}" type="slidenum">
              <a:rPr kumimoji="1" lang="ja-JP" altLang="en-US" smtClean="0"/>
              <a:pPr/>
              <a:t>‹#›</a:t>
            </a:fld>
            <a:endParaRPr kumimoji="1" lang="ja-JP" altLang="en-US" dirty="0"/>
          </a:p>
        </p:txBody>
      </p:sp>
      <p:sp>
        <p:nvSpPr>
          <p:cNvPr id="5" name="タイトル 4"/>
          <p:cNvSpPr>
            <a:spLocks noGrp="1"/>
          </p:cNvSpPr>
          <p:nvPr>
            <p:ph type="title"/>
          </p:nvPr>
        </p:nvSpPr>
        <p:spPr/>
        <p:txBody>
          <a:bodyPr/>
          <a:lstStyle>
            <a:lvl1pPr>
              <a:defRPr>
                <a:solidFill>
                  <a:schemeClr val="bg1"/>
                </a:solidFill>
              </a:defRPr>
            </a:lvl1pPr>
          </a:lstStyle>
          <a:p>
            <a:r>
              <a:rPr kumimoji="1" lang="ja-JP" altLang="en-US"/>
              <a:t>マスター タイトルの書式設定</a:t>
            </a:r>
            <a:endParaRPr kumimoji="1" lang="ja-JP" altLang="en-US" dirty="0"/>
          </a:p>
        </p:txBody>
      </p:sp>
    </p:spTree>
    <p:extLst>
      <p:ext uri="{BB962C8B-B14F-4D97-AF65-F5344CB8AC3E}">
        <p14:creationId xmlns:p14="http://schemas.microsoft.com/office/powerpoint/2010/main" val="2859110955"/>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8" name="Rectangle 20"/>
          <p:cNvSpPr txBox="1">
            <a:spLocks noChangeArrowheads="1"/>
          </p:cNvSpPr>
          <p:nvPr userDrawn="1"/>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defPPr>
              <a:defRPr lang="ja-JP"/>
            </a:defPPr>
            <a:lvl1pPr marL="0" algn="r" defTabSz="914400" rtl="0" eaLnBrk="1" latinLnBrk="0" hangingPunct="1">
              <a:defRPr kumimoji="0" sz="2000" kern="1200">
                <a:solidFill>
                  <a:schemeClr val="tx1">
                    <a:lumMod val="75000"/>
                    <a:lumOff val="25000"/>
                  </a:schemeClr>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fld id="{D2D8002D-B5B0-4BAC-B1F6-782DDCCE6D9C}" type="slidenum">
              <a:rPr kumimoji="1" lang="ja-JP" altLang="en-US" smtClean="0"/>
              <a:pPr/>
              <a:t>‹#›</a:t>
            </a:fld>
            <a:endParaRPr kumimoji="1" lang="ja-JP" altLang="en-US" dirty="0"/>
          </a:p>
        </p:txBody>
      </p:sp>
      <p:sp>
        <p:nvSpPr>
          <p:cNvPr id="12" name="テキスト プレースホルダー 11"/>
          <p:cNvSpPr>
            <a:spLocks noGrp="1"/>
          </p:cNvSpPr>
          <p:nvPr>
            <p:ph type="body" sz="quarter" idx="10"/>
          </p:nvPr>
        </p:nvSpPr>
        <p:spPr>
          <a:xfrm>
            <a:off x="611956" y="1088974"/>
            <a:ext cx="8010089" cy="5219751"/>
          </a:xfrm>
        </p:spPr>
        <p:txBody>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9035973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タイトルとコンテンツ">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lvl1pPr>
              <a:defRPr>
                <a:latin typeface="+mn-lt"/>
              </a:defRPr>
            </a:lvl1pPr>
          </a:lstStyle>
          <a:p>
            <a:pPr lvl="0"/>
            <a:r>
              <a:rPr lang="ja-JP" altLang="en-US" dirty="0"/>
              <a:t>マスタ タイトルの書式設定</a:t>
            </a:r>
          </a:p>
        </p:txBody>
      </p:sp>
      <p:sp>
        <p:nvSpPr>
          <p:cNvPr id="7"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Tree>
    <p:extLst>
      <p:ext uri="{BB962C8B-B14F-4D97-AF65-F5344CB8AC3E}">
        <p14:creationId xmlns:p14="http://schemas.microsoft.com/office/powerpoint/2010/main" val="253779972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1_セクションタイトル">
    <p:bg>
      <p:bgPr>
        <a:solidFill>
          <a:schemeClr val="accent5"/>
        </a:solidFill>
        <a:effectLst/>
      </p:bgPr>
    </p:bg>
    <p:spTree>
      <p:nvGrpSpPr>
        <p:cNvPr id="1" name=""/>
        <p:cNvGrpSpPr/>
        <p:nvPr/>
      </p:nvGrpSpPr>
      <p:grpSpPr>
        <a:xfrm>
          <a:off x="0" y="0"/>
          <a:ext cx="0" cy="0"/>
          <a:chOff x="0" y="0"/>
          <a:chExt cx="0" cy="0"/>
        </a:xfrm>
      </p:grpSpPr>
      <p:sp>
        <p:nvSpPr>
          <p:cNvPr id="2" name="スライド番号プレースホルダ 1"/>
          <p:cNvSpPr>
            <a:spLocks noGrp="1"/>
          </p:cNvSpPr>
          <p:nvPr>
            <p:ph type="sldNum" sz="quarter" idx="10"/>
          </p:nvPr>
        </p:nvSpPr>
        <p:spPr/>
        <p:txBody>
          <a:bodyPr/>
          <a:lstStyle>
            <a:lvl1pPr>
              <a:defRPr>
                <a:solidFill>
                  <a:schemeClr val="bg1"/>
                </a:solidFill>
              </a:defRPr>
            </a:lvl1pPr>
          </a:lstStyle>
          <a:p>
            <a:fld id="{D2D8002D-B5B0-4BAC-B1F6-782DDCCE6D9C}" type="slidenum">
              <a:rPr kumimoji="1" lang="ja-JP" altLang="en-US" smtClean="0"/>
              <a:pPr/>
              <a:t>‹#›</a:t>
            </a:fld>
            <a:endParaRPr kumimoji="1" lang="ja-JP" altLang="en-US"/>
          </a:p>
        </p:txBody>
      </p:sp>
      <p:sp>
        <p:nvSpPr>
          <p:cNvPr id="3" name="タイトル 2"/>
          <p:cNvSpPr>
            <a:spLocks noGrp="1"/>
          </p:cNvSpPr>
          <p:nvPr>
            <p:ph type="title"/>
          </p:nvPr>
        </p:nvSpPr>
        <p:spPr>
          <a:xfrm>
            <a:off x="611956" y="1628980"/>
            <a:ext cx="7200080" cy="990011"/>
          </a:xfrm>
        </p:spPr>
        <p:txBody>
          <a:bodyPr anchor="b"/>
          <a:lstStyle>
            <a:lvl1pPr algn="l">
              <a:defRPr sz="3200" b="0"/>
            </a:lvl1pPr>
          </a:lstStyle>
          <a:p>
            <a:r>
              <a:rPr kumimoji="1" lang="ja-JP" altLang="en-US" dirty="0"/>
              <a:t>マスター タイトルの書式設定</a:t>
            </a:r>
          </a:p>
        </p:txBody>
      </p:sp>
      <p:cxnSp>
        <p:nvCxnSpPr>
          <p:cNvPr id="5" name="直線コネクタ 4"/>
          <p:cNvCxnSpPr/>
          <p:nvPr userDrawn="1"/>
        </p:nvCxnSpPr>
        <p:spPr bwMode="auto">
          <a:xfrm flipV="1">
            <a:off x="611956" y="2618991"/>
            <a:ext cx="6120068" cy="1"/>
          </a:xfrm>
          <a:prstGeom prst="line">
            <a:avLst/>
          </a:prstGeom>
          <a:noFill/>
          <a:ln w="9525" cap="flat" cmpd="sng" algn="ctr">
            <a:solidFill>
              <a:schemeClr val="accent5">
                <a:lumMod val="60000"/>
                <a:lumOff val="40000"/>
              </a:schemeClr>
            </a:solidFill>
            <a:prstDash val="solid"/>
            <a:round/>
            <a:headEnd type="none" w="med" len="med"/>
            <a:tailEnd type="none" w="med" len="med"/>
          </a:ln>
          <a:effectLst/>
        </p:spPr>
      </p:cxnSp>
    </p:spTree>
    <p:extLst>
      <p:ext uri="{BB962C8B-B14F-4D97-AF65-F5344CB8AC3E}">
        <p14:creationId xmlns:p14="http://schemas.microsoft.com/office/powerpoint/2010/main" val="3240672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7" name="Rectangle 3"/>
          <p:cNvSpPr>
            <a:spLocks noGrp="1" noChangeArrowheads="1"/>
          </p:cNvSpPr>
          <p:nvPr>
            <p:ph type="body" idx="1"/>
          </p:nvPr>
        </p:nvSpPr>
        <p:spPr bwMode="auto">
          <a:xfrm>
            <a:off x="611956" y="1088974"/>
            <a:ext cx="8280092" cy="522005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ja-JP" altLang="en-US" dirty="0"/>
              <a:t>マスタ テキストの書式設定</a:t>
            </a:r>
          </a:p>
          <a:p>
            <a:pPr lvl="1"/>
            <a:r>
              <a:rPr lang="ja-JP" altLang="en-US" dirty="0"/>
              <a:t>第 </a:t>
            </a:r>
            <a:r>
              <a:rPr lang="en-US" altLang="ja-JP" dirty="0"/>
              <a:t>2 </a:t>
            </a:r>
            <a:r>
              <a:rPr lang="ja-JP" altLang="en-US" dirty="0"/>
              <a:t>レベル</a:t>
            </a:r>
          </a:p>
          <a:p>
            <a:pPr lvl="2"/>
            <a:r>
              <a:rPr lang="ja-JP" altLang="en-US" dirty="0"/>
              <a:t>第 </a:t>
            </a:r>
            <a:r>
              <a:rPr lang="en-US" altLang="ja-JP" dirty="0"/>
              <a:t>3 </a:t>
            </a:r>
            <a:r>
              <a:rPr lang="ja-JP" altLang="en-US" dirty="0"/>
              <a:t>レベル</a:t>
            </a:r>
          </a:p>
          <a:p>
            <a:pPr lvl="3"/>
            <a:r>
              <a:rPr lang="ja-JP" altLang="en-US" dirty="0"/>
              <a:t>第 </a:t>
            </a:r>
            <a:r>
              <a:rPr lang="en-US" altLang="ja-JP" dirty="0"/>
              <a:t>4 </a:t>
            </a:r>
            <a:r>
              <a:rPr lang="ja-JP" altLang="en-US" dirty="0"/>
              <a:t>レベル</a:t>
            </a:r>
          </a:p>
          <a:p>
            <a:pPr lvl="4"/>
            <a:r>
              <a:rPr lang="ja-JP" altLang="en-US" dirty="0"/>
              <a:t>第 </a:t>
            </a:r>
            <a:r>
              <a:rPr lang="en-US" altLang="ja-JP" dirty="0"/>
              <a:t>5 </a:t>
            </a:r>
            <a:r>
              <a:rPr lang="ja-JP" altLang="en-US" dirty="0"/>
              <a:t>レベル</a:t>
            </a:r>
          </a:p>
        </p:txBody>
      </p:sp>
      <p:sp>
        <p:nvSpPr>
          <p:cNvPr id="2" name="正方形/長方形 1"/>
          <p:cNvSpPr/>
          <p:nvPr/>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22" name="Rectangle 2"/>
          <p:cNvSpPr>
            <a:spLocks noGrp="1" noChangeArrowheads="1"/>
          </p:cNvSpPr>
          <p:nvPr>
            <p:ph type="title"/>
          </p:nvPr>
        </p:nvSpPr>
        <p:spPr bwMode="auto">
          <a:xfrm>
            <a:off x="431954" y="0"/>
            <a:ext cx="8712046" cy="908972"/>
          </a:xfrm>
          <a:prstGeom prst="rect">
            <a:avLst/>
          </a:prstGeom>
          <a:noFill/>
          <a:ln w="9525">
            <a:noFill/>
            <a:miter lim="800000"/>
            <a:headEnd/>
            <a:tailEnd/>
          </a:ln>
          <a:effectLst/>
        </p:spPr>
        <p:txBody>
          <a:bodyPr vert="horz" wrap="square" lIns="91440" tIns="0" rIns="91440" bIns="0" numCol="1" anchor="ctr" anchorCtr="0" compatLnSpc="1">
            <a:prstTxWarp prst="textNoShape">
              <a:avLst/>
            </a:prstTxWarp>
          </a:bodyPr>
          <a:lstStyle/>
          <a:p>
            <a:pPr lvl="0"/>
            <a:r>
              <a:rPr lang="ja-JP" altLang="en-US" dirty="0"/>
              <a:t>マスタ タイトルの書式設定</a:t>
            </a:r>
          </a:p>
        </p:txBody>
      </p:sp>
      <p:sp>
        <p:nvSpPr>
          <p:cNvPr id="6164" name="Rectangle 20"/>
          <p:cNvSpPr>
            <a:spLocks noGrp="1" noChangeArrowheads="1"/>
          </p:cNvSpPr>
          <p:nvPr>
            <p:ph type="sldNum" sz="quarter" idx="4"/>
          </p:nvPr>
        </p:nvSpPr>
        <p:spPr bwMode="auto">
          <a:xfrm>
            <a:off x="8352042" y="6309031"/>
            <a:ext cx="611956" cy="54896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bodyPr>
          <a:lstStyle>
            <a:lvl1pPr algn="r">
              <a:defRPr kumimoji="0" sz="2000">
                <a:solidFill>
                  <a:schemeClr val="tx1">
                    <a:lumMod val="75000"/>
                    <a:lumOff val="25000"/>
                  </a:schemeClr>
                </a:solidFill>
                <a:latin typeface="+mn-lt"/>
              </a:defRPr>
            </a:lvl1pPr>
          </a:lstStyle>
          <a:p>
            <a:fld id="{D2D8002D-B5B0-4BAC-B1F6-782DDCCE6D9C}" type="slidenum">
              <a:rPr kumimoji="1" lang="ja-JP" altLang="en-US" smtClean="0"/>
              <a:pPr/>
              <a:t>‹#›</a:t>
            </a:fld>
            <a:endParaRPr kumimoji="1" lang="ja-JP" altLang="en-US" dirty="0"/>
          </a:p>
        </p:txBody>
      </p:sp>
      <p:sp>
        <p:nvSpPr>
          <p:cNvPr id="6" name="正方形/長方形 5"/>
          <p:cNvSpPr/>
          <p:nvPr userDrawn="1"/>
        </p:nvSpPr>
        <p:spPr bwMode="auto">
          <a:xfrm>
            <a:off x="0" y="0"/>
            <a:ext cx="9144000" cy="908972"/>
          </a:xfrm>
          <a:prstGeom prst="rect">
            <a:avLst/>
          </a:prstGeom>
          <a:solidFill>
            <a:schemeClr val="accent5"/>
          </a:solidFill>
          <a:ln>
            <a:noFill/>
            <a:headEnd/>
            <a:tailEnd type="triangle" w="sm" len="med"/>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135615592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62" r:id="rId7"/>
    <p:sldLayoutId id="2147483667" r:id="rId8"/>
    <p:sldLayoutId id="2147483668" r:id="rId9"/>
  </p:sldLayoutIdLst>
  <p:hf hdr="0" ftr="0" dt="0"/>
  <p:txStyles>
    <p:titleStyle>
      <a:lvl1pPr algn="l" rtl="0" eaLnBrk="1" fontAlgn="base" hangingPunct="1">
        <a:spcBef>
          <a:spcPct val="0"/>
        </a:spcBef>
        <a:spcAft>
          <a:spcPct val="0"/>
        </a:spcAft>
        <a:defRPr kumimoji="1" sz="2800" b="1">
          <a:solidFill>
            <a:schemeClr val="bg1"/>
          </a:solidFill>
          <a:latin typeface="+mn-lt"/>
          <a:ea typeface="メイリオ" pitchFamily="50" charset="-128"/>
          <a:cs typeface="メイリオ" pitchFamily="50" charset="-128"/>
        </a:defRPr>
      </a:lvl1pPr>
      <a:lvl2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2pPr>
      <a:lvl3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3pPr>
      <a:lvl4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4pPr>
      <a:lvl5pPr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5pPr>
      <a:lvl6pPr marL="4572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6pPr>
      <a:lvl7pPr marL="9144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7pPr>
      <a:lvl8pPr marL="13716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8pPr>
      <a:lvl9pPr marL="1828800" algn="l" rtl="0" eaLnBrk="1" fontAlgn="base" hangingPunct="1">
        <a:spcBef>
          <a:spcPct val="0"/>
        </a:spcBef>
        <a:spcAft>
          <a:spcPct val="0"/>
        </a:spcAft>
        <a:defRPr kumimoji="1" sz="2800">
          <a:solidFill>
            <a:schemeClr val="tx2"/>
          </a:solidFill>
          <a:latin typeface="HG丸ｺﾞｼｯｸM-PRO" pitchFamily="50" charset="-128"/>
          <a:ea typeface="HG丸ｺﾞｼｯｸM-PRO" pitchFamily="50" charset="-128"/>
        </a:defRPr>
      </a:lvl9pPr>
    </p:titleStyle>
    <p:bodyStyle>
      <a:lvl1pPr marL="360000" indent="-360000" algn="l" rtl="0" eaLnBrk="1" fontAlgn="base" hangingPunct="1">
        <a:lnSpc>
          <a:spcPct val="110000"/>
        </a:lnSpc>
        <a:spcBef>
          <a:spcPts val="2400"/>
        </a:spcBef>
        <a:spcAft>
          <a:spcPts val="600"/>
        </a:spcAft>
        <a:buClr>
          <a:schemeClr val="accent5"/>
        </a:buClr>
        <a:buFont typeface="Wingdings" panose="05000000000000000000" pitchFamily="2" charset="2"/>
        <a:buChar char="n"/>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s://www.slideshare.net/yutamorishige50/ss-41321443"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701957" y="1988984"/>
            <a:ext cx="8100090" cy="630007"/>
          </a:xfrm>
        </p:spPr>
        <p:txBody>
          <a:bodyPr/>
          <a:lstStyle/>
          <a:p>
            <a:pPr algn="l"/>
            <a:r>
              <a:rPr kumimoji="1" lang="ja-JP" altLang="en-US" sz="2800" dirty="0"/>
              <a:t>プレゼン資料の作り方</a:t>
            </a:r>
          </a:p>
        </p:txBody>
      </p:sp>
      <p:sp>
        <p:nvSpPr>
          <p:cNvPr id="6" name="サブタイトル 2"/>
          <p:cNvSpPr txBox="1">
            <a:spLocks/>
          </p:cNvSpPr>
          <p:nvPr/>
        </p:nvSpPr>
        <p:spPr bwMode="auto">
          <a:xfrm>
            <a:off x="881959" y="3699003"/>
            <a:ext cx="7650085" cy="540006"/>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marL="0" indent="0" algn="r" rtl="0" eaLnBrk="1" fontAlgn="base" hangingPunct="1">
              <a:lnSpc>
                <a:spcPct val="150000"/>
              </a:lnSpc>
              <a:spcBef>
                <a:spcPts val="0"/>
              </a:spcBef>
              <a:spcAft>
                <a:spcPts val="0"/>
              </a:spcAft>
              <a:buClr>
                <a:schemeClr val="accent5"/>
              </a:buClr>
              <a:buFont typeface="Wingdings" pitchFamily="2" charset="2"/>
              <a:buNone/>
              <a:tabLst>
                <a:tab pos="2057400" algn="l"/>
              </a:tabLst>
              <a:defRPr kumimoji="1" sz="2000">
                <a:solidFill>
                  <a:schemeClr val="bg1"/>
                </a:solidFill>
                <a:latin typeface="+mn-lt"/>
                <a:ea typeface="メイリオ" pitchFamily="50" charset="-128"/>
                <a:cs typeface="メイリオ" pitchFamily="50" charset="-128"/>
              </a:defRPr>
            </a:lvl1pPr>
            <a:lvl2pPr marL="720000" indent="-360000" algn="l" rtl="0" eaLnBrk="1" fontAlgn="base" hangingPunct="1">
              <a:lnSpc>
                <a:spcPct val="110000"/>
              </a:lnSpc>
              <a:spcBef>
                <a:spcPts val="300"/>
              </a:spcBef>
              <a:spcAft>
                <a:spcPts val="300"/>
              </a:spcAft>
              <a:buClr>
                <a:schemeClr val="accent4"/>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2pPr>
            <a:lvl3pPr marL="1080000" indent="-360000" algn="l" rtl="0" eaLnBrk="1" fontAlgn="base" hangingPunct="1">
              <a:lnSpc>
                <a:spcPct val="110000"/>
              </a:lnSpc>
              <a:spcBef>
                <a:spcPts val="300"/>
              </a:spcBef>
              <a:spcAft>
                <a:spcPts val="100"/>
              </a:spcAft>
              <a:buClr>
                <a:schemeClr val="accent3"/>
              </a:buClr>
              <a:buSzPct val="90000"/>
              <a:buFont typeface="メイリオ"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3pPr>
            <a:lvl4pPr marL="1440000" indent="-360000" algn="l" rtl="0" eaLnBrk="1" fontAlgn="base" hangingPunct="1">
              <a:lnSpc>
                <a:spcPct val="100000"/>
              </a:lnSpc>
              <a:spcBef>
                <a:spcPts val="100"/>
              </a:spcBef>
              <a:spcAft>
                <a:spcPts val="100"/>
              </a:spcAft>
              <a:buClr>
                <a:schemeClr val="accent5"/>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4pPr>
            <a:lvl5pPr marL="1800000" indent="-360000" algn="l" rtl="0" eaLnBrk="1" fontAlgn="base" hangingPunct="1">
              <a:lnSpc>
                <a:spcPct val="100000"/>
              </a:lnSpc>
              <a:spcBef>
                <a:spcPts val="100"/>
              </a:spcBef>
              <a:spcAft>
                <a:spcPts val="100"/>
              </a:spcAft>
              <a:buClr>
                <a:srgbClr val="6666FF"/>
              </a:buClr>
              <a:buSzPct val="80000"/>
              <a:buFont typeface="MeiryoKe_PGothic" panose="020B0604030504040204" pitchFamily="50" charset="-128"/>
              <a:buChar char="＋"/>
              <a:tabLst>
                <a:tab pos="2057400" algn="l"/>
              </a:tabLst>
              <a:defRPr kumimoji="1" sz="2000">
                <a:solidFill>
                  <a:schemeClr val="tx1">
                    <a:lumMod val="75000"/>
                    <a:lumOff val="25000"/>
                  </a:schemeClr>
                </a:solidFill>
                <a:latin typeface="+mn-lt"/>
                <a:ea typeface="メイリオ" pitchFamily="50" charset="-128"/>
                <a:cs typeface="メイリオ" pitchFamily="50" charset="-128"/>
              </a:defRPr>
            </a:lvl5pPr>
            <a:lvl6pPr marL="25146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6pPr>
            <a:lvl7pPr marL="29718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7pPr>
            <a:lvl8pPr marL="34290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8pPr>
            <a:lvl9pPr marL="3886200" indent="-260350" algn="l" rtl="0" eaLnBrk="1" fontAlgn="base" hangingPunct="1">
              <a:spcBef>
                <a:spcPct val="20000"/>
              </a:spcBef>
              <a:spcAft>
                <a:spcPct val="0"/>
              </a:spcAft>
              <a:buClr>
                <a:schemeClr val="hlink"/>
              </a:buClr>
              <a:buChar char="•"/>
              <a:tabLst>
                <a:tab pos="2057400" algn="l"/>
              </a:tabLst>
              <a:defRPr kumimoji="1" sz="2000">
                <a:solidFill>
                  <a:schemeClr val="tx1"/>
                </a:solidFill>
                <a:latin typeface="+mn-lt"/>
                <a:ea typeface="+mn-ea"/>
              </a:defRPr>
            </a:lvl9pPr>
          </a:lstStyle>
          <a:p>
            <a:pPr>
              <a:lnSpc>
                <a:spcPct val="100000"/>
              </a:lnSpc>
            </a:pPr>
            <a:r>
              <a:rPr lang="ja-JP" altLang="en-US" kern="0" dirty="0"/>
              <a:t>塩谷 亮太 </a:t>
            </a:r>
            <a:endParaRPr lang="en-US" altLang="ja-JP" kern="0" dirty="0"/>
          </a:p>
          <a:p>
            <a:pPr>
              <a:lnSpc>
                <a:spcPct val="100000"/>
              </a:lnSpc>
            </a:pPr>
            <a:r>
              <a:rPr lang="en-US" altLang="ja-JP" kern="0" dirty="0"/>
              <a:t>shioya@ci.i.u-tokyo.ac.jp</a:t>
            </a:r>
            <a:endParaRPr lang="ja-JP" altLang="en-US" kern="0" dirty="0"/>
          </a:p>
        </p:txBody>
      </p:sp>
    </p:spTree>
    <p:extLst>
      <p:ext uri="{BB962C8B-B14F-4D97-AF65-F5344CB8AC3E}">
        <p14:creationId xmlns:p14="http://schemas.microsoft.com/office/powerpoint/2010/main" val="41209135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ミクロなツリー構造の作り方</a:t>
            </a:r>
          </a:p>
        </p:txBody>
      </p:sp>
      <p:sp>
        <p:nvSpPr>
          <p:cNvPr id="3" name="テキスト プレースホルダー 2"/>
          <p:cNvSpPr>
            <a:spLocks noGrp="1"/>
          </p:cNvSpPr>
          <p:nvPr>
            <p:ph type="body" sz="quarter" idx="10"/>
          </p:nvPr>
        </p:nvSpPr>
        <p:spPr/>
        <p:txBody>
          <a:bodyPr/>
          <a:lstStyle/>
          <a:p>
            <a:r>
              <a:rPr kumimoji="1" lang="ja-JP" altLang="en-US" dirty="0"/>
              <a:t>最初は，以下のように各項目の先頭に属性を書いていくと良い</a:t>
            </a:r>
            <a:br>
              <a:rPr kumimoji="1" lang="en-US" altLang="ja-JP" dirty="0"/>
            </a:br>
            <a:endParaRPr kumimoji="1" lang="en-US" altLang="ja-JP" dirty="0"/>
          </a:p>
          <a:p>
            <a:r>
              <a:rPr kumimoji="1" lang="ja-JP" altLang="en-US" dirty="0">
                <a:solidFill>
                  <a:schemeClr val="accent5"/>
                </a:solidFill>
              </a:rPr>
              <a:t>問題：</a:t>
            </a:r>
            <a:r>
              <a:rPr kumimoji="1" lang="ja-JP" altLang="en-US" dirty="0" err="1"/>
              <a:t>ほげほげが</a:t>
            </a:r>
            <a:r>
              <a:rPr kumimoji="1" lang="ja-JP" altLang="en-US" dirty="0"/>
              <a:t>できない</a:t>
            </a:r>
            <a:endParaRPr kumimoji="1" lang="en-US" altLang="ja-JP" dirty="0"/>
          </a:p>
          <a:p>
            <a:pPr lvl="1"/>
            <a:r>
              <a:rPr kumimoji="1" lang="ja-JP" altLang="en-US" dirty="0">
                <a:solidFill>
                  <a:schemeClr val="accent5"/>
                </a:solidFill>
              </a:rPr>
              <a:t>理由１：</a:t>
            </a:r>
            <a:r>
              <a:rPr kumimoji="1" lang="ja-JP" altLang="en-US" dirty="0" err="1"/>
              <a:t>ふがふ</a:t>
            </a:r>
            <a:r>
              <a:rPr kumimoji="1" lang="ja-JP" altLang="en-US" dirty="0"/>
              <a:t>が</a:t>
            </a:r>
            <a:endParaRPr kumimoji="1" lang="en-US" altLang="ja-JP" dirty="0"/>
          </a:p>
          <a:p>
            <a:pPr lvl="1"/>
            <a:r>
              <a:rPr kumimoji="1" lang="ja-JP" altLang="en-US" dirty="0">
                <a:solidFill>
                  <a:schemeClr val="accent5"/>
                </a:solidFill>
              </a:rPr>
              <a:t>理由２：</a:t>
            </a:r>
            <a:r>
              <a:rPr kumimoji="1" lang="ja-JP" altLang="en-US" dirty="0" err="1"/>
              <a:t>ほがほ</a:t>
            </a:r>
            <a:r>
              <a:rPr kumimoji="1" lang="ja-JP" altLang="en-US" dirty="0"/>
              <a:t>が</a:t>
            </a:r>
            <a:endParaRPr kumimoji="1" lang="en-US" altLang="ja-JP" dirty="0"/>
          </a:p>
          <a:p>
            <a:pPr lvl="1"/>
            <a:r>
              <a:rPr kumimoji="1" lang="en-US" altLang="ja-JP" dirty="0"/>
              <a:t>…</a:t>
            </a:r>
            <a:endParaRPr kumimoji="1" lang="ja-JP" altLang="en-US" dirty="0"/>
          </a:p>
        </p:txBody>
      </p:sp>
    </p:spTree>
    <p:extLst>
      <p:ext uri="{BB962C8B-B14F-4D97-AF65-F5344CB8AC3E}">
        <p14:creationId xmlns:p14="http://schemas.microsoft.com/office/powerpoint/2010/main" val="3388761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話の順序</a:t>
            </a:r>
            <a:endParaRPr kumimoji="1" lang="en-US" altLang="ja-JP" dirty="0"/>
          </a:p>
          <a:p>
            <a:pPr marL="457200" indent="-457200">
              <a:buFont typeface="+mj-lt"/>
              <a:buAutoNum type="arabicPeriod"/>
            </a:pPr>
            <a:r>
              <a:rPr kumimoji="1" lang="ja-JP" altLang="en-US" b="1" dirty="0"/>
              <a:t>イントロ</a:t>
            </a:r>
            <a:endParaRPr kumimoji="1" lang="en-US" altLang="ja-JP" b="1" dirty="0"/>
          </a:p>
          <a:p>
            <a:pPr marL="817200" lvl="1" indent="-457200">
              <a:buFont typeface="+mj-lt"/>
              <a:buAutoNum type="arabicPeriod"/>
            </a:pPr>
            <a:r>
              <a:rPr kumimoji="1" lang="ja-JP" altLang="en-US" dirty="0"/>
              <a:t>目的</a:t>
            </a:r>
            <a:endParaRPr kumimoji="1" lang="en-US" altLang="ja-JP" dirty="0"/>
          </a:p>
          <a:p>
            <a:pPr marL="817200" lvl="1" indent="-457200">
              <a:buFont typeface="+mj-lt"/>
              <a:buAutoNum type="arabicPeriod"/>
            </a:pPr>
            <a:r>
              <a:rPr kumimoji="1" lang="ja-JP" altLang="en-US" dirty="0"/>
              <a:t>基本的な構成</a:t>
            </a:r>
            <a:endParaRPr kumimoji="1" lang="en-US" altLang="ja-JP" dirty="0"/>
          </a:p>
          <a:p>
            <a:pPr marL="817200" lvl="1" indent="-457200">
              <a:buFont typeface="+mj-lt"/>
              <a:buAutoNum type="arabicPeriod"/>
            </a:pPr>
            <a:r>
              <a:rPr kumimoji="1" lang="ja-JP" altLang="en-US" dirty="0"/>
              <a:t>聴衆の興味をひくために</a:t>
            </a:r>
            <a:endParaRPr kumimoji="1" lang="en-US" altLang="ja-JP" dirty="0"/>
          </a:p>
          <a:p>
            <a:pPr marL="457200" indent="-457200">
              <a:buFont typeface="+mj-lt"/>
              <a:buAutoNum type="arabicPeriod"/>
            </a:pPr>
            <a:r>
              <a:rPr kumimoji="1" lang="ja-JP" altLang="en-US" dirty="0"/>
              <a:t>スライドの作り方</a:t>
            </a:r>
            <a:endParaRPr kumimoji="1" lang="en-US" altLang="ja-JP" dirty="0"/>
          </a:p>
          <a:p>
            <a:pPr marL="457200" indent="-457200">
              <a:buFont typeface="+mj-lt"/>
              <a:buAutoNum type="arabicPeriod"/>
            </a:pPr>
            <a:r>
              <a:rPr kumimoji="1" lang="ja-JP" altLang="en-US" dirty="0"/>
              <a:t>デザイン面の話</a:t>
            </a:r>
          </a:p>
        </p:txBody>
      </p:sp>
    </p:spTree>
    <p:extLst>
      <p:ext uri="{BB962C8B-B14F-4D97-AF65-F5344CB8AC3E}">
        <p14:creationId xmlns:p14="http://schemas.microsoft.com/office/powerpoint/2010/main" val="16558101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イントロの目的</a:t>
            </a:r>
          </a:p>
        </p:txBody>
      </p:sp>
      <p:sp>
        <p:nvSpPr>
          <p:cNvPr id="3" name="テキスト プレースホルダー 2"/>
          <p:cNvSpPr>
            <a:spLocks noGrp="1"/>
          </p:cNvSpPr>
          <p:nvPr>
            <p:ph type="body" sz="quarter" idx="10"/>
          </p:nvPr>
        </p:nvSpPr>
        <p:spPr/>
        <p:txBody>
          <a:bodyPr/>
          <a:lstStyle/>
          <a:p>
            <a:r>
              <a:rPr kumimoji="1" lang="ja-JP" altLang="en-US" dirty="0"/>
              <a:t>目的：</a:t>
            </a:r>
            <a:endParaRPr kumimoji="1" lang="en-US" altLang="ja-JP" dirty="0"/>
          </a:p>
          <a:p>
            <a:pPr marL="817200" lvl="1" indent="-457200">
              <a:buFont typeface="+mj-lt"/>
              <a:buAutoNum type="arabicPeriod"/>
            </a:pPr>
            <a:r>
              <a:rPr lang="ja-JP" altLang="en-US" dirty="0"/>
              <a:t>本論に取りかかる前に必要な予備知識を与えること</a:t>
            </a:r>
            <a:endParaRPr lang="en-US" altLang="ja-JP" dirty="0"/>
          </a:p>
          <a:p>
            <a:pPr lvl="2"/>
            <a:r>
              <a:rPr lang="ja-JP" altLang="en-US" dirty="0"/>
              <a:t>大ざっぱにどう言う話なのか，と言う情報を与える</a:t>
            </a:r>
            <a:endParaRPr lang="en-US" altLang="ja-JP" dirty="0"/>
          </a:p>
          <a:p>
            <a:pPr lvl="2"/>
            <a:r>
              <a:rPr lang="ja-JP" altLang="en-US" dirty="0"/>
              <a:t>このためには典型的には次のページの構成となる</a:t>
            </a:r>
            <a:endParaRPr lang="en-US" altLang="ja-JP" dirty="0"/>
          </a:p>
          <a:p>
            <a:pPr marL="817200" lvl="1" indent="-457200">
              <a:buFont typeface="+mj-lt"/>
              <a:buAutoNum type="arabicPeriod"/>
            </a:pPr>
            <a:r>
              <a:rPr kumimoji="1" lang="ja-JP" altLang="en-US" dirty="0">
                <a:solidFill>
                  <a:schemeClr val="accent5"/>
                </a:solidFill>
              </a:rPr>
              <a:t>発表を</a:t>
            </a:r>
            <a:r>
              <a:rPr lang="ja-JP" altLang="en-US" dirty="0">
                <a:solidFill>
                  <a:schemeClr val="accent5"/>
                </a:solidFill>
              </a:rPr>
              <a:t>聴衆に</a:t>
            </a:r>
            <a:r>
              <a:rPr kumimoji="1" lang="ja-JP" altLang="en-US" dirty="0">
                <a:solidFill>
                  <a:schemeClr val="accent5"/>
                </a:solidFill>
              </a:rPr>
              <a:t>聞く気にさせること</a:t>
            </a:r>
            <a:endParaRPr kumimoji="1" lang="en-US" altLang="ja-JP" dirty="0">
              <a:solidFill>
                <a:schemeClr val="accent5"/>
              </a:solidFill>
            </a:endParaRPr>
          </a:p>
        </p:txBody>
      </p:sp>
    </p:spTree>
    <p:extLst>
      <p:ext uri="{BB962C8B-B14F-4D97-AF65-F5344CB8AC3E}">
        <p14:creationId xmlns:p14="http://schemas.microsoft.com/office/powerpoint/2010/main" val="19105416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イントロの典型的な構成</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イントロの構成例</a:t>
            </a:r>
            <a:endParaRPr lang="en-US" altLang="ja-JP" dirty="0"/>
          </a:p>
          <a:p>
            <a:pPr marL="817200" lvl="1" indent="-457200">
              <a:buFont typeface="+mj-lt"/>
              <a:buAutoNum type="arabicPeriod"/>
            </a:pPr>
            <a:r>
              <a:rPr lang="ja-JP" altLang="en-US" dirty="0"/>
              <a:t>何が問題で，どう重要なのか？</a:t>
            </a:r>
            <a:endParaRPr lang="en-US" altLang="ja-JP" dirty="0"/>
          </a:p>
          <a:p>
            <a:pPr lvl="2"/>
            <a:r>
              <a:rPr lang="ja-JP" altLang="en-US" dirty="0"/>
              <a:t>どのぐらい広範囲に及ぶ？どのぐらい深刻？</a:t>
            </a:r>
            <a:endParaRPr lang="en-US" altLang="ja-JP" dirty="0"/>
          </a:p>
          <a:p>
            <a:pPr marL="817200" lvl="1" indent="-457200">
              <a:buFont typeface="+mj-lt"/>
              <a:buAutoNum type="arabicPeriod"/>
            </a:pPr>
            <a:r>
              <a:rPr lang="ja-JP" altLang="en-US" dirty="0"/>
              <a:t>既存手法には何があるか？</a:t>
            </a:r>
            <a:endParaRPr lang="en-US" altLang="ja-JP" dirty="0"/>
          </a:p>
          <a:p>
            <a:pPr lvl="2"/>
            <a:r>
              <a:rPr lang="ja-JP" altLang="en-US" dirty="0"/>
              <a:t>なぜ</a:t>
            </a:r>
            <a:r>
              <a:rPr lang="en-US" altLang="ja-JP" dirty="0"/>
              <a:t>/</a:t>
            </a:r>
            <a:r>
              <a:rPr lang="ja-JP" altLang="en-US" dirty="0"/>
              <a:t>どのように，それはダメなのか？</a:t>
            </a:r>
          </a:p>
          <a:p>
            <a:pPr marL="817200" lvl="1" indent="-457200">
              <a:buFont typeface="+mj-lt"/>
              <a:buAutoNum type="arabicPeriod"/>
            </a:pPr>
            <a:r>
              <a:rPr lang="ja-JP" altLang="en-US" dirty="0"/>
              <a:t>どのように解決するのか？</a:t>
            </a:r>
            <a:endParaRPr lang="en-US" altLang="ja-JP" dirty="0"/>
          </a:p>
          <a:p>
            <a:pPr lvl="2"/>
            <a:r>
              <a:rPr lang="ja-JP" altLang="en-US" dirty="0"/>
              <a:t>既存手法それはどのように新しい？</a:t>
            </a:r>
            <a:endParaRPr lang="en-US" altLang="ja-JP" dirty="0"/>
          </a:p>
          <a:p>
            <a:pPr marL="817200" lvl="1" indent="-457200">
              <a:buFont typeface="+mj-lt"/>
              <a:buAutoNum type="arabicPeriod"/>
            </a:pPr>
            <a:r>
              <a:rPr lang="ja-JP" altLang="en-US" dirty="0"/>
              <a:t>なぜ提案手法は良いのか？</a:t>
            </a:r>
            <a:endParaRPr lang="en-US" altLang="ja-JP" dirty="0"/>
          </a:p>
          <a:p>
            <a:pPr marL="817200" lvl="1" indent="-457200">
              <a:buFont typeface="+mj-lt"/>
              <a:buAutoNum type="arabicPeriod"/>
            </a:pPr>
            <a:r>
              <a:rPr lang="ja-JP" altLang="en-US" dirty="0"/>
              <a:t>大雑把な効果（の予測</a:t>
            </a:r>
            <a:endParaRPr lang="en-US" altLang="ja-JP" dirty="0"/>
          </a:p>
          <a:p>
            <a:r>
              <a:rPr lang="ja-JP" altLang="en-US" dirty="0"/>
              <a:t>論文全体の構成とほぼ同じになる</a:t>
            </a:r>
          </a:p>
        </p:txBody>
      </p:sp>
    </p:spTree>
    <p:extLst>
      <p:ext uri="{BB962C8B-B14F-4D97-AF65-F5344CB8AC3E}">
        <p14:creationId xmlns:p14="http://schemas.microsoft.com/office/powerpoint/2010/main" val="19837044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発表を聴衆に聞く気にさせるために</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lang="ja-JP" altLang="en-US" dirty="0"/>
              <a:t>何が問題で，どう重要なのか？</a:t>
            </a:r>
            <a:endParaRPr lang="en-US" altLang="ja-JP" dirty="0"/>
          </a:p>
          <a:p>
            <a:pPr lvl="1"/>
            <a:r>
              <a:rPr lang="ja-JP" altLang="en-US" dirty="0"/>
              <a:t>いかにこの問題が深刻かを示し，興味をひく</a:t>
            </a:r>
            <a:endParaRPr lang="en-US" altLang="ja-JP" dirty="0"/>
          </a:p>
          <a:p>
            <a:pPr marL="457200" indent="-457200">
              <a:buFont typeface="+mj-lt"/>
              <a:buAutoNum type="arabicPeriod"/>
            </a:pPr>
            <a:r>
              <a:rPr lang="ja-JP" altLang="en-US" dirty="0"/>
              <a:t>既存手法には何があるか？どうだめなのか？</a:t>
            </a:r>
            <a:endParaRPr lang="en-US" altLang="ja-JP" dirty="0"/>
          </a:p>
          <a:p>
            <a:pPr lvl="1"/>
            <a:r>
              <a:rPr lang="ja-JP" altLang="en-US" dirty="0"/>
              <a:t>深刻な穴があることを示し，興味をひく</a:t>
            </a:r>
            <a:endParaRPr lang="en-US" altLang="ja-JP" dirty="0"/>
          </a:p>
          <a:p>
            <a:pPr marL="457200" indent="-457200">
              <a:buFont typeface="+mj-lt"/>
              <a:buAutoNum type="arabicPeriod"/>
            </a:pPr>
            <a:r>
              <a:rPr lang="ja-JP" altLang="en-US" dirty="0"/>
              <a:t>どのように解決するのか？</a:t>
            </a:r>
            <a:endParaRPr lang="en-US" altLang="ja-JP" dirty="0"/>
          </a:p>
          <a:p>
            <a:pPr lvl="1"/>
            <a:r>
              <a:rPr lang="ja-JP" altLang="en-US" dirty="0"/>
              <a:t>思いも付かなかったような方法であることを示し，興味を引く</a:t>
            </a:r>
          </a:p>
        </p:txBody>
      </p:sp>
    </p:spTree>
    <p:extLst>
      <p:ext uri="{BB962C8B-B14F-4D97-AF65-F5344CB8AC3E}">
        <p14:creationId xmlns:p14="http://schemas.microsoft.com/office/powerpoint/2010/main" val="336033878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発表を聴衆に聞く気にさせるために</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startAt="4"/>
            </a:pPr>
            <a:r>
              <a:rPr lang="ja-JP" altLang="en-US" dirty="0"/>
              <a:t>なぜ提案手法は良いのか？</a:t>
            </a:r>
            <a:endParaRPr lang="en-US" altLang="ja-JP" dirty="0"/>
          </a:p>
          <a:p>
            <a:pPr lvl="1"/>
            <a:r>
              <a:rPr lang="ja-JP" altLang="en-US" dirty="0"/>
              <a:t>納得させて興味をひく</a:t>
            </a:r>
            <a:endParaRPr lang="en-US" altLang="ja-JP" dirty="0"/>
          </a:p>
          <a:p>
            <a:pPr marL="457200" indent="-457200">
              <a:buFont typeface="+mj-lt"/>
              <a:buAutoNum type="arabicPeriod" startAt="4"/>
            </a:pPr>
            <a:r>
              <a:rPr lang="ja-JP" altLang="en-US" dirty="0"/>
              <a:t>大雑把な効果（の予測</a:t>
            </a:r>
            <a:endParaRPr lang="en-US" altLang="ja-JP" dirty="0"/>
          </a:p>
          <a:p>
            <a:pPr lvl="1"/>
            <a:r>
              <a:rPr lang="ja-JP" altLang="en-US" dirty="0"/>
              <a:t>評価結果を示すのも，聴衆の興味をひくため</a:t>
            </a:r>
            <a:endParaRPr lang="en-US" altLang="ja-JP" dirty="0"/>
          </a:p>
          <a:p>
            <a:pPr lvl="1"/>
            <a:r>
              <a:rPr lang="ja-JP" altLang="en-US" dirty="0"/>
              <a:t>「３００</a:t>
            </a:r>
            <a:r>
              <a:rPr lang="en-US" altLang="ja-JP" dirty="0"/>
              <a:t>% </a:t>
            </a:r>
            <a:r>
              <a:rPr lang="ja-JP" altLang="en-US" dirty="0"/>
              <a:t>性能があがりました！」</a:t>
            </a:r>
          </a:p>
        </p:txBody>
      </p:sp>
    </p:spTree>
    <p:extLst>
      <p:ext uri="{BB962C8B-B14F-4D97-AF65-F5344CB8AC3E}">
        <p14:creationId xmlns:p14="http://schemas.microsoft.com/office/powerpoint/2010/main" val="893825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ドキュメンタリー番組の典型的パターン</a:t>
            </a:r>
            <a:endParaRPr kumimoji="1" lang="ja-JP" altLang="en-US" dirty="0"/>
          </a:p>
        </p:txBody>
      </p:sp>
      <p:sp>
        <p:nvSpPr>
          <p:cNvPr id="3" name="テキスト プレースホルダー 2"/>
          <p:cNvSpPr>
            <a:spLocks noGrp="1"/>
          </p:cNvSpPr>
          <p:nvPr>
            <p:ph type="body" sz="quarter" idx="10"/>
          </p:nvPr>
        </p:nvSpPr>
        <p:spPr/>
        <p:txBody>
          <a:bodyPr/>
          <a:lstStyle/>
          <a:p>
            <a:r>
              <a:rPr lang="ja-JP" altLang="en-US" dirty="0"/>
              <a:t>異常系：</a:t>
            </a:r>
            <a:endParaRPr lang="en-US" altLang="ja-JP" dirty="0"/>
          </a:p>
          <a:p>
            <a:pPr lvl="1"/>
            <a:r>
              <a:rPr lang="ja-JP" altLang="en-US" dirty="0"/>
              <a:t>イントロで現象を述べたうえで、</a:t>
            </a:r>
            <a:br>
              <a:rPr lang="en-US" altLang="ja-JP" dirty="0"/>
            </a:br>
            <a:r>
              <a:rPr lang="ja-JP" altLang="en-US" dirty="0"/>
              <a:t>「一体何がおきているのでしょうか？」</a:t>
            </a:r>
          </a:p>
          <a:p>
            <a:r>
              <a:rPr lang="ja-JP" altLang="en-US" dirty="0"/>
              <a:t>解決系：</a:t>
            </a:r>
            <a:endParaRPr lang="en-US" altLang="ja-JP" dirty="0"/>
          </a:p>
          <a:p>
            <a:pPr lvl="1"/>
            <a:r>
              <a:rPr lang="ja-JP" altLang="en-US" dirty="0"/>
              <a:t>イントロで問題解決の結果を述べたうえで，</a:t>
            </a:r>
            <a:br>
              <a:rPr lang="en-US" altLang="ja-JP" dirty="0"/>
            </a:br>
            <a:r>
              <a:rPr lang="ja-JP" altLang="en-US" dirty="0"/>
              <a:t>「どのようにして解決したのでしょうか？」</a:t>
            </a:r>
          </a:p>
          <a:p>
            <a:r>
              <a:rPr lang="ja-JP" altLang="en-US" dirty="0"/>
              <a:t>スライドにも応用がきく</a:t>
            </a:r>
          </a:p>
          <a:p>
            <a:pPr lvl="1"/>
            <a:r>
              <a:rPr lang="ja-JP" altLang="en-US" dirty="0"/>
              <a:t>イントロをそういう風に作れば気を引ける</a:t>
            </a:r>
            <a:endParaRPr lang="en-US" altLang="ja-JP" dirty="0"/>
          </a:p>
          <a:p>
            <a:pPr lvl="1"/>
            <a:r>
              <a:rPr kumimoji="1" lang="ja-JP" altLang="en-US" dirty="0"/>
              <a:t>上記の台詞をそのまま言えとは言ってない</a:t>
            </a:r>
            <a:endParaRPr kumimoji="1" lang="en-US" altLang="ja-JP" dirty="0"/>
          </a:p>
          <a:p>
            <a:pPr lvl="2"/>
            <a:r>
              <a:rPr kumimoji="1" lang="ja-JP" altLang="en-US" dirty="0"/>
              <a:t>異常系や解決系の筋で話を作ると良いよってこと</a:t>
            </a:r>
          </a:p>
        </p:txBody>
      </p:sp>
    </p:spTree>
    <p:extLst>
      <p:ext uri="{BB962C8B-B14F-4D97-AF65-F5344CB8AC3E}">
        <p14:creationId xmlns:p14="http://schemas.microsoft.com/office/powerpoint/2010/main" val="41742985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話の順序</a:t>
            </a:r>
            <a:endParaRPr kumimoji="1" lang="en-US" altLang="ja-JP" dirty="0"/>
          </a:p>
          <a:p>
            <a:pPr marL="457200" indent="-457200">
              <a:buFont typeface="+mj-lt"/>
              <a:buAutoNum type="arabicPeriod"/>
            </a:pPr>
            <a:r>
              <a:rPr kumimoji="1" lang="ja-JP" altLang="en-US" dirty="0"/>
              <a:t>イントロ</a:t>
            </a:r>
            <a:endParaRPr kumimoji="1" lang="en-US" altLang="ja-JP" dirty="0"/>
          </a:p>
          <a:p>
            <a:pPr marL="457200" indent="-457200">
              <a:buFont typeface="+mj-lt"/>
              <a:buAutoNum type="arabicPeriod"/>
            </a:pPr>
            <a:r>
              <a:rPr kumimoji="1" lang="ja-JP" altLang="en-US" b="1" dirty="0"/>
              <a:t>スライドの作り方</a:t>
            </a:r>
            <a:endParaRPr kumimoji="1" lang="en-US" altLang="ja-JP" b="1" dirty="0"/>
          </a:p>
          <a:p>
            <a:pPr marL="817200" lvl="1" indent="-457200">
              <a:buFont typeface="+mj-lt"/>
              <a:buAutoNum type="arabicPeriod"/>
            </a:pPr>
            <a:r>
              <a:rPr kumimoji="1" lang="ja-JP" altLang="en-US" dirty="0"/>
              <a:t>マクロな設計</a:t>
            </a:r>
            <a:endParaRPr kumimoji="1" lang="en-US" altLang="ja-JP" dirty="0"/>
          </a:p>
          <a:p>
            <a:pPr marL="817200" lvl="1" indent="-457200">
              <a:buFont typeface="+mj-lt"/>
              <a:buAutoNum type="arabicPeriod"/>
            </a:pPr>
            <a:r>
              <a:rPr kumimoji="1" lang="ja-JP" altLang="en-US" dirty="0"/>
              <a:t>個々のスライド</a:t>
            </a:r>
            <a:endParaRPr kumimoji="1" lang="en-US" altLang="ja-JP" dirty="0"/>
          </a:p>
          <a:p>
            <a:pPr marL="817200" lvl="1" indent="-457200">
              <a:buFont typeface="+mj-lt"/>
              <a:buAutoNum type="arabicPeriod"/>
            </a:pPr>
            <a:r>
              <a:rPr kumimoji="1" lang="ja-JP" altLang="en-US" dirty="0"/>
              <a:t>目次</a:t>
            </a:r>
            <a:endParaRPr kumimoji="1" lang="en-US" altLang="ja-JP" dirty="0"/>
          </a:p>
          <a:p>
            <a:pPr marL="457200" indent="-457200">
              <a:buFont typeface="+mj-lt"/>
              <a:buAutoNum type="arabicPeriod"/>
            </a:pPr>
            <a:r>
              <a:rPr kumimoji="1" lang="ja-JP" altLang="en-US" dirty="0"/>
              <a:t>デザイン面の話</a:t>
            </a:r>
          </a:p>
        </p:txBody>
      </p:sp>
    </p:spTree>
    <p:extLst>
      <p:ext uri="{BB962C8B-B14F-4D97-AF65-F5344CB8AC3E}">
        <p14:creationId xmlns:p14="http://schemas.microsoft.com/office/powerpoint/2010/main" val="29555374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まず最初にマクロな構造を設計する</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別の資料（プロットの作り方）にある３点プロットをまず作る</a:t>
            </a:r>
            <a:endParaRPr lang="en-US" altLang="ja-JP" dirty="0"/>
          </a:p>
          <a:p>
            <a:r>
              <a:rPr lang="ja-JP" altLang="en-US" dirty="0"/>
              <a:t>その後に</a:t>
            </a:r>
            <a:r>
              <a:rPr lang="en-US" altLang="ja-JP" dirty="0"/>
              <a:t>10</a:t>
            </a:r>
            <a:r>
              <a:rPr lang="ja-JP" altLang="en-US" dirty="0"/>
              <a:t>個ぐらいの文を使って，全体のストーリーを作る</a:t>
            </a:r>
          </a:p>
          <a:p>
            <a:pPr lvl="1"/>
            <a:r>
              <a:rPr lang="ja-JP" altLang="en-US" dirty="0"/>
              <a:t>キャッチフレーズとなる文を用意してならべる</a:t>
            </a:r>
            <a:endParaRPr lang="en-US" altLang="ja-JP" dirty="0"/>
          </a:p>
          <a:p>
            <a:pPr lvl="1"/>
            <a:r>
              <a:rPr lang="ja-JP" altLang="en-US" dirty="0"/>
              <a:t>これはそのままタイトルになるはず</a:t>
            </a:r>
            <a:endParaRPr lang="en-US" altLang="ja-JP" dirty="0"/>
          </a:p>
          <a:p>
            <a:r>
              <a:rPr kumimoji="1" lang="ja-JP" altLang="en-US" dirty="0"/>
              <a:t>この時にマクロなツリー構造がうまくできるまで頑張る</a:t>
            </a:r>
            <a:endParaRPr kumimoji="1" lang="en-US" altLang="ja-JP" dirty="0"/>
          </a:p>
          <a:p>
            <a:pPr lvl="1"/>
            <a:r>
              <a:rPr kumimoji="1" lang="ja-JP" altLang="en-US" dirty="0"/>
              <a:t>何が問題で，既存手法はどうダメで，どう解決して</a:t>
            </a:r>
            <a:r>
              <a:rPr kumimoji="1" lang="en-US" altLang="ja-JP" dirty="0"/>
              <a:t>… </a:t>
            </a:r>
            <a:br>
              <a:rPr kumimoji="1" lang="en-US" altLang="ja-JP" dirty="0"/>
            </a:br>
            <a:r>
              <a:rPr kumimoji="1" lang="ja-JP" altLang="en-US" dirty="0"/>
              <a:t>というのがすらっとまとまるように</a:t>
            </a:r>
          </a:p>
        </p:txBody>
      </p:sp>
    </p:spTree>
    <p:extLst>
      <p:ext uri="{BB962C8B-B14F-4D97-AF65-F5344CB8AC3E}">
        <p14:creationId xmlns:p14="http://schemas.microsoft.com/office/powerpoint/2010/main" val="39529400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個々のスライドの作り方</a:t>
            </a:r>
          </a:p>
        </p:txBody>
      </p:sp>
      <p:sp>
        <p:nvSpPr>
          <p:cNvPr id="3" name="テキスト プレースホルダー 2"/>
          <p:cNvSpPr>
            <a:spLocks noGrp="1"/>
          </p:cNvSpPr>
          <p:nvPr>
            <p:ph type="body" sz="quarter" idx="10"/>
          </p:nvPr>
        </p:nvSpPr>
        <p:spPr/>
        <p:txBody>
          <a:bodyPr/>
          <a:lstStyle/>
          <a:p>
            <a:r>
              <a:rPr kumimoji="1" lang="ja-JP" altLang="en-US" dirty="0"/>
              <a:t>スライドには長い文章を書かない</a:t>
            </a:r>
            <a:endParaRPr lang="en-US" altLang="ja-JP" dirty="0"/>
          </a:p>
          <a:p>
            <a:pPr lvl="1"/>
            <a:r>
              <a:rPr kumimoji="1" lang="ja-JP" altLang="en-US" dirty="0"/>
              <a:t>人間は「読む」と「聞く」を同時にはできない</a:t>
            </a:r>
            <a:endParaRPr kumimoji="1" lang="en-US" altLang="ja-JP" dirty="0"/>
          </a:p>
          <a:p>
            <a:pPr lvl="1"/>
            <a:r>
              <a:rPr kumimoji="1" lang="ja-JP" altLang="en-US" dirty="0"/>
              <a:t>ややこしい文章があるとそれを読んでしまい，聞かない</a:t>
            </a:r>
            <a:endParaRPr kumimoji="1" lang="en-US" altLang="ja-JP" dirty="0"/>
          </a:p>
          <a:p>
            <a:pPr lvl="1"/>
            <a:r>
              <a:rPr kumimoji="1" lang="ja-JP" altLang="en-US" dirty="0"/>
              <a:t>文はなるべく単純なものか，体言止めに</a:t>
            </a:r>
            <a:endParaRPr kumimoji="1" lang="en-US" altLang="ja-JP" dirty="0"/>
          </a:p>
          <a:p>
            <a:r>
              <a:rPr lang="ja-JP" altLang="en-US" dirty="0"/>
              <a:t>１つのスライドでは，なるべく複数のことを言わない</a:t>
            </a:r>
          </a:p>
          <a:p>
            <a:pPr lvl="1"/>
            <a:r>
              <a:rPr kumimoji="1" lang="ja-JP" altLang="en-US" dirty="0"/>
              <a:t>なんの話をしているのかを常に意識できるように</a:t>
            </a:r>
            <a:endParaRPr kumimoji="1" lang="en-US" altLang="ja-JP" dirty="0"/>
          </a:p>
        </p:txBody>
      </p:sp>
    </p:spTree>
    <p:extLst>
      <p:ext uri="{BB962C8B-B14F-4D97-AF65-F5344CB8AC3E}">
        <p14:creationId xmlns:p14="http://schemas.microsoft.com/office/powerpoint/2010/main" val="152676385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はじめに</a:t>
            </a:r>
          </a:p>
        </p:txBody>
      </p:sp>
      <p:sp>
        <p:nvSpPr>
          <p:cNvPr id="3" name="テキスト プレースホルダー 2"/>
          <p:cNvSpPr>
            <a:spLocks noGrp="1"/>
          </p:cNvSpPr>
          <p:nvPr>
            <p:ph type="body" sz="quarter" idx="10"/>
          </p:nvPr>
        </p:nvSpPr>
        <p:spPr/>
        <p:txBody>
          <a:bodyPr/>
          <a:lstStyle/>
          <a:p>
            <a:r>
              <a:rPr kumimoji="1" lang="ja-JP" altLang="en-US" dirty="0"/>
              <a:t>このスライドでは，プレゼンの作り方の基本を説明します</a:t>
            </a:r>
            <a:endParaRPr kumimoji="1" lang="en-US" altLang="ja-JP" dirty="0"/>
          </a:p>
          <a:p>
            <a:pPr marL="817200" lvl="1" indent="-457200">
              <a:buFont typeface="+mj-lt"/>
              <a:buAutoNum type="arabicPeriod"/>
            </a:pPr>
            <a:r>
              <a:rPr kumimoji="1" lang="ja-JP" altLang="en-US" dirty="0"/>
              <a:t>話の論理構造</a:t>
            </a:r>
            <a:endParaRPr kumimoji="1" lang="en-US" altLang="ja-JP" dirty="0"/>
          </a:p>
          <a:p>
            <a:pPr marL="817200" lvl="1" indent="-457200">
              <a:buFont typeface="+mj-lt"/>
              <a:buAutoNum type="arabicPeriod"/>
            </a:pPr>
            <a:r>
              <a:rPr lang="ja-JP" altLang="en-US" dirty="0"/>
              <a:t>イントロの作り方</a:t>
            </a:r>
          </a:p>
          <a:p>
            <a:pPr marL="817200" lvl="1" indent="-457200">
              <a:buFont typeface="+mj-lt"/>
              <a:buAutoNum type="arabicPeriod"/>
            </a:pPr>
            <a:r>
              <a:rPr kumimoji="1" lang="ja-JP" altLang="en-US" dirty="0"/>
              <a:t>スライドの作り方</a:t>
            </a:r>
            <a:endParaRPr kumimoji="1" lang="en-US" altLang="ja-JP" dirty="0"/>
          </a:p>
          <a:p>
            <a:pPr marL="817200" lvl="1" indent="-457200">
              <a:buFont typeface="+mj-lt"/>
              <a:buAutoNum type="arabicPeriod"/>
            </a:pPr>
            <a:r>
              <a:rPr kumimoji="1" lang="ja-JP" altLang="en-US" dirty="0"/>
              <a:t>デザイン面など</a:t>
            </a:r>
            <a:endParaRPr kumimoji="1" lang="en-US" altLang="ja-JP" dirty="0"/>
          </a:p>
          <a:p>
            <a:r>
              <a:rPr kumimoji="1" lang="ja-JP" altLang="en-US" dirty="0"/>
              <a:t>主に塩谷が本を読んで勉強したり，各所で習った内容などがベース</a:t>
            </a:r>
            <a:endParaRPr kumimoji="1" lang="en-US" altLang="ja-JP" dirty="0"/>
          </a:p>
        </p:txBody>
      </p:sp>
    </p:spTree>
    <p:extLst>
      <p:ext uri="{BB962C8B-B14F-4D97-AF65-F5344CB8AC3E}">
        <p14:creationId xmlns:p14="http://schemas.microsoft.com/office/powerpoint/2010/main" val="5269736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個々のスライドの作り方</a:t>
            </a:r>
          </a:p>
        </p:txBody>
      </p:sp>
      <p:sp>
        <p:nvSpPr>
          <p:cNvPr id="3" name="テキスト プレースホルダー 2"/>
          <p:cNvSpPr>
            <a:spLocks noGrp="1"/>
          </p:cNvSpPr>
          <p:nvPr>
            <p:ph type="body" sz="quarter" idx="10"/>
          </p:nvPr>
        </p:nvSpPr>
        <p:spPr/>
        <p:txBody>
          <a:bodyPr/>
          <a:lstStyle/>
          <a:p>
            <a:r>
              <a:rPr kumimoji="1" lang="ja-JP" altLang="en-US" dirty="0"/>
              <a:t>スライドに書いていない内容を話さない</a:t>
            </a:r>
            <a:endParaRPr kumimoji="1" lang="en-US" altLang="ja-JP" dirty="0"/>
          </a:p>
          <a:p>
            <a:pPr lvl="1"/>
            <a:r>
              <a:rPr kumimoji="1" lang="ja-JP" altLang="en-US" dirty="0"/>
              <a:t>何か話すなら，その話題を示す文を必ずいれる</a:t>
            </a:r>
            <a:endParaRPr kumimoji="1" lang="en-US" altLang="ja-JP" dirty="0"/>
          </a:p>
          <a:p>
            <a:pPr lvl="1"/>
            <a:r>
              <a:rPr kumimoji="1" lang="ja-JP" altLang="en-US" dirty="0"/>
              <a:t>書いていないことを話されると，聴衆が混乱する</a:t>
            </a:r>
            <a:endParaRPr kumimoji="1" lang="en-US" altLang="ja-JP" dirty="0"/>
          </a:p>
        </p:txBody>
      </p:sp>
    </p:spTree>
    <p:extLst>
      <p:ext uri="{BB962C8B-B14F-4D97-AF65-F5344CB8AC3E}">
        <p14:creationId xmlns:p14="http://schemas.microsoft.com/office/powerpoint/2010/main" val="7414490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目次の入れ方</a:t>
            </a:r>
          </a:p>
        </p:txBody>
      </p:sp>
      <p:sp>
        <p:nvSpPr>
          <p:cNvPr id="3" name="テキスト プレースホルダー 2"/>
          <p:cNvSpPr>
            <a:spLocks noGrp="1"/>
          </p:cNvSpPr>
          <p:nvPr>
            <p:ph type="body" sz="quarter" idx="10"/>
          </p:nvPr>
        </p:nvSpPr>
        <p:spPr/>
        <p:txBody>
          <a:bodyPr/>
          <a:lstStyle/>
          <a:p>
            <a:r>
              <a:rPr kumimoji="1" lang="ja-JP" altLang="en-US" dirty="0"/>
              <a:t>プレゼンは，ツリー構造を潜っていく形で進む</a:t>
            </a:r>
            <a:endParaRPr kumimoji="1" lang="en-US" altLang="ja-JP" dirty="0"/>
          </a:p>
          <a:p>
            <a:pPr lvl="1"/>
            <a:r>
              <a:rPr kumimoji="1" lang="ja-JP" altLang="en-US" dirty="0"/>
              <a:t>ある階層まで降りたら，その階層を一回ざっと話す</a:t>
            </a:r>
            <a:endParaRPr kumimoji="1" lang="en-US" altLang="ja-JP" dirty="0"/>
          </a:p>
          <a:p>
            <a:pPr lvl="1"/>
            <a:r>
              <a:rPr kumimoji="1" lang="ja-JP" altLang="en-US" dirty="0"/>
              <a:t>端から順におりる</a:t>
            </a:r>
            <a:endParaRPr kumimoji="1" lang="en-US" altLang="ja-JP" dirty="0"/>
          </a:p>
          <a:p>
            <a:pPr lvl="2"/>
            <a:r>
              <a:rPr kumimoji="1" lang="ja-JP" altLang="en-US" dirty="0"/>
              <a:t>（幅優先でも深さ優先でもない？</a:t>
            </a:r>
            <a:endParaRPr kumimoji="1" lang="en-US" altLang="ja-JP" dirty="0"/>
          </a:p>
          <a:p>
            <a:r>
              <a:rPr kumimoji="1" lang="ja-JP" altLang="en-US" dirty="0"/>
              <a:t>目次は，話題が今全体の中でどこにあるのかを聴衆に示す</a:t>
            </a:r>
            <a:endParaRPr kumimoji="1" lang="en-US" altLang="ja-JP" dirty="0"/>
          </a:p>
          <a:p>
            <a:pPr lvl="1"/>
            <a:r>
              <a:rPr kumimoji="1" lang="ja-JP" altLang="en-US" dirty="0"/>
              <a:t>話の切れ目に配置する</a:t>
            </a:r>
            <a:endParaRPr kumimoji="1" lang="en-US" altLang="ja-JP" dirty="0"/>
          </a:p>
          <a:p>
            <a:pPr lvl="1"/>
            <a:r>
              <a:rPr kumimoji="1" lang="ja-JP" altLang="en-US" dirty="0"/>
              <a:t>全体の中で，</a:t>
            </a:r>
            <a:br>
              <a:rPr kumimoji="1" lang="en-US" altLang="ja-JP" dirty="0"/>
            </a:br>
            <a:r>
              <a:rPr kumimoji="1" lang="ja-JP" altLang="en-US" dirty="0"/>
              <a:t>「さっき話した内容」を示して，「次に何を話すのか」を示す</a:t>
            </a:r>
            <a:endParaRPr kumimoji="1" lang="en-US" altLang="ja-JP" dirty="0"/>
          </a:p>
        </p:txBody>
      </p:sp>
    </p:spTree>
    <p:extLst>
      <p:ext uri="{BB962C8B-B14F-4D97-AF65-F5344CB8AC3E}">
        <p14:creationId xmlns:p14="http://schemas.microsoft.com/office/powerpoint/2010/main" val="8509623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自明な場合や何もわかっていない場合の目次は無駄</a:t>
            </a:r>
            <a:endParaRPr lang="en-US" altLang="ja-JP" dirty="0"/>
          </a:p>
        </p:txBody>
      </p:sp>
      <p:sp>
        <p:nvSpPr>
          <p:cNvPr id="3" name="テキスト プレースホルダー 2"/>
          <p:cNvSpPr>
            <a:spLocks noGrp="1"/>
          </p:cNvSpPr>
          <p:nvPr>
            <p:ph type="body" sz="quarter" idx="10"/>
          </p:nvPr>
        </p:nvSpPr>
        <p:spPr/>
        <p:txBody>
          <a:bodyPr/>
          <a:lstStyle/>
          <a:p>
            <a:r>
              <a:rPr lang="ja-JP" altLang="en-US" dirty="0"/>
              <a:t>スライド全体の先頭に目次を入れるのは意味がない</a:t>
            </a:r>
            <a:endParaRPr kumimoji="1" lang="en-US" altLang="ja-JP" dirty="0"/>
          </a:p>
          <a:p>
            <a:pPr lvl="1"/>
            <a:r>
              <a:rPr kumimoji="1" lang="ja-JP" altLang="en-US" dirty="0"/>
              <a:t>よくある，「本発表ではまず背景についてはなし</a:t>
            </a:r>
            <a:r>
              <a:rPr kumimoji="1" lang="en-US" altLang="ja-JP" dirty="0"/>
              <a:t>…</a:t>
            </a:r>
            <a:r>
              <a:rPr kumimoji="1" lang="ja-JP" altLang="en-US" dirty="0"/>
              <a:t>」みたいの</a:t>
            </a:r>
            <a:endParaRPr kumimoji="1" lang="en-US" altLang="ja-JP" dirty="0"/>
          </a:p>
          <a:p>
            <a:pPr lvl="1"/>
            <a:r>
              <a:rPr kumimoji="1" lang="ja-JP" altLang="en-US" dirty="0"/>
              <a:t>最初に背景を話すのは当たり前なので，意味がない</a:t>
            </a:r>
            <a:endParaRPr kumimoji="1" lang="en-US" altLang="ja-JP" dirty="0"/>
          </a:p>
          <a:p>
            <a:pPr lvl="2"/>
            <a:r>
              <a:rPr kumimoji="1" lang="ja-JP" altLang="en-US" dirty="0"/>
              <a:t>背景がわからないと，目次の意味もわからない</a:t>
            </a:r>
            <a:endParaRPr kumimoji="1" lang="en-US" altLang="ja-JP" dirty="0"/>
          </a:p>
          <a:p>
            <a:pPr lvl="2"/>
            <a:r>
              <a:rPr kumimoji="1" lang="ja-JP" altLang="en-US" dirty="0"/>
              <a:t>背景の話が終わった頃には，目次の内容なんか普通忘れてる</a:t>
            </a:r>
            <a:endParaRPr kumimoji="1" lang="en-US" altLang="ja-JP" dirty="0"/>
          </a:p>
          <a:p>
            <a:r>
              <a:rPr kumimoji="1" lang="ja-JP" altLang="en-US" dirty="0"/>
              <a:t>同様に，まとめ直前の目次も意味がない</a:t>
            </a:r>
            <a:endParaRPr kumimoji="1" lang="en-US" altLang="ja-JP" dirty="0"/>
          </a:p>
          <a:p>
            <a:pPr lvl="1"/>
            <a:r>
              <a:rPr lang="ja-JP" altLang="en-US" dirty="0"/>
              <a:t>「最後にまとめます」といっても，次はまとめしかない</a:t>
            </a:r>
            <a:endParaRPr kumimoji="1" lang="en-US" altLang="ja-JP" dirty="0"/>
          </a:p>
          <a:p>
            <a:r>
              <a:rPr lang="ja-JP" altLang="en-US" dirty="0"/>
              <a:t>目次はイントロが終わった後に入れるのが良い</a:t>
            </a:r>
            <a:endParaRPr lang="en-US" altLang="ja-JP" dirty="0"/>
          </a:p>
          <a:p>
            <a:pPr lvl="1"/>
            <a:r>
              <a:rPr lang="ja-JP" altLang="en-US" dirty="0"/>
              <a:t>その後は話題の切れ目ごとに入れていく</a:t>
            </a:r>
            <a:endParaRPr kumimoji="1" lang="ja-JP" altLang="en-US" dirty="0"/>
          </a:p>
        </p:txBody>
      </p:sp>
    </p:spTree>
    <p:extLst>
      <p:ext uri="{BB962C8B-B14F-4D97-AF65-F5344CB8AC3E}">
        <p14:creationId xmlns:p14="http://schemas.microsoft.com/office/powerpoint/2010/main" val="203938959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dirty="0"/>
              <a:t>話の順序</a:t>
            </a:r>
            <a:endParaRPr kumimoji="1" lang="en-US" altLang="ja-JP" dirty="0"/>
          </a:p>
          <a:p>
            <a:pPr marL="457200" indent="-457200">
              <a:buFont typeface="+mj-lt"/>
              <a:buAutoNum type="arabicPeriod"/>
            </a:pPr>
            <a:r>
              <a:rPr kumimoji="1" lang="ja-JP" altLang="en-US" dirty="0"/>
              <a:t>イントロ</a:t>
            </a:r>
            <a:endParaRPr kumimoji="1" lang="en-US" altLang="ja-JP" dirty="0"/>
          </a:p>
          <a:p>
            <a:pPr marL="457200" indent="-457200">
              <a:buFont typeface="+mj-lt"/>
              <a:buAutoNum type="arabicPeriod"/>
            </a:pPr>
            <a:r>
              <a:rPr kumimoji="1" lang="ja-JP" altLang="en-US" dirty="0"/>
              <a:t>スライドの作り方</a:t>
            </a:r>
            <a:endParaRPr kumimoji="1" lang="en-US" altLang="ja-JP" dirty="0"/>
          </a:p>
          <a:p>
            <a:pPr marL="457200" indent="-457200">
              <a:buFont typeface="+mj-lt"/>
              <a:buAutoNum type="arabicPeriod"/>
            </a:pPr>
            <a:r>
              <a:rPr kumimoji="1" lang="ja-JP" altLang="en-US" b="1" dirty="0"/>
              <a:t>デザイン面の話</a:t>
            </a:r>
          </a:p>
        </p:txBody>
      </p:sp>
    </p:spTree>
    <p:extLst>
      <p:ext uri="{BB962C8B-B14F-4D97-AF65-F5344CB8AC3E}">
        <p14:creationId xmlns:p14="http://schemas.microsoft.com/office/powerpoint/2010/main" val="3536862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デザイン的な話</a:t>
            </a:r>
          </a:p>
        </p:txBody>
      </p:sp>
      <p:sp>
        <p:nvSpPr>
          <p:cNvPr id="3" name="テキスト プレースホルダー 2"/>
          <p:cNvSpPr>
            <a:spLocks noGrp="1"/>
          </p:cNvSpPr>
          <p:nvPr>
            <p:ph type="body" sz="quarter" idx="10"/>
          </p:nvPr>
        </p:nvSpPr>
        <p:spPr/>
        <p:txBody>
          <a:bodyPr/>
          <a:lstStyle/>
          <a:p>
            <a:r>
              <a:rPr kumimoji="1" lang="ja-JP" altLang="en-US" dirty="0"/>
              <a:t>基本的な部分は以下に従うと良い</a:t>
            </a:r>
            <a:endParaRPr kumimoji="1" lang="en-US" altLang="ja-JP" dirty="0"/>
          </a:p>
          <a:p>
            <a:pPr lvl="1"/>
            <a:r>
              <a:rPr lang="en-US" altLang="ja-JP" dirty="0">
                <a:hlinkClick r:id="rId2"/>
              </a:rPr>
              <a:t>https://www.slideshare.net/yutamorishige50/ss-41321443</a:t>
            </a:r>
            <a:endParaRPr lang="en-US" altLang="ja-JP" dirty="0"/>
          </a:p>
          <a:p>
            <a:pPr lvl="2"/>
            <a:endParaRPr kumimoji="1" lang="en-US" altLang="ja-JP" dirty="0"/>
          </a:p>
          <a:p>
            <a:r>
              <a:rPr kumimoji="1" lang="ja-JP" altLang="en-US" dirty="0"/>
              <a:t>フォント，色，強調方法，配置</a:t>
            </a:r>
            <a:r>
              <a:rPr lang="ja-JP" altLang="en-US" dirty="0"/>
              <a:t>方法，間隔</a:t>
            </a:r>
            <a:r>
              <a:rPr kumimoji="1" lang="ja-JP" altLang="en-US" dirty="0"/>
              <a:t> など</a:t>
            </a:r>
          </a:p>
        </p:txBody>
      </p:sp>
    </p:spTree>
    <p:extLst>
      <p:ext uri="{BB962C8B-B14F-4D97-AF65-F5344CB8AC3E}">
        <p14:creationId xmlns:p14="http://schemas.microsoft.com/office/powerpoint/2010/main" val="20585787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グリッドは絶対に設定すること</a:t>
            </a:r>
            <a:endParaRPr kumimoji="1" lang="ja-JP" altLang="en-US" dirty="0"/>
          </a:p>
        </p:txBody>
      </p:sp>
      <p:sp>
        <p:nvSpPr>
          <p:cNvPr id="3" name="テキスト プレースホルダー 2"/>
          <p:cNvSpPr>
            <a:spLocks noGrp="1"/>
          </p:cNvSpPr>
          <p:nvPr>
            <p:ph type="body" sz="quarter" idx="10"/>
          </p:nvPr>
        </p:nvSpPr>
        <p:spPr>
          <a:xfrm>
            <a:off x="431954" y="4419011"/>
            <a:ext cx="8280092" cy="1259707"/>
          </a:xfrm>
        </p:spPr>
        <p:txBody>
          <a:bodyPr/>
          <a:lstStyle/>
          <a:p>
            <a:r>
              <a:rPr kumimoji="1" lang="ja-JP" altLang="en-US" dirty="0"/>
              <a:t>設定方法：</a:t>
            </a:r>
            <a:endParaRPr kumimoji="1" lang="en-US" altLang="ja-JP" dirty="0"/>
          </a:p>
          <a:p>
            <a:pPr marL="817200" lvl="1" indent="-457200">
              <a:buFont typeface="+mj-lt"/>
              <a:buAutoNum type="arabicPeriod"/>
            </a:pPr>
            <a:r>
              <a:rPr kumimoji="1" lang="ja-JP" altLang="en-US" dirty="0"/>
              <a:t>パワポ上で右クリック → 「グリッド</a:t>
            </a:r>
            <a:r>
              <a:rPr kumimoji="1" lang="ja-JP" altLang="en-US" dirty="0" err="1"/>
              <a:t>ど</a:t>
            </a:r>
            <a:r>
              <a:rPr kumimoji="1" lang="ja-JP" altLang="en-US" dirty="0"/>
              <a:t>ガイド」</a:t>
            </a:r>
            <a:endParaRPr kumimoji="1" lang="en-US" altLang="ja-JP" dirty="0"/>
          </a:p>
          <a:p>
            <a:pPr marL="817200" lvl="1" indent="-457200">
              <a:buFont typeface="+mj-lt"/>
              <a:buAutoNum type="arabicPeriod"/>
            </a:pPr>
            <a:r>
              <a:rPr kumimoji="1" lang="ja-JP" altLang="en-US" dirty="0"/>
              <a:t>「描画オブジェクトをグリッド線に合わせる」を </a:t>
            </a:r>
            <a:r>
              <a:rPr kumimoji="1" lang="en-US" altLang="ja-JP" dirty="0"/>
              <a:t>ON</a:t>
            </a:r>
          </a:p>
          <a:p>
            <a:pPr marL="817200" lvl="1" indent="-457200">
              <a:buFont typeface="+mj-lt"/>
              <a:buAutoNum type="arabicPeriod"/>
            </a:pPr>
            <a:r>
              <a:rPr kumimoji="1" lang="ja-JP" altLang="en-US" dirty="0"/>
              <a:t>「グリッドを表示」を </a:t>
            </a:r>
            <a:r>
              <a:rPr kumimoji="1" lang="en-US" altLang="ja-JP" dirty="0"/>
              <a:t>ON</a:t>
            </a:r>
          </a:p>
          <a:p>
            <a:pPr marL="817200" lvl="1" indent="-457200">
              <a:buFont typeface="+mj-lt"/>
              <a:buAutoNum type="arabicPeriod"/>
            </a:pPr>
            <a:r>
              <a:rPr kumimoji="1" lang="ja-JP" altLang="en-US" dirty="0"/>
              <a:t>「間隔」を </a:t>
            </a:r>
            <a:r>
              <a:rPr kumimoji="1" lang="en-US" altLang="ja-JP" dirty="0"/>
              <a:t>4 </a:t>
            </a:r>
            <a:r>
              <a:rPr kumimoji="1" lang="ja-JP" altLang="en-US" dirty="0"/>
              <a:t>グリッドに</a:t>
            </a:r>
            <a:endParaRPr kumimoji="1" lang="en-US" altLang="ja-JP" dirty="0"/>
          </a:p>
          <a:p>
            <a:pPr lvl="2"/>
            <a:r>
              <a:rPr kumimoji="1" lang="ja-JP" altLang="en-US" dirty="0"/>
              <a:t>初期設定の５だと，稀にずれることがある</a:t>
            </a:r>
            <a:endParaRPr kumimoji="1" lang="en-US" altLang="ja-JP" dirty="0"/>
          </a:p>
          <a:p>
            <a:pPr lvl="2"/>
            <a:r>
              <a:rPr kumimoji="1" lang="ja-JP" altLang="en-US" dirty="0"/>
              <a:t>通常時は４グリッド，微調整時は８グリッドで</a:t>
            </a:r>
            <a:br>
              <a:rPr kumimoji="1" lang="en-US" altLang="ja-JP" dirty="0"/>
            </a:br>
            <a:r>
              <a:rPr kumimoji="1" lang="ja-JP" altLang="en-US" dirty="0"/>
              <a:t>解像度を変えながら編集するとよい</a:t>
            </a:r>
          </a:p>
        </p:txBody>
      </p:sp>
      <p:pic>
        <p:nvPicPr>
          <p:cNvPr id="4" name="図 3"/>
          <p:cNvPicPr>
            <a:picLocks noChangeAspect="1"/>
          </p:cNvPicPr>
          <p:nvPr/>
        </p:nvPicPr>
        <p:blipFill>
          <a:blip r:embed="rId2"/>
          <a:stretch>
            <a:fillRect/>
          </a:stretch>
        </p:blipFill>
        <p:spPr>
          <a:xfrm>
            <a:off x="2321975" y="1088974"/>
            <a:ext cx="2648320" cy="2562583"/>
          </a:xfrm>
          <a:prstGeom prst="rect">
            <a:avLst/>
          </a:prstGeom>
        </p:spPr>
      </p:pic>
      <p:sp>
        <p:nvSpPr>
          <p:cNvPr id="6" name="円/楕円 5"/>
          <p:cNvSpPr/>
          <p:nvPr/>
        </p:nvSpPr>
        <p:spPr bwMode="auto">
          <a:xfrm>
            <a:off x="3221985" y="2258987"/>
            <a:ext cx="1170013" cy="360004"/>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nvGrpSpPr>
          <p:cNvPr id="9" name="グループ化 8"/>
          <p:cNvGrpSpPr/>
          <p:nvPr/>
        </p:nvGrpSpPr>
        <p:grpSpPr>
          <a:xfrm>
            <a:off x="5922015" y="1268976"/>
            <a:ext cx="2400985" cy="2250025"/>
            <a:chOff x="4842003" y="1988984"/>
            <a:chExt cx="2400985" cy="2250025"/>
          </a:xfrm>
        </p:grpSpPr>
        <p:pic>
          <p:nvPicPr>
            <p:cNvPr id="5" name="図 4"/>
            <p:cNvPicPr>
              <a:picLocks noChangeAspect="1"/>
            </p:cNvPicPr>
            <p:nvPr/>
          </p:nvPicPr>
          <p:blipFill>
            <a:blip r:embed="rId3"/>
            <a:stretch>
              <a:fillRect/>
            </a:stretch>
          </p:blipFill>
          <p:spPr>
            <a:xfrm>
              <a:off x="4842003" y="1988984"/>
              <a:ext cx="2400985" cy="2250025"/>
            </a:xfrm>
            <a:prstGeom prst="rect">
              <a:avLst/>
            </a:prstGeom>
          </p:spPr>
        </p:pic>
        <p:sp>
          <p:nvSpPr>
            <p:cNvPr id="7" name="円/楕円 6"/>
            <p:cNvSpPr/>
            <p:nvPr/>
          </p:nvSpPr>
          <p:spPr bwMode="auto">
            <a:xfrm>
              <a:off x="5382009" y="2828021"/>
              <a:ext cx="810009" cy="270003"/>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円/楕円 7"/>
            <p:cNvSpPr/>
            <p:nvPr/>
          </p:nvSpPr>
          <p:spPr bwMode="auto">
            <a:xfrm>
              <a:off x="5022005" y="2348988"/>
              <a:ext cx="1710019" cy="450005"/>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10" name="円/楕円 9"/>
            <p:cNvSpPr/>
            <p:nvPr/>
          </p:nvSpPr>
          <p:spPr bwMode="auto">
            <a:xfrm>
              <a:off x="5014748" y="3054482"/>
              <a:ext cx="810009" cy="180002"/>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grpSp>
    </p:spTree>
    <p:extLst>
      <p:ext uri="{BB962C8B-B14F-4D97-AF65-F5344CB8AC3E}">
        <p14:creationId xmlns:p14="http://schemas.microsoft.com/office/powerpoint/2010/main" val="28354916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図 17"/>
          <p:cNvPicPr>
            <a:picLocks noChangeAspect="1"/>
          </p:cNvPicPr>
          <p:nvPr/>
        </p:nvPicPr>
        <p:blipFill>
          <a:blip r:embed="rId2"/>
          <a:stretch>
            <a:fillRect/>
          </a:stretch>
        </p:blipFill>
        <p:spPr>
          <a:xfrm>
            <a:off x="2411976" y="908972"/>
            <a:ext cx="3867690" cy="3439005"/>
          </a:xfrm>
          <a:prstGeom prst="rect">
            <a:avLst/>
          </a:prstGeom>
        </p:spPr>
      </p:pic>
      <p:sp>
        <p:nvSpPr>
          <p:cNvPr id="2" name="タイトル 1"/>
          <p:cNvSpPr>
            <a:spLocks noGrp="1"/>
          </p:cNvSpPr>
          <p:nvPr>
            <p:ph type="title"/>
          </p:nvPr>
        </p:nvSpPr>
        <p:spPr/>
        <p:txBody>
          <a:bodyPr/>
          <a:lstStyle/>
          <a:p>
            <a:r>
              <a:rPr kumimoji="1" lang="ja-JP" altLang="en-US" dirty="0"/>
              <a:t>グリッドを使った配置</a:t>
            </a:r>
          </a:p>
        </p:txBody>
      </p:sp>
      <p:sp>
        <p:nvSpPr>
          <p:cNvPr id="3" name="テキスト プレースホルダー 2"/>
          <p:cNvSpPr>
            <a:spLocks noGrp="1"/>
          </p:cNvSpPr>
          <p:nvPr>
            <p:ph type="body" sz="quarter" idx="10"/>
          </p:nvPr>
        </p:nvSpPr>
        <p:spPr>
          <a:xfrm>
            <a:off x="251952" y="4959017"/>
            <a:ext cx="8730097" cy="1439709"/>
          </a:xfrm>
        </p:spPr>
        <p:txBody>
          <a:bodyPr/>
          <a:lstStyle/>
          <a:p>
            <a:r>
              <a:rPr kumimoji="1" lang="ja-JP" altLang="en-US" dirty="0"/>
              <a:t>オブジェクトを配置する際は，表示されているグリッドに合わせる</a:t>
            </a:r>
            <a:endParaRPr kumimoji="1" lang="en-US" altLang="ja-JP" dirty="0"/>
          </a:p>
          <a:p>
            <a:pPr lvl="1"/>
            <a:r>
              <a:rPr kumimoji="1" lang="ja-JP" altLang="en-US" dirty="0"/>
              <a:t>サイズや位置を揃えるがすごく楽</a:t>
            </a:r>
            <a:endParaRPr kumimoji="1" lang="en-US" altLang="ja-JP" dirty="0"/>
          </a:p>
          <a:p>
            <a:r>
              <a:rPr kumimoji="1" lang="ja-JP" altLang="en-US" dirty="0"/>
              <a:t>どうやってもグリッドからずれる場合がある</a:t>
            </a:r>
            <a:endParaRPr kumimoji="1" lang="en-US" altLang="ja-JP" dirty="0"/>
          </a:p>
          <a:p>
            <a:pPr lvl="1"/>
            <a:r>
              <a:rPr kumimoji="1" lang="ja-JP" altLang="en-US" dirty="0"/>
              <a:t>最新のパワポで新規作成したファイルを</a:t>
            </a:r>
            <a:r>
              <a:rPr kumimoji="1" lang="en-US" altLang="ja-JP" dirty="0"/>
              <a:t>16:9 </a:t>
            </a:r>
            <a:r>
              <a:rPr kumimoji="1" lang="ja-JP" altLang="en-US" dirty="0"/>
              <a:t>→ </a:t>
            </a:r>
            <a:r>
              <a:rPr kumimoji="1" lang="en-US" altLang="ja-JP" dirty="0"/>
              <a:t>4:3 </a:t>
            </a:r>
            <a:r>
              <a:rPr kumimoji="1" lang="ja-JP" altLang="en-US" dirty="0"/>
              <a:t>にすると起きる</a:t>
            </a:r>
            <a:endParaRPr kumimoji="1" lang="en-US" altLang="ja-JP" dirty="0"/>
          </a:p>
          <a:p>
            <a:pPr lvl="1"/>
            <a:r>
              <a:rPr kumimoji="1" lang="ja-JP" altLang="en-US" dirty="0"/>
              <a:t>古いパワポでファイルを作って持ってくる </a:t>
            </a:r>
            <a:r>
              <a:rPr kumimoji="1" lang="en-US" altLang="ja-JP" dirty="0"/>
              <a:t>or 16:9 </a:t>
            </a:r>
            <a:r>
              <a:rPr kumimoji="1" lang="ja-JP" altLang="en-US" dirty="0" err="1"/>
              <a:t>のまま</a:t>
            </a:r>
            <a:r>
              <a:rPr kumimoji="1" lang="ja-JP" altLang="en-US" dirty="0"/>
              <a:t>いく</a:t>
            </a:r>
            <a:endParaRPr kumimoji="1" lang="en-US" altLang="ja-JP" dirty="0"/>
          </a:p>
          <a:p>
            <a:pPr lvl="1"/>
            <a:endParaRPr kumimoji="1" lang="ja-JP" altLang="en-US" dirty="0"/>
          </a:p>
        </p:txBody>
      </p:sp>
    </p:spTree>
    <p:extLst>
      <p:ext uri="{BB962C8B-B14F-4D97-AF65-F5344CB8AC3E}">
        <p14:creationId xmlns:p14="http://schemas.microsoft.com/office/powerpoint/2010/main" val="166255404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段落について</a:t>
            </a:r>
          </a:p>
        </p:txBody>
      </p:sp>
      <p:sp>
        <p:nvSpPr>
          <p:cNvPr id="3" name="テキスト プレースホルダー 2"/>
          <p:cNvSpPr>
            <a:spLocks noGrp="1"/>
          </p:cNvSpPr>
          <p:nvPr>
            <p:ph type="body" sz="quarter" idx="10"/>
          </p:nvPr>
        </p:nvSpPr>
        <p:spPr/>
        <p:txBody>
          <a:bodyPr/>
          <a:lstStyle/>
          <a:p>
            <a:r>
              <a:rPr kumimoji="1" lang="ja-JP" altLang="en-US" dirty="0"/>
              <a:t>インデントのトップレベル間は間隔をあけるとわかりやすい</a:t>
            </a:r>
            <a:endParaRPr kumimoji="1" lang="en-US" altLang="ja-JP" dirty="0"/>
          </a:p>
          <a:p>
            <a:pPr lvl="1"/>
            <a:r>
              <a:rPr kumimoji="1" lang="ja-JP" altLang="en-US" dirty="0"/>
              <a:t>このスライドでは，トップレベルとその下のレベルでは行間の</a:t>
            </a:r>
            <a:br>
              <a:rPr kumimoji="1" lang="en-US" altLang="ja-JP" dirty="0"/>
            </a:br>
            <a:r>
              <a:rPr kumimoji="1" lang="ja-JP" altLang="en-US" dirty="0"/>
              <a:t>大きさが変えてある</a:t>
            </a:r>
            <a:endParaRPr kumimoji="1" lang="en-US" altLang="ja-JP" dirty="0"/>
          </a:p>
          <a:p>
            <a:r>
              <a:rPr kumimoji="1" lang="ja-JP" altLang="en-US" dirty="0"/>
              <a:t>ここの上は自動的に少し広く隙間がある</a:t>
            </a:r>
            <a:endParaRPr kumimoji="1" lang="en-US" altLang="ja-JP" dirty="0"/>
          </a:p>
          <a:p>
            <a:pPr lvl="1"/>
            <a:r>
              <a:rPr kumimoji="1" lang="ja-JP" altLang="en-US" dirty="0"/>
              <a:t>ここはせまい</a:t>
            </a:r>
            <a:endParaRPr kumimoji="1" lang="en-US" altLang="ja-JP" dirty="0"/>
          </a:p>
          <a:p>
            <a:pPr lvl="1"/>
            <a:r>
              <a:rPr kumimoji="1" lang="ja-JP" altLang="en-US" dirty="0"/>
              <a:t>ここもせまい</a:t>
            </a:r>
            <a:endParaRPr kumimoji="1" lang="en-US" altLang="ja-JP" dirty="0"/>
          </a:p>
          <a:p>
            <a:r>
              <a:rPr kumimoji="1" lang="ja-JP" altLang="en-US" dirty="0"/>
              <a:t>このようにスライドマスタから設定したほうが，</a:t>
            </a:r>
            <a:br>
              <a:rPr kumimoji="1" lang="en-US" altLang="ja-JP" dirty="0"/>
            </a:br>
            <a:r>
              <a:rPr kumimoji="1" lang="ja-JP" altLang="en-US" dirty="0"/>
              <a:t>手動で空行いれるより楽</a:t>
            </a:r>
          </a:p>
        </p:txBody>
      </p:sp>
      <p:cxnSp>
        <p:nvCxnSpPr>
          <p:cNvPr id="5" name="直線矢印コネクタ 4"/>
          <p:cNvCxnSpPr/>
          <p:nvPr/>
        </p:nvCxnSpPr>
        <p:spPr bwMode="auto">
          <a:xfrm>
            <a:off x="2231974" y="2935453"/>
            <a:ext cx="0" cy="450005"/>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7" name="直線矢印コネクタ 6"/>
          <p:cNvCxnSpPr/>
          <p:nvPr/>
        </p:nvCxnSpPr>
        <p:spPr bwMode="auto">
          <a:xfrm>
            <a:off x="2231974" y="3601745"/>
            <a:ext cx="0" cy="270003"/>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10" name="直線矢印コネクタ 9"/>
          <p:cNvCxnSpPr/>
          <p:nvPr/>
        </p:nvCxnSpPr>
        <p:spPr bwMode="auto">
          <a:xfrm>
            <a:off x="2231974" y="4044493"/>
            <a:ext cx="0" cy="270003"/>
          </a:xfrm>
          <a:prstGeom prst="straightConnector1">
            <a:avLst/>
          </a:prstGeom>
          <a:ln>
            <a:headEnd type="triangle"/>
            <a:tailEnd type="triangle"/>
          </a:ln>
        </p:spPr>
        <p:style>
          <a:lnRef idx="3">
            <a:schemeClr val="accent5"/>
          </a:lnRef>
          <a:fillRef idx="0">
            <a:schemeClr val="accent5"/>
          </a:fillRef>
          <a:effectRef idx="2">
            <a:schemeClr val="accent5"/>
          </a:effectRef>
          <a:fontRef idx="minor">
            <a:schemeClr val="tx1"/>
          </a:fontRef>
        </p:style>
      </p:cxnSp>
    </p:spTree>
    <p:extLst>
      <p:ext uri="{BB962C8B-B14F-4D97-AF65-F5344CB8AC3E}">
        <p14:creationId xmlns:p14="http://schemas.microsoft.com/office/powerpoint/2010/main" val="199504592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数式について（１）</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1088974"/>
                <a:ext cx="8280092" cy="4410049"/>
              </a:xfrm>
            </p:spPr>
            <p:txBody>
              <a:bodyPr/>
              <a:lstStyle/>
              <a:p>
                <a:r>
                  <a:rPr kumimoji="1" lang="ja-JP" altLang="en-US" dirty="0"/>
                  <a:t>日本語キーボードでは，部分選択して </a:t>
                </a:r>
                <a:r>
                  <a:rPr kumimoji="1" lang="en-US" altLang="ja-JP" dirty="0"/>
                  <a:t>alt + ; </a:t>
                </a:r>
                <a:r>
                  <a:rPr kumimoji="1" lang="ja-JP" altLang="en-US" dirty="0"/>
                  <a:t>で数式にできる</a:t>
                </a:r>
                <a:endParaRPr kumimoji="1" lang="en-US" altLang="ja-JP" dirty="0"/>
              </a:p>
              <a:p>
                <a:r>
                  <a:rPr kumimoji="1" lang="ja-JP" altLang="en-US" dirty="0"/>
                  <a:t>たとえば，</a:t>
                </a:r>
                <a:endParaRPr kumimoji="1" lang="en-US" altLang="ja-JP" dirty="0"/>
              </a:p>
              <a:p>
                <a:pPr marL="817200" lvl="1" indent="-457200">
                  <a:buFont typeface="+mj-lt"/>
                  <a:buAutoNum type="arabicPeriod"/>
                </a:pPr>
                <a:r>
                  <a:rPr lang="en-US" altLang="ja-JP" dirty="0"/>
                  <a:t>a^2 </a:t>
                </a:r>
                <a:r>
                  <a:rPr lang="ja-JP" altLang="en-US" dirty="0"/>
                  <a:t>と書いて，</a:t>
                </a:r>
                <a:endParaRPr lang="en-US" altLang="ja-JP" dirty="0"/>
              </a:p>
              <a:p>
                <a:pPr lvl="2"/>
                <a:r>
                  <a:rPr lang="en-US" altLang="ja-JP" dirty="0"/>
                  <a:t>a^2</a:t>
                </a:r>
              </a:p>
              <a:p>
                <a:pPr marL="817200" lvl="1" indent="-457200">
                  <a:buFont typeface="+mj-lt"/>
                  <a:buAutoNum type="arabicPeriod"/>
                </a:pPr>
                <a:r>
                  <a:rPr kumimoji="1" lang="ja-JP" altLang="en-US" dirty="0"/>
                  <a:t>この部分を選択した状態で </a:t>
                </a:r>
                <a:r>
                  <a:rPr kumimoji="1" lang="en-US" altLang="ja-JP" dirty="0"/>
                  <a:t>alt + ;</a:t>
                </a:r>
              </a:p>
              <a:p>
                <a:pPr lvl="2"/>
                <a14:m>
                  <m:oMath xmlns:m="http://schemas.openxmlformats.org/officeDocument/2006/math">
                    <m:r>
                      <a:rPr lang="en-US" altLang="ja-JP" i="1" dirty="0" smtClean="0">
                        <a:latin typeface="Cambria Math" panose="02040503050406030204" pitchFamily="18" charset="0"/>
                      </a:rPr>
                      <m:t>𝑎</m:t>
                    </m:r>
                    <m:r>
                      <a:rPr lang="en-US" altLang="ja-JP" i="1" dirty="0" smtClean="0">
                        <a:latin typeface="Cambria Math" panose="02040503050406030204" pitchFamily="18" charset="0"/>
                      </a:rPr>
                      <m:t>^2</m:t>
                    </m:r>
                  </m:oMath>
                </a14:m>
                <a:endParaRPr kumimoji="1" lang="en-US" altLang="ja-JP" dirty="0"/>
              </a:p>
              <a:p>
                <a:pPr marL="817200" lvl="1" indent="-457200">
                  <a:buFont typeface="+mj-lt"/>
                  <a:buAutoNum type="arabicPeriod"/>
                </a:pPr>
                <a:r>
                  <a:rPr kumimoji="1" lang="ja-JP" altLang="en-US" dirty="0"/>
                  <a:t>さらにこの部分の最後にカーソルを合わせてスペースを押す</a:t>
                </a:r>
                <a:endParaRPr kumimoji="1" lang="en-US" altLang="ja-JP" dirty="0"/>
              </a:p>
              <a:p>
                <a:pPr lvl="2"/>
                <a14:m>
                  <m:oMath xmlns:m="http://schemas.openxmlformats.org/officeDocument/2006/math">
                    <m:sSup>
                      <m:sSupPr>
                        <m:ctrlPr>
                          <a:rPr lang="en-US" altLang="ja-JP" i="1" dirty="0">
                            <a:latin typeface="Cambria Math" panose="02040503050406030204" pitchFamily="18" charset="0"/>
                          </a:rPr>
                        </m:ctrlPr>
                      </m:sSupPr>
                      <m:e>
                        <m:r>
                          <a:rPr lang="en-US" altLang="ja-JP" i="1" dirty="0">
                            <a:latin typeface="Cambria Math" panose="02040503050406030204" pitchFamily="18" charset="0"/>
                          </a:rPr>
                          <m:t>𝑎</m:t>
                        </m:r>
                      </m:e>
                      <m:sup>
                        <m:r>
                          <a:rPr lang="en-US" altLang="ja-JP" i="1" dirty="0">
                            <a:latin typeface="Cambria Math" panose="02040503050406030204" pitchFamily="18" charset="0"/>
                          </a:rPr>
                          <m:t>2</m:t>
                        </m:r>
                      </m:sup>
                    </m:sSup>
                  </m:oMath>
                </a14:m>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1088974"/>
                <a:ext cx="8280092" cy="4410049"/>
              </a:xfrm>
              <a:blipFill rotWithShape="0">
                <a:blip r:embed="rId2"/>
                <a:stretch>
                  <a:fillRect l="-6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8569826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数式について（２）</a:t>
            </a:r>
          </a:p>
        </p:txBody>
      </p:sp>
      <mc:AlternateContent xmlns:mc="http://schemas.openxmlformats.org/markup-compatibility/2006" xmlns:a14="http://schemas.microsoft.com/office/drawing/2010/main">
        <mc:Choice Requires="a14">
          <p:sp>
            <p:nvSpPr>
              <p:cNvPr id="3" name="テキスト プレースホルダー 2"/>
              <p:cNvSpPr>
                <a:spLocks noGrp="1"/>
              </p:cNvSpPr>
              <p:nvPr>
                <p:ph type="body" sz="quarter" idx="10"/>
              </p:nvPr>
            </p:nvSpPr>
            <p:spPr>
              <a:xfrm>
                <a:off x="611956" y="3068996"/>
                <a:ext cx="8280092" cy="3510039"/>
              </a:xfrm>
            </p:spPr>
            <p:txBody>
              <a:bodyPr/>
              <a:lstStyle/>
              <a:p>
                <a:r>
                  <a:rPr kumimoji="1" lang="ja-JP" altLang="en-US" dirty="0"/>
                  <a:t>上にあるリボンの数式ツールのタブでマウスオーバすると，</a:t>
                </a:r>
                <a:br>
                  <a:rPr kumimoji="1" lang="en-US" altLang="ja-JP" dirty="0"/>
                </a:br>
                <a:r>
                  <a:rPr kumimoji="1" lang="ja-JP" altLang="en-US" dirty="0"/>
                  <a:t>数式の書式がわかる</a:t>
                </a:r>
                <a:endParaRPr kumimoji="1" lang="en-US" altLang="ja-JP" dirty="0"/>
              </a:p>
              <a:p>
                <a:pPr lvl="1"/>
                <a:r>
                  <a:rPr lang="en-US" altLang="ja-JP" dirty="0"/>
                  <a:t>\</a:t>
                </a:r>
                <a:r>
                  <a:rPr lang="en-US" altLang="ja-JP" dirty="0" err="1"/>
                  <a:t>infty</a:t>
                </a:r>
                <a:r>
                  <a:rPr lang="en-US" altLang="ja-JP" dirty="0"/>
                  <a:t> </a:t>
                </a:r>
                <a:r>
                  <a:rPr lang="ja-JP" altLang="en-US" dirty="0"/>
                  <a:t>を </a:t>
                </a:r>
                <a:r>
                  <a:rPr lang="en-US" altLang="ja-JP" dirty="0"/>
                  <a:t>alt+; </a:t>
                </a:r>
                <a:r>
                  <a:rPr lang="ja-JP" altLang="en-US" dirty="0"/>
                  <a:t>して，スペースで変換すると</a:t>
                </a:r>
                <a14:m>
                  <m:oMath xmlns:m="http://schemas.openxmlformats.org/officeDocument/2006/math">
                    <m:r>
                      <a:rPr lang="en-US" altLang="ja-JP" i="1" dirty="0" smtClean="0">
                        <a:latin typeface="Cambria Math" panose="02040503050406030204" pitchFamily="18" charset="0"/>
                      </a:rPr>
                      <m:t>∞</m:t>
                    </m:r>
                  </m:oMath>
                </a14:m>
                <a:r>
                  <a:rPr kumimoji="1" lang="en-US" altLang="ja-JP" dirty="0"/>
                  <a:t> </a:t>
                </a:r>
                <a:r>
                  <a:rPr kumimoji="1" lang="ja-JP" altLang="en-US" dirty="0"/>
                  <a:t>になる</a:t>
                </a:r>
                <a:endParaRPr kumimoji="1" lang="en-US" altLang="ja-JP" dirty="0"/>
              </a:p>
              <a:p>
                <a:r>
                  <a:rPr kumimoji="1" lang="ja-JP" altLang="en-US" dirty="0"/>
                  <a:t>なれると </a:t>
                </a:r>
                <a:r>
                  <a:rPr lang="en-US" altLang="ja-JP" dirty="0" err="1"/>
                  <a:t>tex</a:t>
                </a:r>
                <a:r>
                  <a:rPr lang="en-US" altLang="ja-JP" dirty="0"/>
                  <a:t> </a:t>
                </a:r>
                <a:r>
                  <a:rPr lang="ja-JP" altLang="en-US" dirty="0"/>
                  <a:t>より楽な気がする</a:t>
                </a:r>
                <a:endParaRPr kumimoji="1" lang="en-US" altLang="ja-JP" dirty="0"/>
              </a:p>
            </p:txBody>
          </p:sp>
        </mc:Choice>
        <mc:Fallback xmlns="">
          <p:sp>
            <p:nvSpPr>
              <p:cNvPr id="3" name="テキスト プレースホルダー 2"/>
              <p:cNvSpPr>
                <a:spLocks noGrp="1" noRot="1" noChangeAspect="1" noMove="1" noResize="1" noEditPoints="1" noAdjustHandles="1" noChangeArrowheads="1" noChangeShapeType="1" noTextEdit="1"/>
              </p:cNvSpPr>
              <p:nvPr>
                <p:ph type="body" sz="quarter" idx="10"/>
              </p:nvPr>
            </p:nvSpPr>
            <p:spPr>
              <a:xfrm>
                <a:off x="611956" y="3068996"/>
                <a:ext cx="8280092" cy="3510039"/>
              </a:xfrm>
              <a:blipFill rotWithShape="0">
                <a:blip r:embed="rId2"/>
                <a:stretch>
                  <a:fillRect l="-662"/>
                </a:stretch>
              </a:blipFill>
            </p:spPr>
            <p:txBody>
              <a:bodyPr/>
              <a:lstStyle/>
              <a:p>
                <a:r>
                  <a:rPr lang="ja-JP" altLang="en-US">
                    <a:noFill/>
                  </a:rPr>
                  <a:t> </a:t>
                </a:r>
              </a:p>
            </p:txBody>
          </p:sp>
        </mc:Fallback>
      </mc:AlternateContent>
      <p:pic>
        <p:nvPicPr>
          <p:cNvPr id="5" name="図 4"/>
          <p:cNvPicPr>
            <a:picLocks noChangeAspect="1"/>
          </p:cNvPicPr>
          <p:nvPr/>
        </p:nvPicPr>
        <p:blipFill>
          <a:blip r:embed="rId3"/>
          <a:stretch>
            <a:fillRect/>
          </a:stretch>
        </p:blipFill>
        <p:spPr>
          <a:xfrm>
            <a:off x="1151962" y="1268976"/>
            <a:ext cx="6982799" cy="1733792"/>
          </a:xfrm>
          <a:prstGeom prst="rect">
            <a:avLst/>
          </a:prstGeom>
        </p:spPr>
      </p:pic>
      <p:sp>
        <p:nvSpPr>
          <p:cNvPr id="6" name="円/楕円 5"/>
          <p:cNvSpPr/>
          <p:nvPr/>
        </p:nvSpPr>
        <p:spPr bwMode="auto">
          <a:xfrm>
            <a:off x="7092028" y="1178975"/>
            <a:ext cx="1080012" cy="630007"/>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7" name="円/楕円 6"/>
          <p:cNvSpPr/>
          <p:nvPr/>
        </p:nvSpPr>
        <p:spPr bwMode="auto">
          <a:xfrm>
            <a:off x="1421965" y="2438989"/>
            <a:ext cx="1080012" cy="630007"/>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
        <p:nvSpPr>
          <p:cNvPr id="8" name="円/楕円 7"/>
          <p:cNvSpPr/>
          <p:nvPr/>
        </p:nvSpPr>
        <p:spPr bwMode="auto">
          <a:xfrm>
            <a:off x="1241963" y="1628980"/>
            <a:ext cx="720008" cy="630007"/>
          </a:xfrm>
          <a:prstGeom prst="ellipse">
            <a:avLst/>
          </a:prstGeom>
          <a:noFill/>
          <a:ln>
            <a:headEnd/>
            <a:tailEnd type="triangle" w="sm"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kumimoji="1" lang="ja-JP" altLang="en-US" dirty="0">
              <a:solidFill>
                <a:schemeClr val="tx1">
                  <a:lumMod val="75000"/>
                  <a:lumOff val="25000"/>
                </a:schemeClr>
              </a:solidFill>
              <a:latin typeface="+mn-ea"/>
            </a:endParaRPr>
          </a:p>
        </p:txBody>
      </p:sp>
    </p:spTree>
    <p:extLst>
      <p:ext uri="{BB962C8B-B14F-4D97-AF65-F5344CB8AC3E}">
        <p14:creationId xmlns:p14="http://schemas.microsoft.com/office/powerpoint/2010/main" val="40289865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目次</a:t>
            </a:r>
          </a:p>
        </p:txBody>
      </p:sp>
      <p:sp>
        <p:nvSpPr>
          <p:cNvPr id="3" name="テキスト プレースホルダー 2"/>
          <p:cNvSpPr>
            <a:spLocks noGrp="1"/>
          </p:cNvSpPr>
          <p:nvPr>
            <p:ph type="body" sz="quarter" idx="10"/>
          </p:nvPr>
        </p:nvSpPr>
        <p:spPr/>
        <p:txBody>
          <a:bodyPr/>
          <a:lstStyle/>
          <a:p>
            <a:pPr marL="457200" indent="-457200">
              <a:buFont typeface="+mj-lt"/>
              <a:buAutoNum type="arabicPeriod"/>
            </a:pPr>
            <a:r>
              <a:rPr kumimoji="1" lang="ja-JP" altLang="en-US" b="1" dirty="0"/>
              <a:t>話の順序</a:t>
            </a:r>
            <a:endParaRPr kumimoji="1" lang="en-US" altLang="ja-JP" b="1" dirty="0"/>
          </a:p>
          <a:p>
            <a:pPr marL="457200" indent="-457200">
              <a:buFont typeface="+mj-lt"/>
              <a:buAutoNum type="arabicPeriod"/>
            </a:pPr>
            <a:r>
              <a:rPr kumimoji="1" lang="ja-JP" altLang="en-US" dirty="0"/>
              <a:t>イントロ</a:t>
            </a:r>
            <a:endParaRPr kumimoji="1" lang="en-US" altLang="ja-JP" dirty="0"/>
          </a:p>
          <a:p>
            <a:pPr marL="457200" indent="-457200">
              <a:buFont typeface="+mj-lt"/>
              <a:buAutoNum type="arabicPeriod"/>
            </a:pPr>
            <a:r>
              <a:rPr kumimoji="1" lang="ja-JP" altLang="en-US" dirty="0"/>
              <a:t>スライドの作り方</a:t>
            </a:r>
            <a:endParaRPr kumimoji="1" lang="en-US" altLang="ja-JP" dirty="0"/>
          </a:p>
          <a:p>
            <a:pPr marL="457200" indent="-457200">
              <a:buFont typeface="+mj-lt"/>
              <a:buAutoNum type="arabicPeriod"/>
            </a:pPr>
            <a:r>
              <a:rPr kumimoji="1" lang="ja-JP" altLang="en-US" dirty="0"/>
              <a:t>デザイン面の話</a:t>
            </a:r>
          </a:p>
        </p:txBody>
      </p:sp>
    </p:spTree>
    <p:extLst>
      <p:ext uri="{BB962C8B-B14F-4D97-AF65-F5344CB8AC3E}">
        <p14:creationId xmlns:p14="http://schemas.microsoft.com/office/powerpoint/2010/main" val="208511908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まとめ</a:t>
            </a:r>
          </a:p>
        </p:txBody>
      </p:sp>
      <p:sp>
        <p:nvSpPr>
          <p:cNvPr id="3" name="テキスト プレースホルダー 2"/>
          <p:cNvSpPr>
            <a:spLocks noGrp="1"/>
          </p:cNvSpPr>
          <p:nvPr>
            <p:ph type="body" sz="quarter" idx="10"/>
          </p:nvPr>
        </p:nvSpPr>
        <p:spPr/>
        <p:txBody>
          <a:bodyPr/>
          <a:lstStyle/>
          <a:p>
            <a:r>
              <a:rPr lang="ja-JP" altLang="en-US" dirty="0"/>
              <a:t>プレゼンの作り方の基本について説明</a:t>
            </a:r>
            <a:endParaRPr lang="en-US" altLang="ja-JP" dirty="0"/>
          </a:p>
          <a:p>
            <a:pPr lvl="1"/>
            <a:r>
              <a:rPr lang="ja-JP" altLang="en-US" dirty="0"/>
              <a:t>話の論理構造</a:t>
            </a:r>
            <a:endParaRPr lang="en-US" altLang="ja-JP" dirty="0"/>
          </a:p>
          <a:p>
            <a:pPr lvl="1"/>
            <a:r>
              <a:rPr lang="ja-JP" altLang="en-US" dirty="0"/>
              <a:t>イントロの作り方</a:t>
            </a:r>
          </a:p>
          <a:p>
            <a:pPr lvl="1"/>
            <a:r>
              <a:rPr lang="ja-JP" altLang="en-US" dirty="0"/>
              <a:t>スライドの作り方</a:t>
            </a:r>
            <a:endParaRPr lang="en-US" altLang="ja-JP" dirty="0"/>
          </a:p>
          <a:p>
            <a:pPr lvl="1"/>
            <a:r>
              <a:rPr lang="ja-JP" altLang="en-US" dirty="0"/>
              <a:t>デザイン面など</a:t>
            </a:r>
            <a:endParaRPr lang="en-US" altLang="ja-JP" dirty="0"/>
          </a:p>
        </p:txBody>
      </p:sp>
    </p:spTree>
    <p:extLst>
      <p:ext uri="{BB962C8B-B14F-4D97-AF65-F5344CB8AC3E}">
        <p14:creationId xmlns:p14="http://schemas.microsoft.com/office/powerpoint/2010/main" val="797040365"/>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話</a:t>
            </a:r>
            <a:r>
              <a:rPr kumimoji="1" lang="ja-JP" altLang="en-US" dirty="0"/>
              <a:t>の順序の原則</a:t>
            </a:r>
          </a:p>
        </p:txBody>
      </p:sp>
      <p:sp>
        <p:nvSpPr>
          <p:cNvPr id="3" name="テキスト プレースホルダー 2"/>
          <p:cNvSpPr>
            <a:spLocks noGrp="1"/>
          </p:cNvSpPr>
          <p:nvPr>
            <p:ph type="body" sz="quarter" idx="10"/>
          </p:nvPr>
        </p:nvSpPr>
        <p:spPr/>
        <p:txBody>
          <a:bodyPr/>
          <a:lstStyle/>
          <a:p>
            <a:r>
              <a:rPr kumimoji="1" lang="ja-JP" altLang="en-US" dirty="0"/>
              <a:t>話の順序は常にトップダウンに</a:t>
            </a:r>
            <a:endParaRPr kumimoji="1" lang="en-US" altLang="ja-JP" dirty="0"/>
          </a:p>
          <a:p>
            <a:pPr lvl="1"/>
            <a:r>
              <a:rPr kumimoji="1" lang="ja-JP" altLang="en-US" dirty="0"/>
              <a:t>抽象的 → 具体的</a:t>
            </a:r>
            <a:endParaRPr kumimoji="1" lang="en-US" altLang="ja-JP" dirty="0"/>
          </a:p>
          <a:p>
            <a:pPr lvl="1"/>
            <a:r>
              <a:rPr lang="ja-JP" altLang="en-US" dirty="0"/>
              <a:t>結論 → 理由</a:t>
            </a:r>
            <a:endParaRPr kumimoji="1" lang="en-US" altLang="ja-JP" dirty="0"/>
          </a:p>
          <a:p>
            <a:r>
              <a:rPr kumimoji="1" lang="ja-JP" altLang="en-US" dirty="0"/>
              <a:t>何も考えないと，逆にしがち</a:t>
            </a:r>
            <a:endParaRPr kumimoji="1" lang="en-US" altLang="ja-JP" dirty="0"/>
          </a:p>
          <a:p>
            <a:pPr lvl="1"/>
            <a:r>
              <a:rPr kumimoji="1" lang="ja-JP" altLang="en-US" dirty="0"/>
              <a:t>「理由を逐次話してから最後に結論をいう」とかになりがち</a:t>
            </a:r>
            <a:endParaRPr kumimoji="1" lang="en-US" altLang="ja-JP" dirty="0"/>
          </a:p>
          <a:p>
            <a:pPr lvl="1"/>
            <a:r>
              <a:rPr kumimoji="1" lang="ja-JP" altLang="en-US" dirty="0"/>
              <a:t>まず結論と理由をリストアップしてから，掘り下げていく</a:t>
            </a:r>
            <a:endParaRPr kumimoji="1" lang="en-US" altLang="ja-JP" dirty="0"/>
          </a:p>
        </p:txBody>
      </p:sp>
    </p:spTree>
    <p:extLst>
      <p:ext uri="{BB962C8B-B14F-4D97-AF65-F5344CB8AC3E}">
        <p14:creationId xmlns:p14="http://schemas.microsoft.com/office/powerpoint/2010/main" val="29254372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a:t>話の順序は常にトップダウンに</a:t>
            </a:r>
            <a:endParaRPr lang="en-US" altLang="ja-JP" dirty="0"/>
          </a:p>
        </p:txBody>
      </p:sp>
      <p:sp>
        <p:nvSpPr>
          <p:cNvPr id="3" name="テキスト プレースホルダー 2"/>
          <p:cNvSpPr>
            <a:spLocks noGrp="1"/>
          </p:cNvSpPr>
          <p:nvPr>
            <p:ph type="body" sz="quarter" idx="10"/>
          </p:nvPr>
        </p:nvSpPr>
        <p:spPr/>
        <p:txBody>
          <a:bodyPr/>
          <a:lstStyle/>
          <a:p>
            <a:r>
              <a:rPr kumimoji="1" lang="ja-JP" altLang="en-US" dirty="0"/>
              <a:t>なぜこの順番か？</a:t>
            </a:r>
            <a:endParaRPr kumimoji="1" lang="en-US" altLang="ja-JP" dirty="0"/>
          </a:p>
          <a:p>
            <a:pPr lvl="1"/>
            <a:r>
              <a:rPr kumimoji="1" lang="ja-JP" altLang="en-US" dirty="0"/>
              <a:t>塩谷の知る限り，理由まで書いてるものがなかなか</a:t>
            </a:r>
            <a:r>
              <a:rPr lang="ja-JP" altLang="en-US" dirty="0"/>
              <a:t>ない</a:t>
            </a:r>
            <a:r>
              <a:rPr kumimoji="1" lang="ja-JP" altLang="en-US" dirty="0"/>
              <a:t>・・・</a:t>
            </a:r>
            <a:endParaRPr kumimoji="1" lang="en-US" altLang="ja-JP" dirty="0"/>
          </a:p>
          <a:p>
            <a:pPr lvl="1"/>
            <a:r>
              <a:rPr kumimoji="1" lang="ja-JP" altLang="en-US" dirty="0"/>
              <a:t>たぶん，人間はその方が わかりやすいからだと思う</a:t>
            </a:r>
            <a:endParaRPr kumimoji="1" lang="en-US" altLang="ja-JP" dirty="0"/>
          </a:p>
          <a:p>
            <a:r>
              <a:rPr kumimoji="1" lang="ja-JP" altLang="en-US" dirty="0"/>
              <a:t>話がどこに向かうのかわからずに，</a:t>
            </a:r>
            <a:br>
              <a:rPr kumimoji="1" lang="en-US" altLang="ja-JP" dirty="0"/>
            </a:br>
            <a:r>
              <a:rPr kumimoji="1" lang="ja-JP" altLang="en-US" dirty="0"/>
              <a:t>後から後から新しい話題がでてくるのは聞いていてきつい</a:t>
            </a:r>
            <a:endParaRPr kumimoji="1" lang="en-US" altLang="ja-JP" dirty="0"/>
          </a:p>
          <a:p>
            <a:pPr lvl="1"/>
            <a:r>
              <a:rPr kumimoji="1" lang="ja-JP" altLang="en-US" dirty="0"/>
              <a:t>それぞれの話題を憶えておかないといけない</a:t>
            </a:r>
          </a:p>
          <a:p>
            <a:pPr lvl="1"/>
            <a:r>
              <a:rPr kumimoji="1" lang="ja-JP" altLang="en-US" dirty="0"/>
              <a:t>関連性がわからない話を延々聞くのは苦痛</a:t>
            </a:r>
            <a:endParaRPr kumimoji="1" lang="en-US" altLang="ja-JP" dirty="0"/>
          </a:p>
          <a:p>
            <a:r>
              <a:rPr lang="ja-JP" altLang="en-US" dirty="0"/>
              <a:t>話の行き着く先がわかった上で，個々の詳細を聞く方が楽</a:t>
            </a:r>
            <a:endParaRPr kumimoji="1" lang="ja-JP" altLang="en-US" dirty="0"/>
          </a:p>
        </p:txBody>
      </p:sp>
    </p:spTree>
    <p:extLst>
      <p:ext uri="{BB962C8B-B14F-4D97-AF65-F5344CB8AC3E}">
        <p14:creationId xmlns:p14="http://schemas.microsoft.com/office/powerpoint/2010/main" val="136926776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説明の順序</a:t>
            </a:r>
          </a:p>
        </p:txBody>
      </p:sp>
      <p:sp>
        <p:nvSpPr>
          <p:cNvPr id="3" name="テキスト プレースホルダー 2"/>
          <p:cNvSpPr>
            <a:spLocks noGrp="1"/>
          </p:cNvSpPr>
          <p:nvPr>
            <p:ph type="body" sz="quarter" idx="10"/>
          </p:nvPr>
        </p:nvSpPr>
        <p:spPr/>
        <p:txBody>
          <a:bodyPr/>
          <a:lstStyle/>
          <a:p>
            <a:r>
              <a:rPr lang="ja-JP" altLang="en-US" dirty="0"/>
              <a:t>ミクロにもマクロにもこの順序は保つ</a:t>
            </a:r>
          </a:p>
          <a:p>
            <a:pPr lvl="1"/>
            <a:r>
              <a:rPr lang="ja-JP" altLang="en-US" dirty="0"/>
              <a:t>結果として，話全体はツリー構造をつくる</a:t>
            </a:r>
            <a:endParaRPr lang="en-US" altLang="ja-JP" dirty="0"/>
          </a:p>
          <a:p>
            <a:r>
              <a:rPr lang="ja-JP" altLang="en-US" dirty="0"/>
              <a:t>ツリー構造：</a:t>
            </a:r>
            <a:endParaRPr lang="en-US" altLang="ja-JP" dirty="0"/>
          </a:p>
          <a:p>
            <a:pPr lvl="1"/>
            <a:r>
              <a:rPr lang="ja-JP" altLang="en-US" dirty="0"/>
              <a:t>１つ上の話は，ぶらさがっている内容の要約になる</a:t>
            </a:r>
            <a:endParaRPr lang="en-US" altLang="ja-JP" dirty="0"/>
          </a:p>
          <a:p>
            <a:pPr lvl="1"/>
            <a:r>
              <a:rPr lang="ja-JP" altLang="en-US" dirty="0"/>
              <a:t>１つ下にぶら下がってる話は，上位の話の補足や詳細になる</a:t>
            </a:r>
            <a:endParaRPr lang="en-US" altLang="ja-JP" dirty="0"/>
          </a:p>
          <a:p>
            <a:r>
              <a:rPr lang="ja-JP" altLang="en-US" dirty="0"/>
              <a:t>ツリーのルートは，プレゼンのタイトルになる</a:t>
            </a:r>
            <a:endParaRPr lang="en-US" altLang="ja-JP" dirty="0"/>
          </a:p>
        </p:txBody>
      </p:sp>
    </p:spTree>
    <p:extLst>
      <p:ext uri="{BB962C8B-B14F-4D97-AF65-F5344CB8AC3E}">
        <p14:creationId xmlns:p14="http://schemas.microsoft.com/office/powerpoint/2010/main" val="151864562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マクロなツリー構造</a:t>
            </a:r>
          </a:p>
        </p:txBody>
      </p:sp>
      <p:sp>
        <p:nvSpPr>
          <p:cNvPr id="3" name="テキスト プレースホルダー 2"/>
          <p:cNvSpPr>
            <a:spLocks noGrp="1"/>
          </p:cNvSpPr>
          <p:nvPr>
            <p:ph type="body" sz="quarter" idx="10"/>
          </p:nvPr>
        </p:nvSpPr>
        <p:spPr/>
        <p:txBody>
          <a:bodyPr/>
          <a:lstStyle/>
          <a:p>
            <a:r>
              <a:rPr kumimoji="1" lang="ja-JP" altLang="en-US" dirty="0"/>
              <a:t>典型的なスライド全体の構成：</a:t>
            </a:r>
            <a:endParaRPr kumimoji="1" lang="en-US" altLang="ja-JP" dirty="0"/>
          </a:p>
          <a:p>
            <a:pPr lvl="1"/>
            <a:r>
              <a:rPr kumimoji="1" lang="ja-JP" altLang="en-US" dirty="0"/>
              <a:t>イントロ</a:t>
            </a:r>
            <a:endParaRPr kumimoji="1" lang="en-US" altLang="ja-JP" dirty="0"/>
          </a:p>
          <a:p>
            <a:pPr lvl="1"/>
            <a:r>
              <a:rPr kumimoji="1" lang="ja-JP" altLang="en-US" dirty="0"/>
              <a:t>解決すべき問題</a:t>
            </a:r>
            <a:endParaRPr kumimoji="1" lang="en-US" altLang="ja-JP" dirty="0"/>
          </a:p>
          <a:p>
            <a:pPr lvl="1"/>
            <a:r>
              <a:rPr kumimoji="1" lang="ja-JP" altLang="en-US" dirty="0"/>
              <a:t>既存</a:t>
            </a:r>
            <a:r>
              <a:rPr lang="ja-JP" altLang="en-US" dirty="0"/>
              <a:t>手法</a:t>
            </a:r>
            <a:endParaRPr lang="en-US" altLang="ja-JP" dirty="0"/>
          </a:p>
          <a:p>
            <a:pPr lvl="2"/>
            <a:r>
              <a:rPr lang="ja-JP" altLang="en-US" dirty="0"/>
              <a:t>既存手法の問題点</a:t>
            </a:r>
            <a:endParaRPr lang="en-US" altLang="ja-JP" dirty="0"/>
          </a:p>
          <a:p>
            <a:pPr lvl="1"/>
            <a:r>
              <a:rPr kumimoji="1" lang="ja-JP" altLang="en-US" dirty="0"/>
              <a:t>提案手法</a:t>
            </a:r>
            <a:endParaRPr kumimoji="1" lang="en-US" altLang="ja-JP" dirty="0"/>
          </a:p>
          <a:p>
            <a:pPr lvl="2"/>
            <a:r>
              <a:rPr kumimoji="1" lang="ja-JP" altLang="en-US" dirty="0"/>
              <a:t>構成，動作，例</a:t>
            </a:r>
            <a:endParaRPr kumimoji="1" lang="en-US" altLang="ja-JP" dirty="0"/>
          </a:p>
          <a:p>
            <a:pPr lvl="2"/>
            <a:r>
              <a:rPr kumimoji="1" lang="ja-JP" altLang="en-US" dirty="0"/>
              <a:t>既存手法との比較</a:t>
            </a:r>
            <a:endParaRPr kumimoji="1" lang="en-US" altLang="ja-JP" dirty="0"/>
          </a:p>
          <a:p>
            <a:pPr lvl="1"/>
            <a:r>
              <a:rPr kumimoji="1" lang="ja-JP" altLang="en-US" dirty="0"/>
              <a:t>評価</a:t>
            </a:r>
            <a:endParaRPr kumimoji="1" lang="en-US" altLang="ja-JP" dirty="0"/>
          </a:p>
          <a:p>
            <a:pPr lvl="1"/>
            <a:r>
              <a:rPr kumimoji="1" lang="ja-JP" altLang="en-US" dirty="0"/>
              <a:t>まとめ</a:t>
            </a:r>
          </a:p>
        </p:txBody>
      </p:sp>
    </p:spTree>
    <p:extLst>
      <p:ext uri="{BB962C8B-B14F-4D97-AF65-F5344CB8AC3E}">
        <p14:creationId xmlns:p14="http://schemas.microsoft.com/office/powerpoint/2010/main" val="204403597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マクロなツリー構造</a:t>
            </a:r>
          </a:p>
        </p:txBody>
      </p:sp>
      <p:sp>
        <p:nvSpPr>
          <p:cNvPr id="3" name="テキスト プレースホルダー 2"/>
          <p:cNvSpPr>
            <a:spLocks noGrp="1"/>
          </p:cNvSpPr>
          <p:nvPr>
            <p:ph type="body" sz="quarter" idx="10"/>
          </p:nvPr>
        </p:nvSpPr>
        <p:spPr/>
        <p:txBody>
          <a:bodyPr/>
          <a:lstStyle/>
          <a:p>
            <a:r>
              <a:rPr kumimoji="1" lang="ja-JP" altLang="en-US" dirty="0"/>
              <a:t>各ノードの存在と，その配置の順番には理由がある</a:t>
            </a:r>
            <a:endParaRPr kumimoji="1" lang="en-US" altLang="ja-JP" dirty="0"/>
          </a:p>
          <a:p>
            <a:pPr marL="817200" lvl="1" indent="-457200">
              <a:buFont typeface="+mj-lt"/>
              <a:buAutoNum type="arabicPeriod"/>
            </a:pPr>
            <a:r>
              <a:rPr kumimoji="1" lang="ja-JP" altLang="en-US" dirty="0"/>
              <a:t>論文やスライドのタイトルにある内容を実現するために，</a:t>
            </a:r>
            <a:br>
              <a:rPr kumimoji="1" lang="en-US" altLang="ja-JP" dirty="0"/>
            </a:br>
            <a:r>
              <a:rPr kumimoji="1" lang="ja-JP" altLang="en-US" dirty="0"/>
              <a:t>必要な要素のみをツリーには含める</a:t>
            </a:r>
            <a:endParaRPr kumimoji="1" lang="en-US" altLang="ja-JP" dirty="0"/>
          </a:p>
          <a:p>
            <a:pPr lvl="2"/>
            <a:r>
              <a:rPr kumimoji="1" lang="ja-JP" altLang="en-US" dirty="0"/>
              <a:t>「これを説明するためにこれが必要」と言えないノードは</a:t>
            </a:r>
            <a:br>
              <a:rPr kumimoji="1" lang="en-US" altLang="ja-JP" dirty="0"/>
            </a:br>
            <a:r>
              <a:rPr kumimoji="1" lang="ja-JP" altLang="en-US" dirty="0"/>
              <a:t>入れてはいけない</a:t>
            </a:r>
            <a:endParaRPr kumimoji="1" lang="en-US" altLang="ja-JP" dirty="0"/>
          </a:p>
          <a:p>
            <a:pPr marL="817200" lvl="1" indent="-457200">
              <a:buFont typeface="+mj-lt"/>
              <a:buAutoNum type="arabicPeriod"/>
            </a:pPr>
            <a:r>
              <a:rPr kumimoji="1" lang="ja-JP" altLang="en-US" dirty="0"/>
              <a:t>話の依存関係を良く考える</a:t>
            </a:r>
            <a:endParaRPr kumimoji="1" lang="en-US" altLang="ja-JP" dirty="0"/>
          </a:p>
          <a:p>
            <a:pPr lvl="2"/>
            <a:r>
              <a:rPr kumimoji="1" lang="ja-JP" altLang="en-US" dirty="0"/>
              <a:t>「この話は，後にあの話をするためにこう必要」</a:t>
            </a:r>
            <a:endParaRPr kumimoji="1" lang="en-US" altLang="ja-JP" dirty="0"/>
          </a:p>
          <a:p>
            <a:pPr lvl="2"/>
            <a:r>
              <a:rPr kumimoji="1" lang="ja-JP" altLang="en-US" dirty="0"/>
              <a:t>必要性や依存関係が明確に言えない話はかかない</a:t>
            </a:r>
            <a:endParaRPr kumimoji="1" lang="en-US" altLang="ja-JP" dirty="0"/>
          </a:p>
        </p:txBody>
      </p:sp>
    </p:spTree>
    <p:extLst>
      <p:ext uri="{BB962C8B-B14F-4D97-AF65-F5344CB8AC3E}">
        <p14:creationId xmlns:p14="http://schemas.microsoft.com/office/powerpoint/2010/main" val="3427020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a:t>ミクロなツリー構造の作り方</a:t>
            </a:r>
          </a:p>
        </p:txBody>
      </p:sp>
      <p:sp>
        <p:nvSpPr>
          <p:cNvPr id="3" name="テキスト プレースホルダー 2"/>
          <p:cNvSpPr>
            <a:spLocks noGrp="1"/>
          </p:cNvSpPr>
          <p:nvPr>
            <p:ph type="body" sz="quarter" idx="10"/>
          </p:nvPr>
        </p:nvSpPr>
        <p:spPr/>
        <p:txBody>
          <a:bodyPr/>
          <a:lstStyle/>
          <a:p>
            <a:r>
              <a:rPr kumimoji="1" lang="ja-JP" altLang="en-US" dirty="0"/>
              <a:t>作り方：</a:t>
            </a:r>
            <a:endParaRPr kumimoji="1" lang="en-US" altLang="ja-JP" dirty="0"/>
          </a:p>
          <a:p>
            <a:pPr lvl="1"/>
            <a:r>
              <a:rPr kumimoji="1" lang="ja-JP" altLang="en-US" dirty="0"/>
              <a:t>各スライド内ではタイトルをルートにして，ツリー構造を作る</a:t>
            </a:r>
            <a:endParaRPr kumimoji="1" lang="en-US" altLang="ja-JP" dirty="0"/>
          </a:p>
          <a:p>
            <a:pPr lvl="1"/>
            <a:r>
              <a:rPr kumimoji="1" lang="ja-JP" altLang="en-US" dirty="0"/>
              <a:t>各項目は，そこにぶら下がってる内容をひとことでまとめたものになるように</a:t>
            </a:r>
            <a:endParaRPr kumimoji="1" lang="en-US" altLang="ja-JP" dirty="0"/>
          </a:p>
          <a:p>
            <a:pPr lvl="1"/>
            <a:r>
              <a:rPr kumimoji="1" lang="ja-JP" altLang="en-US" dirty="0"/>
              <a:t>ぶら下げるアイテムは３つぐらいまでに</a:t>
            </a:r>
            <a:endParaRPr kumimoji="1" lang="en-US" altLang="ja-JP" dirty="0"/>
          </a:p>
          <a:p>
            <a:pPr lvl="2"/>
            <a:r>
              <a:rPr kumimoji="1" lang="ja-JP" altLang="en-US" dirty="0"/>
              <a:t>それ以上は人間の脳がうけつけない</a:t>
            </a:r>
          </a:p>
        </p:txBody>
      </p:sp>
    </p:spTree>
    <p:extLst>
      <p:ext uri="{BB962C8B-B14F-4D97-AF65-F5344CB8AC3E}">
        <p14:creationId xmlns:p14="http://schemas.microsoft.com/office/powerpoint/2010/main" val="283660651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cerulean">
  <a:themeElements>
    <a:clrScheme name="ユーザー定義 1">
      <a:dk1>
        <a:sysClr val="windowText" lastClr="000000"/>
      </a:dk1>
      <a:lt1>
        <a:sysClr val="window" lastClr="FFFFFF"/>
      </a:lt1>
      <a:dk2>
        <a:srgbClr val="F4EB00"/>
      </a:dk2>
      <a:lt2>
        <a:srgbClr val="C4FF4A"/>
      </a:lt2>
      <a:accent1>
        <a:srgbClr val="4F81BD"/>
      </a:accent1>
      <a:accent2>
        <a:srgbClr val="C0504D"/>
      </a:accent2>
      <a:accent3>
        <a:srgbClr val="9BBB59"/>
      </a:accent3>
      <a:accent4>
        <a:srgbClr val="8064A2"/>
      </a:accent4>
      <a:accent5>
        <a:srgbClr val="328FAC"/>
      </a:accent5>
      <a:accent6>
        <a:srgbClr val="D87552"/>
      </a:accent6>
      <a:hlink>
        <a:srgbClr val="0000FF"/>
      </a:hlink>
      <a:folHlink>
        <a:srgbClr val="800080"/>
      </a:folHlink>
    </a:clrScheme>
    <a:fontScheme name="メイリオ-SegoeUI">
      <a:majorFont>
        <a:latin typeface="Segoe UI"/>
        <a:ea typeface="メイリオ"/>
        <a:cs typeface=""/>
      </a:majorFont>
      <a:minorFont>
        <a:latin typeface="Segoe UI"/>
        <a:ea typeface="メイリオ"/>
        <a:cs typeface=""/>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headEnd/>
          <a:tailEnd type="triangle" w="sm" len="med"/>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kumimoji="1" dirty="0" smtClean="0">
            <a:solidFill>
              <a:schemeClr val="tx1">
                <a:lumMod val="75000"/>
                <a:lumOff val="25000"/>
              </a:schemeClr>
            </a:solidFill>
            <a:latin typeface="+mn-ea"/>
          </a:defRPr>
        </a:defPPr>
      </a:lstStyle>
      <a:style>
        <a:lnRef idx="1">
          <a:schemeClr val="accent5"/>
        </a:lnRef>
        <a:fillRef idx="2">
          <a:schemeClr val="accent5"/>
        </a:fillRef>
        <a:effectRef idx="1">
          <a:schemeClr val="accent5"/>
        </a:effectRef>
        <a:fontRef idx="minor">
          <a:schemeClr val="dk1"/>
        </a:fontRef>
      </a: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0000" tIns="46800" rIns="90000" bIns="4680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ja-JP" altLang="en-US" sz="1800" b="0" i="0" u="none" strike="noStrike" cap="none" normalizeH="0" baseline="0" smtClean="0">
            <a:ln>
              <a:noFill/>
            </a:ln>
            <a:solidFill>
              <a:schemeClr val="tx1"/>
            </a:solidFill>
            <a:effectLst/>
            <a:latin typeface="Verdana" pitchFamily="34" charset="0"/>
            <a:ea typeface="HG丸ｺﾞｼｯｸM-PRO" pitchFamily="50" charset="-128"/>
          </a:defRPr>
        </a:defPPr>
      </a:lstStyle>
    </a:lnDef>
  </a:objectDefaults>
  <a:extraClrSchemeLst>
    <a:extraClrScheme>
      <a:clrScheme name="colorful water rev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olorful water rev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olorful water rev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olorful water rev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olorful water rev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olorful water rev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colorful water rev 8">
        <a:dk1>
          <a:srgbClr val="000000"/>
        </a:dk1>
        <a:lt1>
          <a:srgbClr val="FFFFFF"/>
        </a:lt1>
        <a:dk2>
          <a:srgbClr val="000000"/>
        </a:dk2>
        <a:lt2>
          <a:srgbClr val="808080"/>
        </a:lt2>
        <a:accent1>
          <a:srgbClr val="9999FF"/>
        </a:accent1>
        <a:accent2>
          <a:srgbClr val="3333CC"/>
        </a:accent2>
        <a:accent3>
          <a:srgbClr val="FFFFFF"/>
        </a:accent3>
        <a:accent4>
          <a:srgbClr val="000000"/>
        </a:accent4>
        <a:accent5>
          <a:srgbClr val="CACAFF"/>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olorful water rev 9">
        <a:dk1>
          <a:srgbClr val="000000"/>
        </a:dk1>
        <a:lt1>
          <a:srgbClr val="FFFFFF"/>
        </a:lt1>
        <a:dk2>
          <a:srgbClr val="000000"/>
        </a:dk2>
        <a:lt2>
          <a:srgbClr val="808080"/>
        </a:lt2>
        <a:accent1>
          <a:srgbClr val="9999FF"/>
        </a:accent1>
        <a:accent2>
          <a:srgbClr val="FF0000"/>
        </a:accent2>
        <a:accent3>
          <a:srgbClr val="FFFFFF"/>
        </a:accent3>
        <a:accent4>
          <a:srgbClr val="000000"/>
        </a:accent4>
        <a:accent5>
          <a:srgbClr val="CACAFF"/>
        </a:accent5>
        <a:accent6>
          <a:srgbClr val="E70000"/>
        </a:accent6>
        <a:hlink>
          <a:srgbClr val="CCCCFF"/>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erulean" id="{B42443E9-F396-466A-92C3-7ED6F4EBC01F}" vid="{0CE6AD82-9598-49D5-BEEF-3DCDCFA8BEDD}"/>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cerulean</Template>
  <TotalTime>49477</TotalTime>
  <Words>1726</Words>
  <Application>Microsoft Office PowerPoint</Application>
  <PresentationFormat>画面に合わせる (4:3)</PresentationFormat>
  <Paragraphs>209</Paragraphs>
  <Slides>30</Slides>
  <Notes>1</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30</vt:i4>
      </vt:variant>
    </vt:vector>
  </HeadingPairs>
  <TitlesOfParts>
    <vt:vector size="38" baseType="lpstr">
      <vt:lpstr>HG丸ｺﾞｼｯｸM-PRO</vt:lpstr>
      <vt:lpstr>MeiryoKe_PGothic</vt:lpstr>
      <vt:lpstr>メイリオ</vt:lpstr>
      <vt:lpstr>Calibri</vt:lpstr>
      <vt:lpstr>Cambria Math</vt:lpstr>
      <vt:lpstr>Segoe UI</vt:lpstr>
      <vt:lpstr>Wingdings</vt:lpstr>
      <vt:lpstr>cerulean</vt:lpstr>
      <vt:lpstr>プレゼン資料の作り方</vt:lpstr>
      <vt:lpstr>はじめに</vt:lpstr>
      <vt:lpstr>目次</vt:lpstr>
      <vt:lpstr>話の順序の原則</vt:lpstr>
      <vt:lpstr>話の順序は常にトップダウンに</vt:lpstr>
      <vt:lpstr>説明の順序</vt:lpstr>
      <vt:lpstr>マクロなツリー構造</vt:lpstr>
      <vt:lpstr>マクロなツリー構造</vt:lpstr>
      <vt:lpstr>ミクロなツリー構造の作り方</vt:lpstr>
      <vt:lpstr>ミクロなツリー構造の作り方</vt:lpstr>
      <vt:lpstr>目次</vt:lpstr>
      <vt:lpstr>イントロの目的</vt:lpstr>
      <vt:lpstr>イントロの典型的な構成</vt:lpstr>
      <vt:lpstr>発表を聴衆に聞く気にさせるために</vt:lpstr>
      <vt:lpstr>発表を聴衆に聞く気にさせるために</vt:lpstr>
      <vt:lpstr>ドキュメンタリー番組の典型的パターン</vt:lpstr>
      <vt:lpstr>目次</vt:lpstr>
      <vt:lpstr>まず最初にマクロな構造を設計する</vt:lpstr>
      <vt:lpstr>個々のスライドの作り方</vt:lpstr>
      <vt:lpstr>個々のスライドの作り方</vt:lpstr>
      <vt:lpstr>目次の入れ方</vt:lpstr>
      <vt:lpstr>自明な場合や何もわかっていない場合の目次は無駄</vt:lpstr>
      <vt:lpstr>目次</vt:lpstr>
      <vt:lpstr>デザイン的な話</vt:lpstr>
      <vt:lpstr>グリッドは絶対に設定すること</vt:lpstr>
      <vt:lpstr>グリッドを使った配置</vt:lpstr>
      <vt:lpstr>段落について</vt:lpstr>
      <vt:lpstr>数式について（１）</vt:lpstr>
      <vt:lpstr>数式について（２）</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shioya</dc:creator>
  <cp:lastModifiedBy>shioya</cp:lastModifiedBy>
  <cp:revision>8600</cp:revision>
  <cp:lastPrinted>2014-12-10T13:40:48Z</cp:lastPrinted>
  <dcterms:created xsi:type="dcterms:W3CDTF">2014-11-17T10:53:59Z</dcterms:created>
  <dcterms:modified xsi:type="dcterms:W3CDTF">2022-08-13T08:33:01Z</dcterms:modified>
</cp:coreProperties>
</file>