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22"/>
  </p:notesMasterIdLst>
  <p:sldIdLst>
    <p:sldId id="440" r:id="rId2"/>
    <p:sldId id="453" r:id="rId3"/>
    <p:sldId id="454" r:id="rId4"/>
    <p:sldId id="441" r:id="rId5"/>
    <p:sldId id="444" r:id="rId6"/>
    <p:sldId id="445" r:id="rId7"/>
    <p:sldId id="442" r:id="rId8"/>
    <p:sldId id="451" r:id="rId9"/>
    <p:sldId id="446" r:id="rId10"/>
    <p:sldId id="447" r:id="rId11"/>
    <p:sldId id="452" r:id="rId12"/>
    <p:sldId id="448" r:id="rId13"/>
    <p:sldId id="455" r:id="rId14"/>
    <p:sldId id="456" r:id="rId15"/>
    <p:sldId id="457" r:id="rId16"/>
    <p:sldId id="458" r:id="rId17"/>
    <p:sldId id="459" r:id="rId18"/>
    <p:sldId id="450" r:id="rId19"/>
    <p:sldId id="460" r:id="rId20"/>
    <p:sldId id="443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A3CD"/>
    <a:srgbClr val="319DBF"/>
    <a:srgbClr val="9933FF"/>
    <a:srgbClr val="FF9900"/>
    <a:srgbClr val="009999"/>
    <a:srgbClr val="4E4EF6"/>
    <a:srgbClr val="006699"/>
    <a:srgbClr val="FFFFFF"/>
    <a:srgbClr val="31869D"/>
    <a:srgbClr val="444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8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41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-US" altLang="ja" smtClean="0"/>
              <a:pPr algn="l"/>
              <a:t>‹#›</a:t>
            </a:fld>
            <a:endParaRPr lang="ja" altLang="en-US"/>
          </a:p>
        </p:txBody>
      </p:sp>
      <p:sp>
        <p:nvSpPr>
          <p:cNvPr id="2503" name="Google Shape;2503;p200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  <p:sp>
        <p:nvSpPr>
          <p:cNvPr id="2504" name="Google Shape;2504;p200"/>
          <p:cNvSpPr txBox="1">
            <a:spLocks noGrp="1"/>
          </p:cNvSpPr>
          <p:nvPr>
            <p:ph type="subTitle" idx="1"/>
          </p:nvPr>
        </p:nvSpPr>
        <p:spPr>
          <a:xfrm>
            <a:off x="311700" y="339533"/>
            <a:ext cx="4368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600"/>
              <a:buNone/>
              <a:defRPr sz="1600"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 dirty="0"/>
              <a:t>自動翻訳を使った英語論文の書き方 </a:t>
            </a:r>
            <a:r>
              <a:rPr kumimoji="1" lang="en-US" altLang="ja-JP" sz="2800" dirty="0"/>
              <a:t>v1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791958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7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78217EC-6BB0-77E0-CCE0-09A42D35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日本語から英語になる日本語への書き換え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3F3D28-C95B-7069-3C9D-1C23A5CE4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良く書けている論文は言語によらず同様の構造を持つ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各文は短く簡潔である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各文は適切に接続されている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各文に主語や動詞，述語が明確にある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概要から詳細の流れで論理が展開されている</a:t>
            </a:r>
            <a:endParaRPr kumimoji="1" lang="en-US" altLang="ja-JP" dirty="0"/>
          </a:p>
          <a:p>
            <a:r>
              <a:rPr kumimoji="1" lang="ja-JP" altLang="en-US" dirty="0"/>
              <a:t>上記が満たされている場合，かなり機械的に日本語から英語に変換できる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chemeClr val="accent5"/>
                </a:solidFill>
              </a:rPr>
              <a:t>まずは上記の条件を満たす日本語原稿を作る事を目指す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（実のところ良い日本語の論文を書くこととあまり変わらない</a:t>
            </a:r>
          </a:p>
          <a:p>
            <a:r>
              <a:rPr lang="ja-JP" altLang="en-US" dirty="0"/>
              <a:t>以降では，上記の構造を実現する方法を順に説明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BB2AEDF-046C-3B4D-2D22-6E4374D25C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85F1-1B35-5F84-85D9-55D1C617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書き換えのポイント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14A41-3B92-4E38-46C4-3166C7373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5"/>
                </a:solidFill>
              </a:rPr>
              <a:t>各文を短く簡潔にする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各文の主語や動詞，述語を明確にする</a:t>
            </a:r>
          </a:p>
        </p:txBody>
      </p:sp>
    </p:spTree>
    <p:extLst>
      <p:ext uri="{BB962C8B-B14F-4D97-AF65-F5344CB8AC3E}">
        <p14:creationId xmlns:p14="http://schemas.microsoft.com/office/powerpoint/2010/main" val="30575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0BB84-DBA8-6642-6C09-5A4CA1B7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各文を短く簡潔にする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C8FB9F-70D9-3B50-054F-E1E6CF721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chemeClr val="accent5"/>
                </a:solidFill>
              </a:rPr>
              <a:t>短い文は全てを解決する</a:t>
            </a:r>
            <a:endParaRPr kumimoji="1" lang="en-US" altLang="ja-JP" b="1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ある意味この資料で一番大事なことはこれ</a:t>
            </a:r>
            <a:endParaRPr kumimoji="1" lang="en-US" altLang="ja-JP" dirty="0"/>
          </a:p>
          <a:p>
            <a:r>
              <a:rPr kumimoji="1" lang="ja-JP" altLang="en-US" dirty="0"/>
              <a:t>短く簡潔な文は，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誰が読んでも明確に意味が理解できる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そして機械的にも翻訳できる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20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1BD0-808E-380B-28AB-8981F488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短い文にする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FE288D-9431-0AC5-FF2E-1A033748A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なるべく各文は単文にする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単文：主語と述語の組が１つだけの文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２文の複文までは良いが，基本的に３文以上の複文は禁止</a:t>
            </a:r>
            <a:endParaRPr kumimoji="1" lang="en-US" altLang="ja-JP" dirty="0"/>
          </a:p>
          <a:p>
            <a:r>
              <a:rPr kumimoji="1" lang="ja-JP" altLang="en-US" dirty="0"/>
              <a:t>複文で「～が，」で文を繋ぐのは禁止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逆接の意味で後ろに「しかし」がついているなら良い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そうではなくなんとなく繋がっているだけのことがある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3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89DC0-3FD1-AEAA-2E43-17FD95F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文同士の接続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3025A-7B01-BA2E-4B61-9B87B1743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なにも考えずに文を短くするとぶつ切れになる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元々なんとなく繋がっていた気がしていただけで，実は論理的に接続されていないとこうなりがち</a:t>
            </a:r>
            <a:endParaRPr kumimoji="1" lang="en-US" altLang="ja-JP" dirty="0"/>
          </a:p>
          <a:p>
            <a:r>
              <a:rPr kumimoji="1" lang="ja-JP" altLang="en-US" dirty="0"/>
              <a:t>文同士をきちんと接続する方法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接続詞を適切に入れる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「したがって」「なぜなら」「しかし」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文内の論理的な繋がりを使う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6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3E805-C8B0-4B62-0EE7-64CFD04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論理的な繋がりを使った文の接続１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ADC020-2198-50F1-6F94-34B8CBB0F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文の前半に，（なるべく近くの）それより前の文に出てくる単語や事象を入れると自然に繋がる</a:t>
            </a:r>
            <a:endParaRPr kumimoji="1" lang="en-US" altLang="ja-JP" dirty="0"/>
          </a:p>
          <a:p>
            <a:r>
              <a:rPr kumimoji="1" lang="ja-JP" altLang="en-US" dirty="0"/>
              <a:t>例：「</a:t>
            </a:r>
            <a:r>
              <a:rPr kumimoji="1" lang="en-US" altLang="ja-JP" dirty="0"/>
              <a:t>A </a:t>
            </a:r>
            <a:r>
              <a:rPr kumimoji="1" lang="ja-JP" altLang="en-US" dirty="0"/>
              <a:t>は </a:t>
            </a:r>
            <a:r>
              <a:rPr kumimoji="1" lang="en-US" altLang="ja-JP" dirty="0"/>
              <a:t>B </a:t>
            </a:r>
            <a:r>
              <a:rPr kumimoji="1" lang="ja-JP" altLang="en-US" dirty="0"/>
              <a:t>である．なぜなら </a:t>
            </a:r>
            <a:r>
              <a:rPr lang="en-US" altLang="ja-JP" dirty="0"/>
              <a:t>B </a:t>
            </a:r>
            <a:r>
              <a:rPr lang="ja-JP" altLang="en-US" dirty="0"/>
              <a:t>は </a:t>
            </a:r>
            <a:r>
              <a:rPr lang="en-US" altLang="ja-JP" dirty="0"/>
              <a:t>C </a:t>
            </a:r>
            <a:r>
              <a:rPr lang="ja-JP" altLang="en-US" dirty="0"/>
              <a:t>だからだ</a:t>
            </a:r>
            <a:r>
              <a:rPr kumimoji="1" lang="ja-JP" altLang="en-US" dirty="0"/>
              <a:t>」の後に繋げる文を考える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「この </a:t>
            </a:r>
            <a:r>
              <a:rPr kumimoji="1" lang="en-US" altLang="ja-JP" dirty="0"/>
              <a:t>B </a:t>
            </a:r>
            <a:r>
              <a:rPr kumimoji="1" lang="ja-JP" altLang="en-US" dirty="0"/>
              <a:t>は～という性質をもつ」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「この </a:t>
            </a:r>
            <a:r>
              <a:rPr kumimoji="1" lang="en-US" altLang="ja-JP" dirty="0"/>
              <a:t>C </a:t>
            </a:r>
            <a:r>
              <a:rPr kumimoji="1" lang="ja-JP" altLang="en-US" dirty="0"/>
              <a:t>は一般に </a:t>
            </a:r>
            <a:r>
              <a:rPr kumimoji="1" lang="en-US" altLang="ja-JP" dirty="0"/>
              <a:t>D </a:t>
            </a:r>
            <a:r>
              <a:rPr kumimoji="1" lang="ja-JP" altLang="en-US" dirty="0"/>
              <a:t>である」</a:t>
            </a:r>
            <a:endParaRPr kumimoji="1" lang="en-US" altLang="ja-JP" dirty="0"/>
          </a:p>
          <a:p>
            <a:r>
              <a:rPr kumimoji="1" lang="ja-JP" altLang="en-US" dirty="0"/>
              <a:t>長い文の後半で既出の単語が初めて出てくるのは良くない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その文を最後まで読まないと，接続関係がわからない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たとえば上の例の後に「～は～であり，そのため～は </a:t>
            </a:r>
            <a:r>
              <a:rPr kumimoji="1" lang="en-US" altLang="ja-JP" dirty="0"/>
              <a:t>C </a:t>
            </a:r>
            <a:r>
              <a:rPr kumimoji="1" lang="ja-JP" altLang="en-US" dirty="0"/>
              <a:t>である」を繋げるのはよくない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C </a:t>
            </a:r>
            <a:r>
              <a:rPr kumimoji="1" lang="ja-JP" altLang="en-US" dirty="0"/>
              <a:t>が最後に出てくるので，そこまで関係がわからない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3040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43A36-1241-4642-C35D-F2423024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論理的な繋がりを使った文の接続２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E5F184-FC3A-2542-0079-3B39E1BBB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最初に要素や単語を列挙してから，ぶらさげる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この後ろに列挙した要素の説明がくることが自然に伝わる</a:t>
            </a:r>
            <a:endParaRPr kumimoji="1" lang="en-US" altLang="ja-JP" dirty="0"/>
          </a:p>
          <a:p>
            <a:r>
              <a:rPr kumimoji="1" lang="ja-JP" altLang="en-US" dirty="0"/>
              <a:t>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</a:t>
            </a:r>
            <a:r>
              <a:rPr kumimoji="1" lang="en-US" altLang="ja-JP" dirty="0"/>
              <a:t>A </a:t>
            </a:r>
            <a:r>
              <a:rPr kumimoji="1" lang="ja-JP" altLang="en-US" dirty="0"/>
              <a:t>には </a:t>
            </a:r>
            <a:r>
              <a:rPr kumimoji="1" lang="en-US" altLang="ja-JP" dirty="0"/>
              <a:t>B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 </a:t>
            </a:r>
            <a:r>
              <a:rPr kumimoji="1" lang="ja-JP" altLang="en-US" dirty="0"/>
              <a:t>がある」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</a:t>
            </a:r>
            <a:r>
              <a:rPr kumimoji="1" lang="en-US" altLang="ja-JP" dirty="0"/>
              <a:t>B </a:t>
            </a:r>
            <a:r>
              <a:rPr kumimoji="1" lang="ja-JP" altLang="en-US" dirty="0"/>
              <a:t>は～である」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「一方で </a:t>
            </a:r>
            <a:r>
              <a:rPr kumimoji="1" lang="en-US" altLang="ja-JP" dirty="0"/>
              <a:t>C </a:t>
            </a:r>
            <a:r>
              <a:rPr kumimoji="1" lang="ja-JP" altLang="en-US" dirty="0"/>
              <a:t>は～である」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「～は以下の手順で行われる」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「～は以下の２つの理由からなる」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66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85F1-1B35-5F84-85D9-55D1C617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書き換えのポイント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14A41-3B92-4E38-46C4-3166C7373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各文を短く簡潔にする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5"/>
                </a:solidFill>
              </a:rPr>
              <a:t>各文の主語や動詞，述語を明確にする</a:t>
            </a:r>
          </a:p>
        </p:txBody>
      </p:sp>
    </p:spTree>
    <p:extLst>
      <p:ext uri="{BB962C8B-B14F-4D97-AF65-F5344CB8AC3E}">
        <p14:creationId xmlns:p14="http://schemas.microsoft.com/office/powerpoint/2010/main" val="9430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5080F-9E79-6A62-8922-464CD13B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各文に主語や動詞，述語が明確にある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BEEDD7-1ABB-B544-39E1-C52AB828F2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日本語は主語や述語（目的語）を省略して書けてしまう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日本語論文であっても，本来そのような曖昧さは排除すべき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多少冗長であっても，意味に紛れがないよう略さずにきちんと書くべきである</a:t>
            </a:r>
            <a:endParaRPr kumimoji="1" lang="en-US" altLang="ja-JP" dirty="0"/>
          </a:p>
          <a:p>
            <a:r>
              <a:rPr kumimoji="1" lang="ja-JP" altLang="en-US" dirty="0"/>
              <a:t>主語や述語がない日本語は適切に英語に翻訳できない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機械翻訳はもちろんだが，人間でも難しい</a:t>
            </a:r>
            <a:endParaRPr kumimoji="1" lang="en-US" altLang="ja-JP" dirty="0"/>
          </a:p>
          <a:p>
            <a:r>
              <a:rPr kumimoji="1" lang="ja-JP" altLang="en-US" dirty="0"/>
              <a:t>まず各文を確認して，主語や述語が欠けていないかを確認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必要に応じて追加する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自明な場合は「それ」など使って明示することで回避できる場合もある</a:t>
            </a:r>
          </a:p>
        </p:txBody>
      </p:sp>
    </p:spTree>
    <p:extLst>
      <p:ext uri="{BB962C8B-B14F-4D97-AF65-F5344CB8AC3E}">
        <p14:creationId xmlns:p14="http://schemas.microsoft.com/office/powerpoint/2010/main" val="9021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B7EA1A-41FC-4CA0-ECFF-D0BCF87A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まだ工事中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0D8B7-9051-126B-83F8-CA0FBDCD8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5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DB274-9402-C92A-B98A-CC42F088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チェックシート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CFA2A1-A753-527C-304A-7E5AD4F52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67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19CFE-AE28-9A60-066F-87FEA969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英語への翻訳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7AC554-8BA9-6693-E864-47B3D16BC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英語特有の表現への対処もあるにはある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日本語の時点でかなりの部分は解決可能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大抵は冗長な表現やまわりくどい表現を削ることで解決される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「～を行う」は，ほとんどの場合「～する」にできる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こうすると自然と動詞になる</a:t>
            </a:r>
          </a:p>
        </p:txBody>
      </p:sp>
    </p:spTree>
    <p:extLst>
      <p:ext uri="{BB962C8B-B14F-4D97-AF65-F5344CB8AC3E}">
        <p14:creationId xmlns:p14="http://schemas.microsoft.com/office/powerpoint/2010/main" val="117678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03BE3FA-4794-BA5D-18C7-9E54580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</p:spTree>
    <p:extLst>
      <p:ext uri="{BB962C8B-B14F-4D97-AF65-F5344CB8AC3E}">
        <p14:creationId xmlns:p14="http://schemas.microsoft.com/office/powerpoint/2010/main" val="12736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0C4C1-8189-A9F2-BEC2-AC6C72E6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89BA09-F061-3FE6-4F3E-175B2D62E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この資料では自動翻訳などのツールを使って英語論文を書く方法を説明します</a:t>
            </a:r>
            <a:endParaRPr kumimoji="1" lang="en-US" altLang="ja-JP" dirty="0"/>
          </a:p>
          <a:p>
            <a:r>
              <a:rPr kumimoji="1" lang="ja-JP" altLang="en-US" dirty="0"/>
              <a:t>主に以下のツールを使うことを想定しています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自動翻訳</a:t>
            </a:r>
            <a:endParaRPr kumimoji="1" lang="en-US" altLang="ja-JP" dirty="0"/>
          </a:p>
          <a:p>
            <a:pPr lvl="2"/>
            <a:r>
              <a:rPr kumimoji="1" lang="en-US" altLang="ja-JP" dirty="0" err="1"/>
              <a:t>DeepL</a:t>
            </a:r>
            <a:endParaRPr lang="en-US" altLang="ja-JP" dirty="0"/>
          </a:p>
          <a:p>
            <a:pPr lvl="2"/>
            <a:r>
              <a:rPr kumimoji="1" lang="en-US" altLang="ja-JP" dirty="0"/>
              <a:t>Google </a:t>
            </a:r>
            <a:r>
              <a:rPr kumimoji="1" lang="ja-JP" altLang="en-US" dirty="0"/>
              <a:t>翻訳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文法チェッカー</a:t>
            </a:r>
            <a:endParaRPr kumimoji="1" lang="en-US" altLang="ja-JP" dirty="0"/>
          </a:p>
          <a:p>
            <a:pPr lvl="2"/>
            <a:r>
              <a:rPr lang="en-US" altLang="ja-JP" dirty="0"/>
              <a:t>Grammarly</a:t>
            </a:r>
            <a:r>
              <a:rPr lang="ja-JP" altLang="en-US" dirty="0"/>
              <a:t>（汎用の英文法チェッカー）</a:t>
            </a:r>
            <a:endParaRPr lang="en-US" altLang="ja-JP" dirty="0"/>
          </a:p>
          <a:p>
            <a:pPr lvl="2"/>
            <a:r>
              <a:rPr lang="en-US" altLang="ja-JP" dirty="0" err="1"/>
              <a:t>Writeful</a:t>
            </a:r>
            <a:r>
              <a:rPr lang="ja-JP" altLang="en-US" dirty="0"/>
              <a:t>（</a:t>
            </a:r>
            <a:r>
              <a:rPr lang="en-US" altLang="ja-JP" dirty="0"/>
              <a:t>overleaf </a:t>
            </a:r>
            <a:r>
              <a:rPr lang="ja-JP" altLang="en-US" dirty="0"/>
              <a:t>用の英文法チェッカー拡張）</a:t>
            </a:r>
            <a:endParaRPr lang="en-US" altLang="ja-JP" dirty="0"/>
          </a:p>
          <a:p>
            <a:pPr lvl="1"/>
            <a:r>
              <a:rPr lang="en-US" altLang="ja-JP" dirty="0"/>
              <a:t>Google </a:t>
            </a:r>
            <a:r>
              <a:rPr lang="ja-JP" altLang="en-US" dirty="0"/>
              <a:t>検索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973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83E63-C12D-C7AA-2BBC-F659D72D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モチベーション</a:t>
            </a:r>
            <a:br>
              <a:rPr kumimoji="1" lang="en-US" altLang="ja-JP" sz="2400" dirty="0"/>
            </a:br>
            <a:r>
              <a:rPr kumimoji="1" lang="ja-JP" altLang="en-US" sz="2400" dirty="0"/>
              <a:t>なぜ翻訳ベースで書くのか？（１）：速いし楽だから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FE4C0A-EFC3-FAA6-6142-5E8D2E9A4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後述するように，作業の８割方は「良い日本語の論文を書く」ことに占められる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「良い論文」は日本語でも英語でもほぼ同じ構造を持つ</a:t>
            </a:r>
            <a:endParaRPr kumimoji="1" lang="en-US" altLang="ja-JP" dirty="0"/>
          </a:p>
          <a:p>
            <a:r>
              <a:rPr kumimoji="1" lang="ja-JP" altLang="en-US" dirty="0"/>
              <a:t>これが済むとかなりの短時間で機械的に英語にできる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１０ページ程度の論文なら１週間かからない</a:t>
            </a:r>
            <a:endParaRPr kumimoji="1" lang="en-US" altLang="ja-JP" dirty="0"/>
          </a:p>
          <a:p>
            <a:r>
              <a:rPr kumimoji="1" lang="ja-JP" altLang="en-US" dirty="0"/>
              <a:t>一方で，「良い日本語の論文を書く」には１月～２月はかかる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何度も何度も書き直しを経る必要がある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このサイクルは母国語でやった方が圧倒的に速い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242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3CF4-0BEA-13D7-F199-846E2F3F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モチベーション</a:t>
            </a:r>
            <a:br>
              <a:rPr kumimoji="1" lang="en-US" altLang="ja-JP" sz="2400" dirty="0"/>
            </a:br>
            <a:r>
              <a:rPr kumimoji="1" lang="ja-JP" altLang="en-US" sz="2400" dirty="0"/>
              <a:t>なぜ翻訳ベースで書くのか（２）：質が高いから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80150-5135-8C2F-1BA8-160397B9D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英語では文章を直す際のサイクルがどうしても長くなる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非母国語での思考は，速度がどうしても落ちる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英語でうまく書けない場合，そもそも無かったことにされる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目的の表現をどう書いたら良いかわからない場合に，</a:t>
            </a:r>
            <a:br>
              <a:rPr kumimoji="1" lang="en-US" altLang="ja-JP" dirty="0"/>
            </a:br>
            <a:r>
              <a:rPr kumimoji="1" lang="ja-JP" altLang="en-US" dirty="0"/>
              <a:t>そもそも文章に書かない人がとてもに多い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自動翻訳のレベル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平均的な東大生の英作文能力よりも，「適切に書かれた日本語を入力とした場合の」自動翻訳の方がレベル高い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日本人がやりがちな誤った書き方や不自然な表現が現れにくい</a:t>
            </a:r>
          </a:p>
        </p:txBody>
      </p:sp>
    </p:spTree>
    <p:extLst>
      <p:ext uri="{BB962C8B-B14F-4D97-AF65-F5344CB8AC3E}">
        <p14:creationId xmlns:p14="http://schemas.microsoft.com/office/powerpoint/2010/main" val="41297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EA4DC-E744-E42A-6470-85C85200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実際の作業の流れ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6CFF3-2F7E-186B-91AB-76049747A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dirty="0"/>
              <a:t>主な流れ：</a:t>
            </a:r>
            <a:endParaRPr kumimoji="1" lang="en-US" altLang="ja-JP" sz="1800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sz="1800" dirty="0"/>
              <a:t>日本語で論文を書く（これは別途終えているものとする）</a:t>
            </a:r>
            <a:endParaRPr kumimoji="1" lang="en-US" altLang="ja-JP" sz="1800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sz="1800" dirty="0">
                <a:solidFill>
                  <a:schemeClr val="accent5"/>
                </a:solidFill>
              </a:rPr>
              <a:t>日本語の論文を英語向けの日本語に書き換える</a:t>
            </a:r>
            <a:endParaRPr kumimoji="1" lang="en-US" altLang="ja-JP" sz="1800" dirty="0">
              <a:solidFill>
                <a:schemeClr val="accent5"/>
              </a:solidFill>
            </a:endParaRPr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sz="1800" dirty="0"/>
              <a:t>自動翻訳を使いながら英語にする</a:t>
            </a:r>
            <a:endParaRPr kumimoji="1" lang="en-US" altLang="ja-JP" sz="1800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sz="1800" dirty="0"/>
              <a:t>文法チェッカーを使って修正をする</a:t>
            </a:r>
            <a:endParaRPr kumimoji="1" lang="en-US" altLang="ja-JP" sz="1800" dirty="0"/>
          </a:p>
          <a:p>
            <a:r>
              <a:rPr kumimoji="1" lang="en-US" altLang="ja-JP" sz="1800" dirty="0"/>
              <a:t>2. </a:t>
            </a:r>
            <a:r>
              <a:rPr kumimoji="1" lang="ja-JP" altLang="en-US" sz="1800" dirty="0"/>
              <a:t>の日本語から日本語への書き換えが，全体の作業の</a:t>
            </a:r>
            <a:r>
              <a:rPr kumimoji="1" lang="en-US" altLang="ja-JP" sz="1800" dirty="0"/>
              <a:t>70%</a:t>
            </a:r>
            <a:r>
              <a:rPr kumimoji="1" lang="ja-JP" altLang="en-US" sz="1800" dirty="0"/>
              <a:t>～</a:t>
            </a:r>
            <a:r>
              <a:rPr kumimoji="1" lang="en-US" altLang="ja-JP" sz="1800" dirty="0"/>
              <a:t>80%</a:t>
            </a:r>
            <a:r>
              <a:rPr kumimoji="1" lang="ja-JP" altLang="en-US" sz="1800" dirty="0"/>
              <a:t>ぐらいを占める</a:t>
            </a:r>
            <a:endParaRPr kumimoji="1" lang="en-US" altLang="ja-JP" sz="1800" dirty="0"/>
          </a:p>
          <a:p>
            <a:r>
              <a:rPr kumimoji="1" lang="ja-JP" altLang="en-US" sz="1800" dirty="0">
                <a:solidFill>
                  <a:schemeClr val="accent5"/>
                </a:solidFill>
              </a:rPr>
              <a:t>繰り返しているうちに，最初から英語でも書けるようにもなってくる</a:t>
            </a:r>
            <a:endParaRPr kumimoji="1" lang="en-US" altLang="ja-JP" sz="1800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sz="1800" dirty="0"/>
              <a:t>でも学生さんは，いきなり英語で書くのはやめておいた方がよいと思う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9520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93D53-5A63-3E37-D0C0-7C4BB2CD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DA4D1-5C66-103F-03E1-ACCEA61009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この資料はあくまで「英語論文の質を上げる」ことが目的</a:t>
            </a:r>
            <a:endParaRPr kumimoji="1" lang="en-US" altLang="ja-JP" dirty="0"/>
          </a:p>
          <a:p>
            <a:r>
              <a:rPr kumimoji="1" lang="ja-JP" altLang="en-US" dirty="0"/>
              <a:t>著者の英語の能力を上げる事を目的としていない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純粋に本人の英語能力を上げることが目的であれば，</a:t>
            </a:r>
            <a:br>
              <a:rPr kumimoji="1" lang="en-US" altLang="ja-JP" dirty="0"/>
            </a:br>
            <a:r>
              <a:rPr kumimoji="1" lang="ja-JP" altLang="en-US" dirty="0"/>
              <a:t>最初から英語でずっと書いている方が良いかもしれない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39877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5768E09-1F4C-CCD4-F684-2A8A75B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英語にできる日本語に書き換える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4740986"/>
      </p:ext>
    </p:extLst>
  </p:cSld>
  <p:clrMapOvr>
    <a:masterClrMapping/>
  </p:clrMapOvr>
</p:sld>
</file>

<file path=ppt/theme/theme1.xml><?xml version="1.0" encoding="utf-8"?>
<a:theme xmlns:a="http://schemas.openxmlformats.org/drawingml/2006/main" name="cerulean">
  <a:themeElements>
    <a:clrScheme name="ユーザー定義 2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6879B0"/>
      </a:accent4>
      <a:accent5>
        <a:srgbClr val="2585A3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74605</TotalTime>
  <Words>1245</Words>
  <Application>Microsoft Office PowerPoint</Application>
  <PresentationFormat>画面に合わせる (4:3)</PresentationFormat>
  <Paragraphs>116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HG丸ｺﾞｼｯｸM-PRO</vt:lpstr>
      <vt:lpstr>MeiryoKe_PGothic</vt:lpstr>
      <vt:lpstr>メイリオ</vt:lpstr>
      <vt:lpstr>Calibri</vt:lpstr>
      <vt:lpstr>Segoe UI</vt:lpstr>
      <vt:lpstr>Wingdings</vt:lpstr>
      <vt:lpstr>cerulean</vt:lpstr>
      <vt:lpstr>自動翻訳を使った英語論文の書き方 v1</vt:lpstr>
      <vt:lpstr>チェックシート</vt:lpstr>
      <vt:lpstr>はじめに</vt:lpstr>
      <vt:lpstr>はじめに</vt:lpstr>
      <vt:lpstr>モチベーション なぜ翻訳ベースで書くのか？（１）：速いし楽だから</vt:lpstr>
      <vt:lpstr>モチベーション なぜ翻訳ベースで書くのか（２）：質が高いから</vt:lpstr>
      <vt:lpstr>実際の作業の流れ</vt:lpstr>
      <vt:lpstr>注意</vt:lpstr>
      <vt:lpstr>英語にできる日本語に書き換える</vt:lpstr>
      <vt:lpstr>日本語から英語になる日本語への書き換え</vt:lpstr>
      <vt:lpstr>書き換えのポイント</vt:lpstr>
      <vt:lpstr>1. 各文を短く簡潔にする</vt:lpstr>
      <vt:lpstr>短い文にする</vt:lpstr>
      <vt:lpstr>文同士の接続</vt:lpstr>
      <vt:lpstr>論理的な繋がりを使った文の接続１</vt:lpstr>
      <vt:lpstr>論理的な繋がりを使った文の接続２</vt:lpstr>
      <vt:lpstr>書き換えのポイント</vt:lpstr>
      <vt:lpstr>2. 各文に主語や動詞，述語が明確にある</vt:lpstr>
      <vt:lpstr>まだ工事中</vt:lpstr>
      <vt:lpstr>英語への翻訳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17074</cp:revision>
  <cp:lastPrinted>2014-12-10T13:40:48Z</cp:lastPrinted>
  <dcterms:created xsi:type="dcterms:W3CDTF">2014-11-17T10:53:59Z</dcterms:created>
  <dcterms:modified xsi:type="dcterms:W3CDTF">2022-11-10T06:04:46Z</dcterms:modified>
</cp:coreProperties>
</file>