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0"/>
  </p:notesMasterIdLst>
  <p:sldIdLst>
    <p:sldId id="440" r:id="rId2"/>
    <p:sldId id="508" r:id="rId3"/>
    <p:sldId id="503" r:id="rId4"/>
    <p:sldId id="504" r:id="rId5"/>
    <p:sldId id="505" r:id="rId6"/>
    <p:sldId id="512" r:id="rId7"/>
    <p:sldId id="507" r:id="rId8"/>
    <p:sldId id="506" r:id="rId9"/>
    <p:sldId id="509" r:id="rId10"/>
    <p:sldId id="510" r:id="rId11"/>
    <p:sldId id="511" r:id="rId12"/>
    <p:sldId id="502" r:id="rId13"/>
    <p:sldId id="501" r:id="rId14"/>
    <p:sldId id="479" r:id="rId15"/>
    <p:sldId id="481" r:id="rId16"/>
    <p:sldId id="482" r:id="rId17"/>
    <p:sldId id="483" r:id="rId18"/>
    <p:sldId id="472"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03"/>
            <p14:sldId id="504"/>
            <p14:sldId id="505"/>
            <p14:sldId id="512"/>
            <p14:sldId id="507"/>
            <p14:sldId id="506"/>
            <p14:sldId id="509"/>
            <p14:sldId id="510"/>
            <p14:sldId id="511"/>
          </p14:sldIdLst>
        </p14:section>
        <p14:section name="材料" id="{C8678B29-8AF6-400C-A4A2-485BA0AD8399}">
          <p14:sldIdLst>
            <p14:sldId id="502"/>
            <p14:sldId id="501"/>
            <p14:sldId id="479"/>
            <p14:sldId id="481"/>
            <p14:sldId id="482"/>
            <p14:sldId id="483"/>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158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dirty="0"/>
              <a:t>v0</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各パラグラフはサポーティング・センテンスを１～複数含む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a:t>
            </a:r>
            <a:endParaRPr kumimoji="1" lang="en-US" altLang="ja-JP" dirty="0"/>
          </a:p>
          <a:p>
            <a:pPr lvl="2"/>
            <a:endParaRPr kumimoji="1" lang="en-US" altLang="ja-JP" dirty="0"/>
          </a:p>
        </p:txBody>
      </p:sp>
    </p:spTree>
    <p:extLst>
      <p:ext uri="{BB962C8B-B14F-4D97-AF65-F5344CB8AC3E}">
        <p14:creationId xmlns:p14="http://schemas.microsoft.com/office/powerpoint/2010/main" val="1366793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pPr lvl="1"/>
            <a:r>
              <a:rPr lang="ja-JP" altLang="en-US" dirty="0"/>
              <a:t>コンクルーディング・センテンス</a:t>
            </a:r>
            <a:endParaRPr lang="en-US" altLang="ja-JP" dirty="0"/>
          </a:p>
          <a:p>
            <a:pPr lvl="2"/>
            <a:r>
              <a:rPr kumimoji="1" lang="ja-JP" altLang="en-US" dirty="0"/>
              <a:t>トピック・センテンスの内容を別の形でまとめたもの</a:t>
            </a:r>
            <a:endParaRPr kumimoji="1" lang="en-US" altLang="ja-JP" dirty="0"/>
          </a:p>
          <a:p>
            <a:pPr lvl="2"/>
            <a:r>
              <a:rPr kumimoji="1" lang="ja-JP" altLang="en-US" dirty="0"/>
              <a:t>ない場合もある</a:t>
            </a:r>
            <a:endParaRPr kumimoji="1" lang="en-US" altLang="ja-JP" dirty="0"/>
          </a:p>
        </p:txBody>
      </p:sp>
    </p:spTree>
    <p:extLst>
      <p:ext uri="{BB962C8B-B14F-4D97-AF65-F5344CB8AC3E}">
        <p14:creationId xmlns:p14="http://schemas.microsoft.com/office/powerpoint/2010/main" val="12740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5F11AF-8D2A-6C89-2A30-1EE066DC25E3}"/>
              </a:ext>
            </a:extLst>
          </p:cNvPr>
          <p:cNvSpPr>
            <a:spLocks noGrp="1"/>
          </p:cNvSpPr>
          <p:nvPr>
            <p:ph type="title"/>
          </p:nvPr>
        </p:nvSpPr>
        <p:spPr/>
        <p:txBody>
          <a:bodyPr/>
          <a:lstStyle/>
          <a:p>
            <a:r>
              <a:rPr kumimoji="1" lang="ja-JP" altLang="en-US" dirty="0"/>
              <a:t>材料</a:t>
            </a:r>
          </a:p>
        </p:txBody>
      </p:sp>
      <p:sp>
        <p:nvSpPr>
          <p:cNvPr id="3" name="テキスト プレースホルダー 2">
            <a:extLst>
              <a:ext uri="{FF2B5EF4-FFF2-40B4-BE49-F238E27FC236}">
                <a16:creationId xmlns:a16="http://schemas.microsoft.com/office/drawing/2014/main" id="{52C61E24-9CF3-6BF1-B64E-532238DC6BB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727062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14</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pPr lvl="1"/>
            <a:r>
              <a:rPr kumimoji="1" lang="ja-JP" altLang="en-US" dirty="0"/>
              <a:t>プロットはすでに出来ていることを想定</a:t>
            </a:r>
            <a:endParaRPr kumimoji="1" lang="en-US" altLang="ja-JP" dirty="0"/>
          </a:p>
          <a:p>
            <a:pPr lvl="2"/>
            <a:r>
              <a:rPr lang="ja-JP" altLang="en-US" dirty="0"/>
              <a:t>別資料の「プロットの作り方」を参照</a:t>
            </a:r>
            <a:endParaRPr kumimoji="1" lang="ja-JP" altLang="en-US"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035E9-7FA8-52D4-6259-C89BA02C1A03}"/>
              </a:ext>
            </a:extLst>
          </p:cNvPr>
          <p:cNvSpPr>
            <a:spLocks noGrp="1"/>
          </p:cNvSpPr>
          <p:nvPr>
            <p:ph type="title"/>
          </p:nvPr>
        </p:nvSpPr>
        <p:spPr/>
        <p:txBody>
          <a:bodyPr/>
          <a:lstStyle/>
          <a:p>
            <a:r>
              <a:rPr lang="ja-JP" altLang="en-US" dirty="0"/>
              <a:t>もくじ</a:t>
            </a:r>
            <a:endParaRPr kumimoji="1" lang="ja-JP" altLang="en-US" dirty="0"/>
          </a:p>
        </p:txBody>
      </p:sp>
      <p:sp>
        <p:nvSpPr>
          <p:cNvPr id="3" name="テキスト プレースホルダー 2">
            <a:extLst>
              <a:ext uri="{FF2B5EF4-FFF2-40B4-BE49-F238E27FC236}">
                <a16:creationId xmlns:a16="http://schemas.microsoft.com/office/drawing/2014/main" id="{CC66A8BF-6CAA-B169-34F4-739557816258}"/>
              </a:ext>
            </a:extLst>
          </p:cNvPr>
          <p:cNvSpPr>
            <a:spLocks noGrp="1"/>
          </p:cNvSpPr>
          <p:nvPr>
            <p:ph type="body" sz="quarter" idx="10"/>
          </p:nvPr>
        </p:nvSpPr>
        <p:spPr/>
        <p:txBody>
          <a:bodyPr/>
          <a:lstStyle/>
          <a:p>
            <a:r>
              <a:rPr kumimoji="1" lang="ja-JP" altLang="en-US" dirty="0"/>
              <a:t>文章とは</a:t>
            </a:r>
            <a:endParaRPr kumimoji="1" lang="en-US" altLang="ja-JP" dirty="0"/>
          </a:p>
          <a:p>
            <a:r>
              <a:rPr kumimoji="1" lang="ja-JP" altLang="en-US" dirty="0"/>
              <a:t>文章の書き方＝文の配置とつなぐ方法</a:t>
            </a:r>
            <a:endParaRPr kumimoji="1" lang="en-US" altLang="ja-JP" dirty="0"/>
          </a:p>
          <a:p>
            <a:r>
              <a:rPr lang="ja-JP" altLang="en-US" dirty="0"/>
              <a:t>文の書き方</a:t>
            </a:r>
            <a:endParaRPr lang="en-US" altLang="ja-JP" dirty="0"/>
          </a:p>
          <a:p>
            <a:r>
              <a:rPr kumimoji="1" lang="ja-JP" altLang="en-US" dirty="0"/>
              <a:t>パラグラフ</a:t>
            </a:r>
          </a:p>
        </p:txBody>
      </p:sp>
    </p:spTree>
    <p:extLst>
      <p:ext uri="{BB962C8B-B14F-4D97-AF65-F5344CB8AC3E}">
        <p14:creationId xmlns:p14="http://schemas.microsoft.com/office/powerpoint/2010/main" val="46028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endParaRPr lang="en-US" altLang="ja-JP" dirty="0"/>
          </a:p>
          <a:p>
            <a:pPr lvl="1"/>
            <a:r>
              <a:rPr kumimoji="1" lang="ja-JP" altLang="en-US" dirty="0"/>
              <a:t>パラグラフ：</a:t>
            </a:r>
            <a:r>
              <a:rPr lang="ja-JP" altLang="en-US" dirty="0"/>
              <a:t>複数の文からなる</a:t>
            </a:r>
            <a:endParaRPr lang="en-US" altLang="ja-JP" dirty="0"/>
          </a:p>
          <a:p>
            <a:pPr lvl="1"/>
            <a:r>
              <a:rPr lang="ja-JP" altLang="en-US" dirty="0"/>
              <a:t>セクション：複数のパラグラフからなる</a:t>
            </a:r>
            <a:endParaRPr lang="en-US" altLang="ja-JP" dirty="0"/>
          </a:p>
          <a:p>
            <a:pPr lvl="1"/>
            <a:r>
              <a:rPr lang="ja-JP" altLang="en-US" dirty="0"/>
              <a:t>文章：複数のパラグラフからなる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endParaRPr kumimoji="1" lang="ja-JP" altLang="en-US"/>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t>文や文章は「古い情報」に「新しい情報」を結びつける</a:t>
            </a:r>
            <a:endParaRPr lang="en-US" altLang="ja-JP" dirty="0"/>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１つの主張を述べるための，複数の文からなるまとまり</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2942226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a:t>
            </a:r>
            <a:endParaRPr lang="en-US" altLang="ja-JP" dirty="0"/>
          </a:p>
        </p:txBody>
      </p:sp>
    </p:spTree>
    <p:extLst>
      <p:ext uri="{BB962C8B-B14F-4D97-AF65-F5344CB8AC3E}">
        <p14:creationId xmlns:p14="http://schemas.microsoft.com/office/powerpoint/2010/main" val="4163540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76919</TotalTime>
  <Words>1068</Words>
  <Application>Microsoft Office PowerPoint</Application>
  <PresentationFormat>画面に合わせる (4:3)</PresentationFormat>
  <Paragraphs>175</Paragraphs>
  <Slides>18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18</vt:i4>
      </vt:variant>
    </vt:vector>
  </HeadingPairs>
  <TitlesOfParts>
    <vt:vector size="25" baseType="lpstr">
      <vt:lpstr>HG丸ｺﾞｼｯｸM-PRO</vt:lpstr>
      <vt:lpstr>MeiryoKe_PGothic</vt:lpstr>
      <vt:lpstr>メイリオ</vt:lpstr>
      <vt:lpstr>Calibri</vt:lpstr>
      <vt:lpstr>Segoe UI</vt:lpstr>
      <vt:lpstr>Wingdings</vt:lpstr>
      <vt:lpstr>cerulean</vt:lpstr>
      <vt:lpstr>文章の書き方 v0</vt:lpstr>
      <vt:lpstr>PowerPoint プレゼンテーション</vt:lpstr>
      <vt:lpstr>はじめに</vt:lpstr>
      <vt:lpstr>もくじ</vt:lpstr>
      <vt:lpstr>文章とは</vt:lpstr>
      <vt:lpstr>PowerPoint プレゼンテーション</vt:lpstr>
      <vt:lpstr>古い情報と新しい情報</vt:lpstr>
      <vt:lpstr>パラグラフ</vt:lpstr>
      <vt:lpstr>トピック・センテンス</vt:lpstr>
      <vt:lpstr>サポーティング・センテンス</vt:lpstr>
      <vt:lpstr>コンクルーディング・センテンス</vt:lpstr>
      <vt:lpstr>材料</vt:lpstr>
      <vt:lpstr>参考</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17298</cp:revision>
  <cp:lastPrinted>2014-12-10T13:40:48Z</cp:lastPrinted>
  <dcterms:created xsi:type="dcterms:W3CDTF">2014-11-17T10:53:59Z</dcterms:created>
  <dcterms:modified xsi:type="dcterms:W3CDTF">2022-12-07T12:01:08Z</dcterms:modified>
</cp:coreProperties>
</file>