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10"/>
  </p:notesMasterIdLst>
  <p:sldIdLst>
    <p:sldId id="440" r:id="rId2"/>
    <p:sldId id="444" r:id="rId3"/>
    <p:sldId id="446" r:id="rId4"/>
    <p:sldId id="447" r:id="rId5"/>
    <p:sldId id="441" r:id="rId6"/>
    <p:sldId id="445" r:id="rId7"/>
    <p:sldId id="442" r:id="rId8"/>
    <p:sldId id="44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A3CD"/>
    <a:srgbClr val="319DBF"/>
    <a:srgbClr val="9933FF"/>
    <a:srgbClr val="FF9900"/>
    <a:srgbClr val="009999"/>
    <a:srgbClr val="4E4EF6"/>
    <a:srgbClr val="006699"/>
    <a:srgbClr val="FFFFFF"/>
    <a:srgbClr val="31869D"/>
    <a:srgbClr val="444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8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41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-US" altLang="ja" smtClean="0"/>
              <a:pPr algn="l"/>
              <a:t>‹#›</a:t>
            </a:fld>
            <a:endParaRPr lang="ja" altLang="en-US"/>
          </a:p>
        </p:txBody>
      </p:sp>
      <p:sp>
        <p:nvSpPr>
          <p:cNvPr id="2503" name="Google Shape;2503;p200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  <p:sp>
        <p:nvSpPr>
          <p:cNvPr id="2504" name="Google Shape;2504;p200"/>
          <p:cNvSpPr txBox="1">
            <a:spLocks noGrp="1"/>
          </p:cNvSpPr>
          <p:nvPr>
            <p:ph type="subTitle" idx="1"/>
          </p:nvPr>
        </p:nvSpPr>
        <p:spPr>
          <a:xfrm>
            <a:off x="311700" y="339533"/>
            <a:ext cx="4368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600"/>
              <a:buNone/>
              <a:defRPr sz="1600"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 dirty="0"/>
              <a:t>グラフの作り方 </a:t>
            </a:r>
            <a:r>
              <a:rPr kumimoji="1" lang="en-US" altLang="ja-JP" sz="2800" dirty="0"/>
              <a:t>v1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791958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78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D5A3A1-F77D-B5E8-49D3-B9F953A8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B16A7-D9E8-27FF-F164-CC41671143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工事中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48291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93AB8-F774-34E7-755C-F72651D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大事な事：目的を定めてからグラフを作る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EB8E69-8775-7580-4787-A90BCC2A2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「何を言いたいのか？」から，見せるデータや見せ方を決める</a:t>
            </a:r>
            <a:endParaRPr kumimoji="1" lang="en-US" altLang="ja-JP" dirty="0"/>
          </a:p>
          <a:p>
            <a:r>
              <a:rPr kumimoji="1" lang="ja-JP" altLang="en-US" dirty="0"/>
              <a:t>漫然とグラフを作ってはいけない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とりあえず性能を測って並べておけばよいか･･･みたいのはダメ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283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93AB8-F774-34E7-755C-F72651D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EB8E69-8775-7580-4787-A90BCC2A2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目的を示すためには，何を強調するべきかを考える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どのモデルとどのモデルの違いを言う必要があるか？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どのパラメータを変化させるべきか？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0462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E6DB73-86D2-4F34-925C-657DFE5F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棒グラフの例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509CB5-08A2-B3F7-288E-FFBEAB048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955" y="908972"/>
            <a:ext cx="8280092" cy="540006"/>
          </a:xfrm>
        </p:spPr>
        <p:txBody>
          <a:bodyPr/>
          <a:lstStyle/>
          <a:p>
            <a:r>
              <a:rPr kumimoji="1" lang="ja-JP" altLang="en-US" dirty="0"/>
              <a:t>ダメな例</a:t>
            </a:r>
            <a:endParaRPr kumimoji="1" lang="en-US" dirty="0"/>
          </a:p>
        </p:txBody>
      </p:sp>
      <p:pic>
        <p:nvPicPr>
          <p:cNvPr id="5" name="図 4" descr="グラフ, 棒グラフ&#10;&#10;自動的に生成された説明">
            <a:extLst>
              <a:ext uri="{FF2B5EF4-FFF2-40B4-BE49-F238E27FC236}">
                <a16:creationId xmlns:a16="http://schemas.microsoft.com/office/drawing/2014/main" id="{259E1A9B-F31E-2149-C8FB-A7EF44036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0" y="1448978"/>
            <a:ext cx="7149597" cy="2520028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A62DD642-75C5-8E12-1933-385F565D6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60" y="4509012"/>
            <a:ext cx="7110079" cy="2167490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0C2D813C-985E-457E-87F9-959DF773B68B}"/>
              </a:ext>
            </a:extLst>
          </p:cNvPr>
          <p:cNvSpPr txBox="1">
            <a:spLocks/>
          </p:cNvSpPr>
          <p:nvPr/>
        </p:nvSpPr>
        <p:spPr bwMode="auto">
          <a:xfrm>
            <a:off x="521955" y="4059007"/>
            <a:ext cx="8280092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000" indent="-360000" algn="l" rtl="0" eaLnBrk="1" fontAlgn="base" hangingPunct="1">
              <a:lnSpc>
                <a:spcPct val="110000"/>
              </a:lnSpc>
              <a:spcBef>
                <a:spcPts val="2400"/>
              </a:spcBef>
              <a:spcAft>
                <a:spcPts val="600"/>
              </a:spcAft>
              <a:buClr>
                <a:schemeClr val="accent5"/>
              </a:buClr>
              <a:buFont typeface="Wingdings" panose="05000000000000000000" pitchFamily="2" charset="2"/>
              <a:buChar char="n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ja-JP" altLang="en-US" kern="0" dirty="0"/>
              <a:t>色，並べる順番，ラベル名を改良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988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F93AB8-F774-34E7-755C-F72651DE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EB8E69-8775-7580-4787-A90BCC2A2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目的からグラフの形は決まる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どのグラフを使うか？（棒とか折れ線とか）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どの順番で並べるか？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どの色をつけるか？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ラベル名をどうするか？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330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7EA7C-F74D-33B0-4B6F-DA4CE6C7B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よく使うグラフの種類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3CBA29-3A43-3BAD-EAB3-2F390C513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棒グラフ</a:t>
            </a:r>
            <a:endParaRPr kumimoji="1" lang="en-US" altLang="ja-JP" dirty="0"/>
          </a:p>
          <a:p>
            <a:r>
              <a:rPr kumimoji="1" lang="ja-JP" altLang="en-US" dirty="0"/>
              <a:t>積み上げ棒グラフ</a:t>
            </a:r>
            <a:endParaRPr kumimoji="1" lang="en-US" altLang="ja-JP" dirty="0"/>
          </a:p>
          <a:p>
            <a:r>
              <a:rPr kumimoji="1" lang="ja-JP" altLang="en-US" dirty="0"/>
              <a:t>折れ線グラフ</a:t>
            </a:r>
            <a:endParaRPr kumimoji="1" lang="en-US" altLang="ja-JP" dirty="0"/>
          </a:p>
          <a:p>
            <a:r>
              <a:rPr lang="en-US" altLang="ja-JP" dirty="0"/>
              <a:t>S-curve</a:t>
            </a:r>
            <a:endParaRPr kumimoji="1" lang="en-US" altLang="ja-JP" dirty="0"/>
          </a:p>
          <a:p>
            <a:r>
              <a:rPr kumimoji="1" lang="ja-JP" altLang="en-US" dirty="0"/>
              <a:t>散布図</a:t>
            </a:r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201316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73E0A-3209-8161-5FE1-A503BFEE6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色の付け方</a:t>
            </a:r>
            <a:endParaRPr kumimoji="1" 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B8B1EF-A587-6051-25EB-823A8154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パラメータが複数ある場合，パラメータを色相や明度に対応させる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色相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明度</a:t>
            </a:r>
            <a:endParaRPr kumimoji="1" lang="en-US" altLang="ja-JP" dirty="0"/>
          </a:p>
          <a:p>
            <a:endParaRPr kumimoji="1" lang="en-US" dirty="0"/>
          </a:p>
        </p:txBody>
      </p:sp>
    </p:spTree>
    <p:extLst>
      <p:ext uri="{BB962C8B-B14F-4D97-AF65-F5344CB8AC3E}">
        <p14:creationId xmlns:p14="http://schemas.microsoft.com/office/powerpoint/2010/main" val="409168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2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6879B0"/>
      </a:accent4>
      <a:accent5>
        <a:srgbClr val="2585A3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75557</TotalTime>
  <Words>179</Words>
  <Application>Microsoft Office PowerPoint</Application>
  <PresentationFormat>画面に合わせる (4:3)</PresentationFormat>
  <Paragraphs>31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HG丸ｺﾞｼｯｸM-PRO</vt:lpstr>
      <vt:lpstr>MeiryoKe_PGothic</vt:lpstr>
      <vt:lpstr>メイリオ</vt:lpstr>
      <vt:lpstr>Calibri</vt:lpstr>
      <vt:lpstr>Segoe UI</vt:lpstr>
      <vt:lpstr>Wingdings</vt:lpstr>
      <vt:lpstr>cerulean</vt:lpstr>
      <vt:lpstr>グラフの作り方 v1</vt:lpstr>
      <vt:lpstr>PowerPoint プレゼンテーション</vt:lpstr>
      <vt:lpstr>大事な事：目的を定めてからグラフを作る</vt:lpstr>
      <vt:lpstr>グラフ</vt:lpstr>
      <vt:lpstr>棒グラフの例</vt:lpstr>
      <vt:lpstr>グラフ</vt:lpstr>
      <vt:lpstr>よく使うグラフの種類</vt:lpstr>
      <vt:lpstr>色の付け方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17779</cp:revision>
  <cp:lastPrinted>2014-12-10T13:40:48Z</cp:lastPrinted>
  <dcterms:created xsi:type="dcterms:W3CDTF">2014-11-17T10:53:59Z</dcterms:created>
  <dcterms:modified xsi:type="dcterms:W3CDTF">2023-08-25T00:51:38Z</dcterms:modified>
</cp:coreProperties>
</file>