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5"/>
  </p:notesMasterIdLst>
  <p:sldIdLst>
    <p:sldId id="440" r:id="rId2"/>
    <p:sldId id="508" r:id="rId3"/>
    <p:sldId id="503" r:id="rId4"/>
    <p:sldId id="504" r:id="rId5"/>
    <p:sldId id="505" r:id="rId6"/>
    <p:sldId id="512" r:id="rId7"/>
    <p:sldId id="506" r:id="rId8"/>
    <p:sldId id="509" r:id="rId9"/>
    <p:sldId id="510" r:id="rId10"/>
    <p:sldId id="511" r:id="rId11"/>
    <p:sldId id="452" r:id="rId12"/>
    <p:sldId id="448" r:id="rId13"/>
    <p:sldId id="450" r:id="rId14"/>
    <p:sldId id="456" r:id="rId15"/>
    <p:sldId id="457" r:id="rId16"/>
    <p:sldId id="474" r:id="rId17"/>
    <p:sldId id="458" r:id="rId18"/>
    <p:sldId id="507" r:id="rId19"/>
    <p:sldId id="513" r:id="rId20"/>
    <p:sldId id="479" r:id="rId21"/>
    <p:sldId id="481" r:id="rId22"/>
    <p:sldId id="482" r:id="rId23"/>
    <p:sldId id="483"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03"/>
            <p14:sldId id="504"/>
            <p14:sldId id="505"/>
            <p14:sldId id="512"/>
            <p14:sldId id="506"/>
            <p14:sldId id="509"/>
            <p14:sldId id="510"/>
            <p14:sldId id="511"/>
            <p14:sldId id="452"/>
            <p14:sldId id="448"/>
            <p14:sldId id="450"/>
            <p14:sldId id="456"/>
            <p14:sldId id="457"/>
            <p14:sldId id="474"/>
            <p14:sldId id="458"/>
            <p14:sldId id="507"/>
            <p14:sldId id="513"/>
            <p14:sldId id="479"/>
            <p14:sldId id="481"/>
            <p14:sldId id="482"/>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2352"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2024/4/24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dirty="0"/>
              <a:t>v0</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2740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r>
              <a:rPr kumimoji="1" lang="ja-JP" altLang="en-US" dirty="0"/>
              <a:t>短く簡潔な文は，</a:t>
            </a:r>
            <a:endParaRPr kumimoji="1" lang="en-US" altLang="ja-JP" dirty="0"/>
          </a:p>
          <a:p>
            <a:pPr lvl="1"/>
            <a:r>
              <a:rPr kumimoji="1" lang="ja-JP" altLang="en-US" dirty="0"/>
              <a:t>誰が読んでも明確に意味が理解できる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2.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en-US" altLang="ja-JP" dirty="0"/>
              <a:t>3. </a:t>
            </a:r>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t>そこまでに現れていない概念や単語だけで構成された文を入れてはいけない</a:t>
            </a:r>
            <a:endParaRPr kumimoji="1" lang="en-US" altLang="ja-JP" dirty="0"/>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1929943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20</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pPr lvl="1"/>
            <a:r>
              <a:rPr kumimoji="1" lang="ja-JP" altLang="en-US" dirty="0"/>
              <a:t>プロットはすでに出来ていることを想定</a:t>
            </a:r>
            <a:endParaRPr kumimoji="1" lang="en-US" altLang="ja-JP" dirty="0"/>
          </a:p>
          <a:p>
            <a:pPr lvl="2"/>
            <a:r>
              <a:rPr lang="ja-JP" altLang="en-US" dirty="0"/>
              <a:t>別資料の「プロットの作り方」を参照</a:t>
            </a:r>
            <a:endParaRPr kumimoji="1" lang="ja-JP" altLang="en-US"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35E9-7FA8-52D4-6259-C89BA02C1A03}"/>
              </a:ext>
            </a:extLst>
          </p:cNvPr>
          <p:cNvSpPr>
            <a:spLocks noGrp="1"/>
          </p:cNvSpPr>
          <p:nvPr>
            <p:ph type="title"/>
          </p:nvPr>
        </p:nvSpPr>
        <p:spPr/>
        <p:txBody>
          <a:bodyPr/>
          <a:lstStyle/>
          <a:p>
            <a:r>
              <a:rPr lang="ja-JP" altLang="en-US" dirty="0"/>
              <a:t>もくじ</a:t>
            </a:r>
            <a:endParaRPr kumimoji="1" lang="ja-JP" altLang="en-US" dirty="0"/>
          </a:p>
        </p:txBody>
      </p:sp>
      <p:sp>
        <p:nvSpPr>
          <p:cNvPr id="3" name="テキスト プレースホルダー 2">
            <a:extLst>
              <a:ext uri="{FF2B5EF4-FFF2-40B4-BE49-F238E27FC236}">
                <a16:creationId xmlns:a16="http://schemas.microsoft.com/office/drawing/2014/main" id="{CC66A8BF-6CAA-B169-34F4-739557816258}"/>
              </a:ext>
            </a:extLst>
          </p:cNvPr>
          <p:cNvSpPr>
            <a:spLocks noGrp="1"/>
          </p:cNvSpPr>
          <p:nvPr>
            <p:ph type="body" sz="quarter" idx="10"/>
          </p:nvPr>
        </p:nvSpPr>
        <p:spPr/>
        <p:txBody>
          <a:bodyPr/>
          <a:lstStyle/>
          <a:p>
            <a:pPr marL="457200" indent="-457200">
              <a:buFont typeface="+mj-lt"/>
              <a:buAutoNum type="arabicPeriod"/>
            </a:pPr>
            <a:r>
              <a:rPr kumimoji="1" lang="ja-JP" altLang="en-US" dirty="0"/>
              <a:t>文章とは</a:t>
            </a:r>
            <a:endParaRPr kumimoji="1" lang="en-US" altLang="ja-JP" dirty="0"/>
          </a:p>
          <a:p>
            <a:pPr marL="457200" indent="-457200">
              <a:buFont typeface="+mj-lt"/>
              <a:buAutoNum type="arabicPeriod"/>
            </a:pPr>
            <a:r>
              <a:rPr kumimoji="1" lang="ja-JP" altLang="en-US" dirty="0"/>
              <a:t>文章の書き方＝文の配置とつなぐ方法</a:t>
            </a:r>
            <a:endParaRPr kumimoji="1" lang="en-US" altLang="ja-JP" dirty="0"/>
          </a:p>
          <a:p>
            <a:pPr marL="457200" indent="-457200">
              <a:buFont typeface="+mj-lt"/>
              <a:buAutoNum type="arabicPeriod"/>
            </a:pPr>
            <a:r>
              <a:rPr lang="ja-JP" altLang="en-US" dirty="0"/>
              <a:t>文の書き方</a:t>
            </a:r>
            <a:endParaRPr lang="en-US" altLang="ja-JP" dirty="0"/>
          </a:p>
          <a:p>
            <a:pPr marL="457200" indent="-457200">
              <a:buFont typeface="+mj-lt"/>
              <a:buAutoNum type="arabicPeriod"/>
            </a:pPr>
            <a:r>
              <a:rPr kumimoji="1" lang="ja-JP" altLang="en-US" dirty="0"/>
              <a:t>パラグラフ</a:t>
            </a:r>
          </a:p>
        </p:txBody>
      </p:sp>
    </p:spTree>
    <p:extLst>
      <p:ext uri="{BB962C8B-B14F-4D97-AF65-F5344CB8AC3E}">
        <p14:creationId xmlns:p14="http://schemas.microsoft.com/office/powerpoint/2010/main" val="46028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lang="en-US" altLang="ja-JP" dirty="0"/>
          </a:p>
          <a:p>
            <a:pPr lvl="1"/>
            <a:r>
              <a:rPr kumimoji="1" lang="ja-JP" altLang="en-US" dirty="0"/>
              <a:t>パラグラフ：</a:t>
            </a:r>
            <a:r>
              <a:rPr lang="ja-JP" altLang="en-US" dirty="0"/>
              <a:t>複数の文からなる</a:t>
            </a:r>
            <a:endParaRPr lang="en-US" altLang="ja-JP" dirty="0"/>
          </a:p>
          <a:p>
            <a:pPr lvl="1"/>
            <a:r>
              <a:rPr lang="ja-JP" altLang="en-US" dirty="0"/>
              <a:t>セクション：複数のパラグラフからなる</a:t>
            </a:r>
            <a:endParaRPr lang="en-US" altLang="ja-JP" dirty="0"/>
          </a:p>
          <a:p>
            <a:pPr lvl="1"/>
            <a:r>
              <a:rPr lang="ja-JP" altLang="en-US" dirty="0"/>
              <a:t>文章：複数のパラグラフからなる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r>
              <a:rPr lang="ja-JP" altLang="en-US" dirty="0"/>
              <a:t>節（</a:t>
            </a:r>
            <a:r>
              <a:rPr lang="en-US" altLang="ja-JP" dirty="0"/>
              <a:t>=</a:t>
            </a:r>
            <a:r>
              <a:rPr lang="ja-JP" altLang="en-US" dirty="0"/>
              <a:t>セクション）の配置方法はプロットの作り方などで議論する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パラグラフ内に違う主張をいれてはならない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294222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a:t>
            </a:r>
            <a:endParaRPr lang="en-US" altLang="ja-JP" dirty="0"/>
          </a:p>
        </p:txBody>
      </p:sp>
    </p:spTree>
    <p:extLst>
      <p:ext uri="{BB962C8B-B14F-4D97-AF65-F5344CB8AC3E}">
        <p14:creationId xmlns:p14="http://schemas.microsoft.com/office/powerpoint/2010/main" val="416354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各パラグラフはサポーティング・センテンスを１～複数含む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1366793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76932</TotalTime>
  <Words>1563</Words>
  <Application>Microsoft Office PowerPoint</Application>
  <PresentationFormat>画面に合わせる (4:3)</PresentationFormat>
  <Paragraphs>220</Paragraphs>
  <Slides>23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HG丸ｺﾞｼｯｸM-PRO</vt:lpstr>
      <vt:lpstr>MeiryoKe_PGothic</vt:lpstr>
      <vt:lpstr>メイリオ</vt:lpstr>
      <vt:lpstr>Calibri</vt:lpstr>
      <vt:lpstr>Segoe UI</vt:lpstr>
      <vt:lpstr>Wingdings</vt:lpstr>
      <vt:lpstr>cerulean</vt:lpstr>
      <vt:lpstr>文章の書き方 v0</vt:lpstr>
      <vt:lpstr>PowerPoint プレゼンテーション</vt:lpstr>
      <vt:lpstr>はじめに</vt:lpstr>
      <vt:lpstr>もくじ</vt:lpstr>
      <vt:lpstr>文章とは</vt:lpstr>
      <vt:lpstr>文とパラグラフと文章</vt:lpstr>
      <vt:lpstr>パラグラフ</vt:lpstr>
      <vt:lpstr>トピック・センテンス</vt:lpstr>
      <vt:lpstr>サポーティング・センテンス</vt:lpstr>
      <vt:lpstr>コンクルーディング・センテンス</vt:lpstr>
      <vt:lpstr>「文」の書き方のポイント</vt:lpstr>
      <vt:lpstr>1. 各文を短く簡潔にする</vt:lpstr>
      <vt:lpstr>2. 各文の主語や動詞，述語を明確にする</vt:lpstr>
      <vt:lpstr>3. 各文を適切に接続する</vt:lpstr>
      <vt:lpstr>論理的な繋がりを使った文の接続１</vt:lpstr>
      <vt:lpstr>論理的な繋がりを使った文の接続２</vt:lpstr>
      <vt:lpstr>論理的な繋がりを使った文の接続３</vt:lpstr>
      <vt:lpstr>パラグラフや文内の接続：古い情報と新しい情報</vt:lpstr>
      <vt:lpstr>パラグラフや文内の接続：古い情報と新しい情報</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17348</cp:revision>
  <cp:lastPrinted>2014-12-10T13:40:48Z</cp:lastPrinted>
  <dcterms:created xsi:type="dcterms:W3CDTF">2014-11-17T10:53:59Z</dcterms:created>
  <dcterms:modified xsi:type="dcterms:W3CDTF">2024-04-24T07:56:44Z</dcterms:modified>
</cp:coreProperties>
</file>