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58" r:id="rId6"/>
    <p:sldId id="259"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金 开嵩" initials="金" lastIdx="1" clrIdx="0">
    <p:extLst>
      <p:ext uri="{19B8F6BF-5375-455C-9EA6-DF929625EA0E}">
        <p15:presenceInfo xmlns:p15="http://schemas.microsoft.com/office/powerpoint/2012/main" userId="cb635816ff0e79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27T11:11:03.808"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24F78-2C3C-4636-AC54-50F3E6921D7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A784FEBF-98E8-40B6-A445-F466387846C3}">
      <dgm:prSet phldrT="[文本]"/>
      <dgm:spPr/>
      <dgm:t>
        <a:bodyPr/>
        <a:lstStyle/>
        <a:p>
          <a:r>
            <a:rPr lang="en-US" altLang="zh-CN" dirty="0"/>
            <a:t>NIFI</a:t>
          </a:r>
          <a:endParaRPr lang="zh-CN" altLang="en-US" dirty="0"/>
        </a:p>
      </dgm:t>
    </dgm:pt>
    <dgm:pt modelId="{F1D44C19-C341-4386-94D7-F390805EB153}" type="parTrans" cxnId="{22C8ED82-54CE-4BDD-BE46-DAF1071E53F9}">
      <dgm:prSet/>
      <dgm:spPr/>
      <dgm:t>
        <a:bodyPr/>
        <a:lstStyle/>
        <a:p>
          <a:endParaRPr lang="zh-CN" altLang="en-US"/>
        </a:p>
      </dgm:t>
    </dgm:pt>
    <dgm:pt modelId="{22781AFA-A187-40F9-A909-7785C763DC2D}" type="sibTrans" cxnId="{22C8ED82-54CE-4BDD-BE46-DAF1071E53F9}">
      <dgm:prSet/>
      <dgm:spPr/>
      <dgm:t>
        <a:bodyPr/>
        <a:lstStyle/>
        <a:p>
          <a:endParaRPr lang="zh-CN" altLang="en-US"/>
        </a:p>
      </dgm:t>
    </dgm:pt>
    <dgm:pt modelId="{5957D991-6FE4-40EF-AE6E-E972A51EF605}">
      <dgm:prSet phldrT="[文本]"/>
      <dgm:spPr/>
      <dgm:t>
        <a:bodyPr/>
        <a:lstStyle/>
        <a:p>
          <a:r>
            <a:rPr lang="zh-CN" altLang="en-US" dirty="0"/>
            <a:t>调度脚本处理器</a:t>
          </a:r>
        </a:p>
      </dgm:t>
    </dgm:pt>
    <dgm:pt modelId="{ED1862D7-12C7-4AF5-B4BB-E60AC881D729}" type="parTrans" cxnId="{E345F84B-4AE2-4FD6-8257-C768DD9744CE}">
      <dgm:prSet/>
      <dgm:spPr/>
      <dgm:t>
        <a:bodyPr/>
        <a:lstStyle/>
        <a:p>
          <a:endParaRPr lang="zh-CN" altLang="en-US"/>
        </a:p>
      </dgm:t>
    </dgm:pt>
    <dgm:pt modelId="{1F7E17F1-69D3-4DE5-9AF3-EB45EE6A190F}" type="sibTrans" cxnId="{E345F84B-4AE2-4FD6-8257-C768DD9744CE}">
      <dgm:prSet/>
      <dgm:spPr/>
      <dgm:t>
        <a:bodyPr/>
        <a:lstStyle/>
        <a:p>
          <a:endParaRPr lang="zh-CN" altLang="en-US"/>
        </a:p>
      </dgm:t>
    </dgm:pt>
    <dgm:pt modelId="{B105A149-1BCD-48BC-8774-2531287B8B58}">
      <dgm:prSet phldrT="[文本]"/>
      <dgm:spPr/>
      <dgm:t>
        <a:bodyPr/>
        <a:lstStyle/>
        <a:p>
          <a:r>
            <a:rPr lang="zh-CN" altLang="en-US" dirty="0"/>
            <a:t>公共脚本</a:t>
          </a:r>
        </a:p>
      </dgm:t>
    </dgm:pt>
    <dgm:pt modelId="{E1EE02A3-966A-45FA-9F9D-4329B491EA25}" type="parTrans" cxnId="{7E505289-3F0E-4548-A758-332C8ECDFE7D}">
      <dgm:prSet/>
      <dgm:spPr/>
      <dgm:t>
        <a:bodyPr/>
        <a:lstStyle/>
        <a:p>
          <a:endParaRPr lang="zh-CN" altLang="en-US"/>
        </a:p>
      </dgm:t>
    </dgm:pt>
    <dgm:pt modelId="{DB818B3B-0001-4C6A-A127-725400BC3FB7}" type="sibTrans" cxnId="{7E505289-3F0E-4548-A758-332C8ECDFE7D}">
      <dgm:prSet/>
      <dgm:spPr/>
      <dgm:t>
        <a:bodyPr/>
        <a:lstStyle/>
        <a:p>
          <a:endParaRPr lang="zh-CN" altLang="en-US"/>
        </a:p>
      </dgm:t>
    </dgm:pt>
    <dgm:pt modelId="{3B666E9B-0DEA-4EF8-9A0B-7C5282A6C7A0}">
      <dgm:prSet phldrT="[文本]"/>
      <dgm:spPr/>
      <dgm:t>
        <a:bodyPr/>
        <a:lstStyle/>
        <a:p>
          <a:r>
            <a:rPr lang="zh-CN" altLang="en-US" dirty="0"/>
            <a:t>脚本实现</a:t>
          </a:r>
          <a:r>
            <a:rPr lang="en-US" altLang="zh-CN" dirty="0"/>
            <a:t>NIFI</a:t>
          </a:r>
          <a:r>
            <a:rPr lang="zh-CN" altLang="en-US" dirty="0"/>
            <a:t>处理器</a:t>
          </a:r>
        </a:p>
      </dgm:t>
    </dgm:pt>
    <dgm:pt modelId="{D5C5572F-4A7F-4938-B24B-7C6428F6977A}" type="parTrans" cxnId="{8122814C-C6EA-4E8E-9CB3-0D311895C675}">
      <dgm:prSet/>
      <dgm:spPr/>
      <dgm:t>
        <a:bodyPr/>
        <a:lstStyle/>
        <a:p>
          <a:endParaRPr lang="zh-CN" altLang="en-US"/>
        </a:p>
      </dgm:t>
    </dgm:pt>
    <dgm:pt modelId="{80A080CD-B576-4C6C-AEBC-401DFAF08DD4}" type="sibTrans" cxnId="{8122814C-C6EA-4E8E-9CB3-0D311895C675}">
      <dgm:prSet/>
      <dgm:spPr/>
      <dgm:t>
        <a:bodyPr/>
        <a:lstStyle/>
        <a:p>
          <a:endParaRPr lang="zh-CN" altLang="en-US"/>
        </a:p>
      </dgm:t>
    </dgm:pt>
    <dgm:pt modelId="{D2592B76-3B74-4CB0-B896-AB324FC9D963}">
      <dgm:prSet phldrT="[文本]"/>
      <dgm:spPr/>
      <dgm:t>
        <a:bodyPr/>
        <a:lstStyle/>
        <a:p>
          <a:r>
            <a:rPr lang="zh-CN" altLang="en-US" dirty="0"/>
            <a:t>子脚本</a:t>
          </a:r>
        </a:p>
      </dgm:t>
    </dgm:pt>
    <dgm:pt modelId="{0CDDA099-6730-4AD5-9873-DBC32B3EC9B5}" type="parTrans" cxnId="{97B5B6C0-1C90-4607-98FA-D3BF6AD3D3B1}">
      <dgm:prSet/>
      <dgm:spPr/>
      <dgm:t>
        <a:bodyPr/>
        <a:lstStyle/>
        <a:p>
          <a:endParaRPr lang="zh-CN" altLang="en-US"/>
        </a:p>
      </dgm:t>
    </dgm:pt>
    <dgm:pt modelId="{13EB0DE1-915C-42F1-8DEE-BD71F26F26B2}" type="sibTrans" cxnId="{97B5B6C0-1C90-4607-98FA-D3BF6AD3D3B1}">
      <dgm:prSet/>
      <dgm:spPr/>
      <dgm:t>
        <a:bodyPr/>
        <a:lstStyle/>
        <a:p>
          <a:endParaRPr lang="zh-CN" altLang="en-US"/>
        </a:p>
      </dgm:t>
    </dgm:pt>
    <dgm:pt modelId="{E7E867DF-4EE3-4A98-B86F-D29C2997D364}">
      <dgm:prSet phldrT="[文本]"/>
      <dgm:spPr/>
      <dgm:t>
        <a:bodyPr/>
        <a:lstStyle/>
        <a:p>
          <a:r>
            <a:rPr lang="zh-CN" altLang="en-US" dirty="0"/>
            <a:t>业务细节实现脚本</a:t>
          </a:r>
        </a:p>
      </dgm:t>
    </dgm:pt>
    <dgm:pt modelId="{C83B3C9B-E399-419D-B890-3ED5E6D8BEC6}" type="parTrans" cxnId="{DB03EEAA-3673-4FD8-B339-6AC968BED5A9}">
      <dgm:prSet/>
      <dgm:spPr/>
      <dgm:t>
        <a:bodyPr/>
        <a:lstStyle/>
        <a:p>
          <a:endParaRPr lang="zh-CN" altLang="en-US"/>
        </a:p>
      </dgm:t>
    </dgm:pt>
    <dgm:pt modelId="{D926DB16-6E9E-4B01-BE17-0153698430D8}" type="sibTrans" cxnId="{DB03EEAA-3673-4FD8-B339-6AC968BED5A9}">
      <dgm:prSet/>
      <dgm:spPr/>
      <dgm:t>
        <a:bodyPr/>
        <a:lstStyle/>
        <a:p>
          <a:endParaRPr lang="zh-CN" altLang="en-US"/>
        </a:p>
      </dgm:t>
    </dgm:pt>
    <dgm:pt modelId="{85880DE5-5AC7-44C2-91F1-8CD3757A22F7}" type="pres">
      <dgm:prSet presAssocID="{91424F78-2C3C-4636-AC54-50F3E6921D74}" presName="rootnode" presStyleCnt="0">
        <dgm:presLayoutVars>
          <dgm:chMax/>
          <dgm:chPref/>
          <dgm:dir/>
          <dgm:animLvl val="lvl"/>
        </dgm:presLayoutVars>
      </dgm:prSet>
      <dgm:spPr/>
    </dgm:pt>
    <dgm:pt modelId="{0DB04A53-F5F3-465C-8EA1-A0E7EF7C6D95}" type="pres">
      <dgm:prSet presAssocID="{A784FEBF-98E8-40B6-A445-F466387846C3}" presName="composite" presStyleCnt="0"/>
      <dgm:spPr/>
    </dgm:pt>
    <dgm:pt modelId="{382B7A3F-3B89-4D53-93F9-5F6E54777DAD}" type="pres">
      <dgm:prSet presAssocID="{A784FEBF-98E8-40B6-A445-F466387846C3}" presName="bentUpArrow1" presStyleLbl="alignImgPlace1" presStyleIdx="0" presStyleCnt="2" custLinFactX="53980" custLinFactNeighborX="100000"/>
      <dgm:spPr/>
    </dgm:pt>
    <dgm:pt modelId="{1F98B3EB-B249-4232-8FA2-222555EBD352}" type="pres">
      <dgm:prSet presAssocID="{A784FEBF-98E8-40B6-A445-F466387846C3}" presName="ParentText" presStyleLbl="node1" presStyleIdx="0" presStyleCnt="3" custLinFactX="4134" custLinFactNeighborX="100000">
        <dgm:presLayoutVars>
          <dgm:chMax val="1"/>
          <dgm:chPref val="1"/>
          <dgm:bulletEnabled val="1"/>
        </dgm:presLayoutVars>
      </dgm:prSet>
      <dgm:spPr/>
    </dgm:pt>
    <dgm:pt modelId="{00C9817B-F7E8-4522-804C-197F5DFB0B1E}" type="pres">
      <dgm:prSet presAssocID="{A784FEBF-98E8-40B6-A445-F466387846C3}" presName="ChildText" presStyleLbl="revTx" presStyleIdx="0" presStyleCnt="3" custLinFactX="43178" custLinFactNeighborX="100000">
        <dgm:presLayoutVars>
          <dgm:chMax val="0"/>
          <dgm:chPref val="0"/>
          <dgm:bulletEnabled val="1"/>
        </dgm:presLayoutVars>
      </dgm:prSet>
      <dgm:spPr/>
    </dgm:pt>
    <dgm:pt modelId="{13FC299B-43F5-4FBD-B1D3-7FD6D7EF6971}" type="pres">
      <dgm:prSet presAssocID="{22781AFA-A187-40F9-A909-7785C763DC2D}" presName="sibTrans" presStyleCnt="0"/>
      <dgm:spPr/>
    </dgm:pt>
    <dgm:pt modelId="{F25C61CB-CD58-45EC-9061-9AA932982BF8}" type="pres">
      <dgm:prSet presAssocID="{B105A149-1BCD-48BC-8774-2531287B8B58}" presName="composite" presStyleCnt="0"/>
      <dgm:spPr/>
    </dgm:pt>
    <dgm:pt modelId="{8EA8ABC6-3A26-484C-947F-2C2E9136BD3F}" type="pres">
      <dgm:prSet presAssocID="{B105A149-1BCD-48BC-8774-2531287B8B58}" presName="bentUpArrow1" presStyleLbl="alignImgPlace1" presStyleIdx="1" presStyleCnt="2" custLinFactX="53980" custLinFactNeighborX="100000"/>
      <dgm:spPr/>
    </dgm:pt>
    <dgm:pt modelId="{852D9171-A9B7-4BB6-A1E3-78CBEC78333D}" type="pres">
      <dgm:prSet presAssocID="{B105A149-1BCD-48BC-8774-2531287B8B58}" presName="ParentText" presStyleLbl="node1" presStyleIdx="1" presStyleCnt="3" custLinFactX="4134" custLinFactNeighborX="100000">
        <dgm:presLayoutVars>
          <dgm:chMax val="1"/>
          <dgm:chPref val="1"/>
          <dgm:bulletEnabled val="1"/>
        </dgm:presLayoutVars>
      </dgm:prSet>
      <dgm:spPr/>
    </dgm:pt>
    <dgm:pt modelId="{D7DDC945-D46D-4A7C-B6CF-B9A40055256B}" type="pres">
      <dgm:prSet presAssocID="{B105A149-1BCD-48BC-8774-2531287B8B58}" presName="ChildText" presStyleLbl="revTx" presStyleIdx="1" presStyleCnt="3" custLinFactX="43178" custLinFactNeighborX="100000">
        <dgm:presLayoutVars>
          <dgm:chMax val="0"/>
          <dgm:chPref val="0"/>
          <dgm:bulletEnabled val="1"/>
        </dgm:presLayoutVars>
      </dgm:prSet>
      <dgm:spPr/>
    </dgm:pt>
    <dgm:pt modelId="{3B61FE79-2102-4EEB-92A1-4C7E25FCB8C5}" type="pres">
      <dgm:prSet presAssocID="{DB818B3B-0001-4C6A-A127-725400BC3FB7}" presName="sibTrans" presStyleCnt="0"/>
      <dgm:spPr/>
    </dgm:pt>
    <dgm:pt modelId="{822F2EE6-BC15-4D1C-9380-70924355B3A9}" type="pres">
      <dgm:prSet presAssocID="{D2592B76-3B74-4CB0-B896-AB324FC9D963}" presName="composite" presStyleCnt="0"/>
      <dgm:spPr/>
    </dgm:pt>
    <dgm:pt modelId="{57BC7F2F-3AD7-488B-AF8C-9D95C75C8718}" type="pres">
      <dgm:prSet presAssocID="{D2592B76-3B74-4CB0-B896-AB324FC9D963}" presName="ParentText" presStyleLbl="node1" presStyleIdx="2" presStyleCnt="3" custLinFactX="4134" custLinFactNeighborX="100000">
        <dgm:presLayoutVars>
          <dgm:chMax val="1"/>
          <dgm:chPref val="1"/>
          <dgm:bulletEnabled val="1"/>
        </dgm:presLayoutVars>
      </dgm:prSet>
      <dgm:spPr/>
    </dgm:pt>
    <dgm:pt modelId="{A84AF450-A04F-404C-A60D-9CC538B13F0D}" type="pres">
      <dgm:prSet presAssocID="{D2592B76-3B74-4CB0-B896-AB324FC9D963}" presName="FinalChildText" presStyleLbl="revTx" presStyleIdx="2" presStyleCnt="3" custLinFactX="43178" custLinFactNeighborX="100000">
        <dgm:presLayoutVars>
          <dgm:chMax val="0"/>
          <dgm:chPref val="0"/>
          <dgm:bulletEnabled val="1"/>
        </dgm:presLayoutVars>
      </dgm:prSet>
      <dgm:spPr/>
    </dgm:pt>
  </dgm:ptLst>
  <dgm:cxnLst>
    <dgm:cxn modelId="{25A60223-0962-4B4C-AE81-A2AD8A44E005}" type="presOf" srcId="{91424F78-2C3C-4636-AC54-50F3E6921D74}" destId="{85880DE5-5AC7-44C2-91F1-8CD3757A22F7}" srcOrd="0" destOrd="0" presId="urn:microsoft.com/office/officeart/2005/8/layout/StepDownProcess"/>
    <dgm:cxn modelId="{17716F27-4E2A-4C43-A107-7C03B1493E47}" type="presOf" srcId="{5957D991-6FE4-40EF-AE6E-E972A51EF605}" destId="{00C9817B-F7E8-4522-804C-197F5DFB0B1E}" srcOrd="0" destOrd="0" presId="urn:microsoft.com/office/officeart/2005/8/layout/StepDownProcess"/>
    <dgm:cxn modelId="{D4A62A48-60E0-4828-A48B-D0732F61866A}" type="presOf" srcId="{B105A149-1BCD-48BC-8774-2531287B8B58}" destId="{852D9171-A9B7-4BB6-A1E3-78CBEC78333D}" srcOrd="0" destOrd="0" presId="urn:microsoft.com/office/officeart/2005/8/layout/StepDownProcess"/>
    <dgm:cxn modelId="{6BD42D6B-986C-4683-82AF-9DE231092F15}" type="presOf" srcId="{E7E867DF-4EE3-4A98-B86F-D29C2997D364}" destId="{A84AF450-A04F-404C-A60D-9CC538B13F0D}" srcOrd="0" destOrd="0" presId="urn:microsoft.com/office/officeart/2005/8/layout/StepDownProcess"/>
    <dgm:cxn modelId="{E345F84B-4AE2-4FD6-8257-C768DD9744CE}" srcId="{A784FEBF-98E8-40B6-A445-F466387846C3}" destId="{5957D991-6FE4-40EF-AE6E-E972A51EF605}" srcOrd="0" destOrd="0" parTransId="{ED1862D7-12C7-4AF5-B4BB-E60AC881D729}" sibTransId="{1F7E17F1-69D3-4DE5-9AF3-EB45EE6A190F}"/>
    <dgm:cxn modelId="{8122814C-C6EA-4E8E-9CB3-0D311895C675}" srcId="{B105A149-1BCD-48BC-8774-2531287B8B58}" destId="{3B666E9B-0DEA-4EF8-9A0B-7C5282A6C7A0}" srcOrd="0" destOrd="0" parTransId="{D5C5572F-4A7F-4938-B24B-7C6428F6977A}" sibTransId="{80A080CD-B576-4C6C-AEBC-401DFAF08DD4}"/>
    <dgm:cxn modelId="{1EDEA36F-1C19-4E13-8BDB-5CB5507B5229}" type="presOf" srcId="{A784FEBF-98E8-40B6-A445-F466387846C3}" destId="{1F98B3EB-B249-4232-8FA2-222555EBD352}" srcOrd="0" destOrd="0" presId="urn:microsoft.com/office/officeart/2005/8/layout/StepDownProcess"/>
    <dgm:cxn modelId="{22C8ED82-54CE-4BDD-BE46-DAF1071E53F9}" srcId="{91424F78-2C3C-4636-AC54-50F3E6921D74}" destId="{A784FEBF-98E8-40B6-A445-F466387846C3}" srcOrd="0" destOrd="0" parTransId="{F1D44C19-C341-4386-94D7-F390805EB153}" sibTransId="{22781AFA-A187-40F9-A909-7785C763DC2D}"/>
    <dgm:cxn modelId="{7E505289-3F0E-4548-A758-332C8ECDFE7D}" srcId="{91424F78-2C3C-4636-AC54-50F3E6921D74}" destId="{B105A149-1BCD-48BC-8774-2531287B8B58}" srcOrd="1" destOrd="0" parTransId="{E1EE02A3-966A-45FA-9F9D-4329B491EA25}" sibTransId="{DB818B3B-0001-4C6A-A127-725400BC3FB7}"/>
    <dgm:cxn modelId="{DB03EEAA-3673-4FD8-B339-6AC968BED5A9}" srcId="{D2592B76-3B74-4CB0-B896-AB324FC9D963}" destId="{E7E867DF-4EE3-4A98-B86F-D29C2997D364}" srcOrd="0" destOrd="0" parTransId="{C83B3C9B-E399-419D-B890-3ED5E6D8BEC6}" sibTransId="{D926DB16-6E9E-4B01-BE17-0153698430D8}"/>
    <dgm:cxn modelId="{A78DAEBB-2EDE-49E2-966E-31615583C3F4}" type="presOf" srcId="{3B666E9B-0DEA-4EF8-9A0B-7C5282A6C7A0}" destId="{D7DDC945-D46D-4A7C-B6CF-B9A40055256B}" srcOrd="0" destOrd="0" presId="urn:microsoft.com/office/officeart/2005/8/layout/StepDownProcess"/>
    <dgm:cxn modelId="{97B5B6C0-1C90-4607-98FA-D3BF6AD3D3B1}" srcId="{91424F78-2C3C-4636-AC54-50F3E6921D74}" destId="{D2592B76-3B74-4CB0-B896-AB324FC9D963}" srcOrd="2" destOrd="0" parTransId="{0CDDA099-6730-4AD5-9873-DBC32B3EC9B5}" sibTransId="{13EB0DE1-915C-42F1-8DEE-BD71F26F26B2}"/>
    <dgm:cxn modelId="{BF1952CF-3E01-44C5-964C-0EFD3200BFFE}" type="presOf" srcId="{D2592B76-3B74-4CB0-B896-AB324FC9D963}" destId="{57BC7F2F-3AD7-488B-AF8C-9D95C75C8718}" srcOrd="0" destOrd="0" presId="urn:microsoft.com/office/officeart/2005/8/layout/StepDownProcess"/>
    <dgm:cxn modelId="{8043DDD6-8C8B-4FF2-8CA0-388C444A38F5}" type="presParOf" srcId="{85880DE5-5AC7-44C2-91F1-8CD3757A22F7}" destId="{0DB04A53-F5F3-465C-8EA1-A0E7EF7C6D95}" srcOrd="0" destOrd="0" presId="urn:microsoft.com/office/officeart/2005/8/layout/StepDownProcess"/>
    <dgm:cxn modelId="{90F39128-9CE8-48CF-91A8-1B3B47946AA2}" type="presParOf" srcId="{0DB04A53-F5F3-465C-8EA1-A0E7EF7C6D95}" destId="{382B7A3F-3B89-4D53-93F9-5F6E54777DAD}" srcOrd="0" destOrd="0" presId="urn:microsoft.com/office/officeart/2005/8/layout/StepDownProcess"/>
    <dgm:cxn modelId="{717D7A4F-0A20-42ED-BE0F-345CD1A4B1D1}" type="presParOf" srcId="{0DB04A53-F5F3-465C-8EA1-A0E7EF7C6D95}" destId="{1F98B3EB-B249-4232-8FA2-222555EBD352}" srcOrd="1" destOrd="0" presId="urn:microsoft.com/office/officeart/2005/8/layout/StepDownProcess"/>
    <dgm:cxn modelId="{246DC9D9-3E75-4B03-8976-8579F201359B}" type="presParOf" srcId="{0DB04A53-F5F3-465C-8EA1-A0E7EF7C6D95}" destId="{00C9817B-F7E8-4522-804C-197F5DFB0B1E}" srcOrd="2" destOrd="0" presId="urn:microsoft.com/office/officeart/2005/8/layout/StepDownProcess"/>
    <dgm:cxn modelId="{E352D105-8FE2-43A7-B510-0049229B0999}" type="presParOf" srcId="{85880DE5-5AC7-44C2-91F1-8CD3757A22F7}" destId="{13FC299B-43F5-4FBD-B1D3-7FD6D7EF6971}" srcOrd="1" destOrd="0" presId="urn:microsoft.com/office/officeart/2005/8/layout/StepDownProcess"/>
    <dgm:cxn modelId="{F760C8F3-3386-4F68-8A70-FE94C4C309DF}" type="presParOf" srcId="{85880DE5-5AC7-44C2-91F1-8CD3757A22F7}" destId="{F25C61CB-CD58-45EC-9061-9AA932982BF8}" srcOrd="2" destOrd="0" presId="urn:microsoft.com/office/officeart/2005/8/layout/StepDownProcess"/>
    <dgm:cxn modelId="{CA073C29-BB76-440E-AE4D-9A32A001BB18}" type="presParOf" srcId="{F25C61CB-CD58-45EC-9061-9AA932982BF8}" destId="{8EA8ABC6-3A26-484C-947F-2C2E9136BD3F}" srcOrd="0" destOrd="0" presId="urn:microsoft.com/office/officeart/2005/8/layout/StepDownProcess"/>
    <dgm:cxn modelId="{8B55D9CC-29E3-4264-85C1-7214C75F180E}" type="presParOf" srcId="{F25C61CB-CD58-45EC-9061-9AA932982BF8}" destId="{852D9171-A9B7-4BB6-A1E3-78CBEC78333D}" srcOrd="1" destOrd="0" presId="urn:microsoft.com/office/officeart/2005/8/layout/StepDownProcess"/>
    <dgm:cxn modelId="{61EF667E-E2E4-4EBB-955D-7F076850A767}" type="presParOf" srcId="{F25C61CB-CD58-45EC-9061-9AA932982BF8}" destId="{D7DDC945-D46D-4A7C-B6CF-B9A40055256B}" srcOrd="2" destOrd="0" presId="urn:microsoft.com/office/officeart/2005/8/layout/StepDownProcess"/>
    <dgm:cxn modelId="{0D7B7E41-96EC-4EC2-8DD7-3D5CC20EFC0B}" type="presParOf" srcId="{85880DE5-5AC7-44C2-91F1-8CD3757A22F7}" destId="{3B61FE79-2102-4EEB-92A1-4C7E25FCB8C5}" srcOrd="3" destOrd="0" presId="urn:microsoft.com/office/officeart/2005/8/layout/StepDownProcess"/>
    <dgm:cxn modelId="{7C8373F8-9331-4A58-A909-6C6C80172A39}" type="presParOf" srcId="{85880DE5-5AC7-44C2-91F1-8CD3757A22F7}" destId="{822F2EE6-BC15-4D1C-9380-70924355B3A9}" srcOrd="4" destOrd="0" presId="urn:microsoft.com/office/officeart/2005/8/layout/StepDownProcess"/>
    <dgm:cxn modelId="{ACCC387D-95DD-4792-B868-B201FA8B75B4}" type="presParOf" srcId="{822F2EE6-BC15-4D1C-9380-70924355B3A9}" destId="{57BC7F2F-3AD7-488B-AF8C-9D95C75C8718}" srcOrd="0" destOrd="0" presId="urn:microsoft.com/office/officeart/2005/8/layout/StepDownProcess"/>
    <dgm:cxn modelId="{8ABFCB52-684C-4C05-9521-6760A0036470}" type="presParOf" srcId="{822F2EE6-BC15-4D1C-9380-70924355B3A9}" destId="{A84AF450-A04F-404C-A60D-9CC538B13F0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B7A3F-3B89-4D53-93F9-5F6E54777DAD}">
      <dsp:nvSpPr>
        <dsp:cNvPr id="0" name=""/>
        <dsp:cNvSpPr/>
      </dsp:nvSpPr>
      <dsp:spPr>
        <a:xfrm rot="5400000">
          <a:off x="4322696" y="1271326"/>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8B3EB-B249-4232-8FA2-222555EBD352}">
      <dsp:nvSpPr>
        <dsp:cNvPr id="0" name=""/>
        <dsp:cNvSpPr/>
      </dsp:nvSpPr>
      <dsp:spPr>
        <a:xfrm>
          <a:off x="4024799" y="24930"/>
          <a:ext cx="1892792" cy="13248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NIFI</a:t>
          </a:r>
          <a:endParaRPr lang="zh-CN" altLang="en-US" sz="3000" kern="1200" dirty="0"/>
        </a:p>
      </dsp:txBody>
      <dsp:txXfrm>
        <a:off x="4089487" y="89618"/>
        <a:ext cx="1763416" cy="1195517"/>
      </dsp:txXfrm>
    </dsp:sp>
    <dsp:sp modelId="{00C9817B-F7E8-4522-804C-197F5DFB0B1E}">
      <dsp:nvSpPr>
        <dsp:cNvPr id="0" name=""/>
        <dsp:cNvSpPr/>
      </dsp:nvSpPr>
      <dsp:spPr>
        <a:xfrm>
          <a:off x="5917592" y="151288"/>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调度脚本处理器</a:t>
          </a:r>
        </a:p>
      </dsp:txBody>
      <dsp:txXfrm>
        <a:off x="5917592" y="151288"/>
        <a:ext cx="1376636" cy="1070837"/>
      </dsp:txXfrm>
    </dsp:sp>
    <dsp:sp modelId="{8EA8ABC6-3A26-484C-947F-2C2E9136BD3F}">
      <dsp:nvSpPr>
        <dsp:cNvPr id="0" name=""/>
        <dsp:cNvSpPr/>
      </dsp:nvSpPr>
      <dsp:spPr>
        <a:xfrm rot="5400000">
          <a:off x="5892022" y="2759619"/>
          <a:ext cx="1124378" cy="128006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2D9171-A9B7-4BB6-A1E3-78CBEC78333D}">
      <dsp:nvSpPr>
        <dsp:cNvPr id="0" name=""/>
        <dsp:cNvSpPr/>
      </dsp:nvSpPr>
      <dsp:spPr>
        <a:xfrm>
          <a:off x="5594125" y="1513222"/>
          <a:ext cx="1892792" cy="13248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公共脚本</a:t>
          </a:r>
        </a:p>
      </dsp:txBody>
      <dsp:txXfrm>
        <a:off x="5658813" y="1577910"/>
        <a:ext cx="1763416" cy="1195517"/>
      </dsp:txXfrm>
    </dsp:sp>
    <dsp:sp modelId="{D7DDC945-D46D-4A7C-B6CF-B9A40055256B}">
      <dsp:nvSpPr>
        <dsp:cNvPr id="0" name=""/>
        <dsp:cNvSpPr/>
      </dsp:nvSpPr>
      <dsp:spPr>
        <a:xfrm>
          <a:off x="7486918" y="1639581"/>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脚本实现</a:t>
          </a:r>
          <a:r>
            <a:rPr lang="en-US" altLang="zh-CN" sz="1800" kern="1200" dirty="0"/>
            <a:t>NIFI</a:t>
          </a:r>
          <a:r>
            <a:rPr lang="zh-CN" altLang="en-US" sz="1800" kern="1200" dirty="0"/>
            <a:t>处理器</a:t>
          </a:r>
        </a:p>
      </dsp:txBody>
      <dsp:txXfrm>
        <a:off x="7486918" y="1639581"/>
        <a:ext cx="1376636" cy="1070837"/>
      </dsp:txXfrm>
    </dsp:sp>
    <dsp:sp modelId="{57BC7F2F-3AD7-488B-AF8C-9D95C75C8718}">
      <dsp:nvSpPr>
        <dsp:cNvPr id="0" name=""/>
        <dsp:cNvSpPr/>
      </dsp:nvSpPr>
      <dsp:spPr>
        <a:xfrm>
          <a:off x="7163451" y="3001514"/>
          <a:ext cx="1892792" cy="13248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子脚本</a:t>
          </a:r>
        </a:p>
      </dsp:txBody>
      <dsp:txXfrm>
        <a:off x="7228139" y="3066202"/>
        <a:ext cx="1763416" cy="1195517"/>
      </dsp:txXfrm>
    </dsp:sp>
    <dsp:sp modelId="{A84AF450-A04F-404C-A60D-9CC538B13F0D}">
      <dsp:nvSpPr>
        <dsp:cNvPr id="0" name=""/>
        <dsp:cNvSpPr/>
      </dsp:nvSpPr>
      <dsp:spPr>
        <a:xfrm>
          <a:off x="9056244" y="3127873"/>
          <a:ext cx="1376636" cy="107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业务细节实现脚本</a:t>
          </a:r>
        </a:p>
      </dsp:txBody>
      <dsp:txXfrm>
        <a:off x="9056244" y="3127873"/>
        <a:ext cx="1376636" cy="107083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0AC7B-DBC5-447A-B278-E9000E6D8B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159057E-80FF-4E35-84E1-B50804D29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9D62BE-491C-4BB5-8013-6BC8020B1D78}"/>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5" name="页脚占位符 4">
            <a:extLst>
              <a:ext uri="{FF2B5EF4-FFF2-40B4-BE49-F238E27FC236}">
                <a16:creationId xmlns:a16="http://schemas.microsoft.com/office/drawing/2014/main" id="{B8042BA0-CE70-4133-A8CE-9C69131D7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8B9A47-8094-4448-8648-761F88E88542}"/>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136843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FCDC1-6C29-40BF-9866-82575CAA1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6354188-F6D2-42FE-A22B-B4DBC155B9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8E489F-623B-405B-A131-8787D4816956}"/>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5" name="页脚占位符 4">
            <a:extLst>
              <a:ext uri="{FF2B5EF4-FFF2-40B4-BE49-F238E27FC236}">
                <a16:creationId xmlns:a16="http://schemas.microsoft.com/office/drawing/2014/main" id="{3C2CD81D-74F4-426C-966F-FBEE99AA5B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51B549-14F0-46D0-BF68-E61528B987E0}"/>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120525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67CE60-2568-47A5-B04C-1A28822D8F4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DAA21B-DDFE-4F79-954C-F4588E7116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1DD8A7-F0C9-4257-A2E6-42A5475A85E7}"/>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5" name="页脚占位符 4">
            <a:extLst>
              <a:ext uri="{FF2B5EF4-FFF2-40B4-BE49-F238E27FC236}">
                <a16:creationId xmlns:a16="http://schemas.microsoft.com/office/drawing/2014/main" id="{24D9A11F-B3C7-4C95-929B-018EE813BA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F0CDEB-4D60-48EA-A693-56020D96FB65}"/>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328971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40893-75B0-4E9D-9252-BDDE45F06B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B02669-8982-4E7A-96FB-795D4395951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569238-6A70-4A0A-9C6D-B6A6B8F51BDF}"/>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5" name="页脚占位符 4">
            <a:extLst>
              <a:ext uri="{FF2B5EF4-FFF2-40B4-BE49-F238E27FC236}">
                <a16:creationId xmlns:a16="http://schemas.microsoft.com/office/drawing/2014/main" id="{C355675A-B4B1-4A8E-9CC0-3B25772E31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A3EB1B-5958-4292-9943-53FC1741D860}"/>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18705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F781E-3482-4058-9AB5-7201CC4DC3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13C0FA-3E46-4A3A-85C0-C396941E9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0275BC-17E4-493F-9C01-7ACCDFF46D26}"/>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5" name="页脚占位符 4">
            <a:extLst>
              <a:ext uri="{FF2B5EF4-FFF2-40B4-BE49-F238E27FC236}">
                <a16:creationId xmlns:a16="http://schemas.microsoft.com/office/drawing/2014/main" id="{4AF3D8F9-B818-482B-88BC-4C4DE07B4B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7BB46-5214-4011-B65C-B73A3E824623}"/>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10760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BA63C-8AA4-4643-BB9A-F43303ECFC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7BD608-DF11-459D-8B1A-C13CC9141EC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458840-03E9-4D39-8CD4-41568093C12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089944-ECF7-4660-9AE2-554016329090}"/>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6" name="页脚占位符 5">
            <a:extLst>
              <a:ext uri="{FF2B5EF4-FFF2-40B4-BE49-F238E27FC236}">
                <a16:creationId xmlns:a16="http://schemas.microsoft.com/office/drawing/2014/main" id="{A3E165B9-1F99-4523-BC1E-051B716A61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717415-B24D-437A-A72A-D5348B708CD1}"/>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29481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F2CB0-CFFD-4CB4-80DD-F0063B0C5D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9DC18F-EF75-43F1-983E-0176F8B8E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5C5C234-83AB-414B-BDAE-63A8CF4B15B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920AF2-B1FA-4E67-BB29-ED041D52C2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D28497-6FB6-4EF6-ADDE-117E39B95B9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26182AD-4208-4522-B96C-2017CDD2F6DD}"/>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8" name="页脚占位符 7">
            <a:extLst>
              <a:ext uri="{FF2B5EF4-FFF2-40B4-BE49-F238E27FC236}">
                <a16:creationId xmlns:a16="http://schemas.microsoft.com/office/drawing/2014/main" id="{CBED2744-68E3-4FB9-908A-AF98ADE700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D61043-FB9E-4E73-8847-AEE560D360BE}"/>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332528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59A7B-C40E-4EA4-A5D5-8CBFBEF662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AE17D8-0AA6-4F21-AF4D-BE8AFEDE93FE}"/>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4" name="页脚占位符 3">
            <a:extLst>
              <a:ext uri="{FF2B5EF4-FFF2-40B4-BE49-F238E27FC236}">
                <a16:creationId xmlns:a16="http://schemas.microsoft.com/office/drawing/2014/main" id="{E9CB1E11-BA05-438A-A32A-03BE16E5C8C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8E7C8A-3219-4EBC-910F-E5F7CE61BA5A}"/>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144831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4DC798-8D93-4BC0-987D-AF4E8495FAD7}"/>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3" name="页脚占位符 2">
            <a:extLst>
              <a:ext uri="{FF2B5EF4-FFF2-40B4-BE49-F238E27FC236}">
                <a16:creationId xmlns:a16="http://schemas.microsoft.com/office/drawing/2014/main" id="{4BB8F381-0884-4925-850C-7CE1A582E1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4F61538-BDBF-4AE1-9664-36249066EF68}"/>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176289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7EC28-6575-4F1A-9830-1FA5F7E2D8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9E4D0B-B724-44FE-8C7A-F2F6C06CD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0121A6D-4C40-4E55-80EF-7CC32BA84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070936-2D70-43AC-B2C7-6EFBC1261D89}"/>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6" name="页脚占位符 5">
            <a:extLst>
              <a:ext uri="{FF2B5EF4-FFF2-40B4-BE49-F238E27FC236}">
                <a16:creationId xmlns:a16="http://schemas.microsoft.com/office/drawing/2014/main" id="{A54688AE-27A3-4085-8B34-F84821A01D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54F581-0020-4E1C-8C57-297A9C1D4408}"/>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40537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E8F7E-6E46-4A63-91A6-6C15D7244F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778FD8A-635F-459E-9EE1-A032CC5A6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F344B0-86A3-4B3E-A68A-02837B40A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55A5F5-91FE-43D1-AD39-F322AA4EFB0F}"/>
              </a:ext>
            </a:extLst>
          </p:cNvPr>
          <p:cNvSpPr>
            <a:spLocks noGrp="1"/>
          </p:cNvSpPr>
          <p:nvPr>
            <p:ph type="dt" sz="half" idx="10"/>
          </p:nvPr>
        </p:nvSpPr>
        <p:spPr/>
        <p:txBody>
          <a:bodyPr/>
          <a:lstStyle/>
          <a:p>
            <a:fld id="{FB69DBA4-F5B6-4FB2-8913-636B91FAECC8}" type="datetimeFigureOut">
              <a:rPr lang="zh-CN" altLang="en-US" smtClean="0"/>
              <a:t>2020/8/27</a:t>
            </a:fld>
            <a:endParaRPr lang="zh-CN" altLang="en-US"/>
          </a:p>
        </p:txBody>
      </p:sp>
      <p:sp>
        <p:nvSpPr>
          <p:cNvPr id="6" name="页脚占位符 5">
            <a:extLst>
              <a:ext uri="{FF2B5EF4-FFF2-40B4-BE49-F238E27FC236}">
                <a16:creationId xmlns:a16="http://schemas.microsoft.com/office/drawing/2014/main" id="{ABFD9247-216D-42EB-B676-03441E1008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A87657-4FBB-436F-84E6-6F061D69CC89}"/>
              </a:ext>
            </a:extLst>
          </p:cNvPr>
          <p:cNvSpPr>
            <a:spLocks noGrp="1"/>
          </p:cNvSpPr>
          <p:nvPr>
            <p:ph type="sldNum" sz="quarter" idx="12"/>
          </p:nvPr>
        </p:nvSpPr>
        <p:spPr/>
        <p:txBody>
          <a:body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73966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C2D408-787A-44FB-8C93-6567D3190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79C339-F87E-46B5-AE46-F3B7F4BBF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A69F6C-A878-4F7C-929D-8649C6D94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9DBA4-F5B6-4FB2-8913-636B91FAECC8}" type="datetimeFigureOut">
              <a:rPr lang="zh-CN" altLang="en-US" smtClean="0"/>
              <a:t>2020/8/27</a:t>
            </a:fld>
            <a:endParaRPr lang="zh-CN" altLang="en-US"/>
          </a:p>
        </p:txBody>
      </p:sp>
      <p:sp>
        <p:nvSpPr>
          <p:cNvPr id="5" name="页脚占位符 4">
            <a:extLst>
              <a:ext uri="{FF2B5EF4-FFF2-40B4-BE49-F238E27FC236}">
                <a16:creationId xmlns:a16="http://schemas.microsoft.com/office/drawing/2014/main" id="{81B7EE1D-3FB4-413B-9A6C-C2C059879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15BD0D-9779-4EEB-A0B0-AC2B37AEB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04F37-1E2A-4928-B467-8BCC0FF5B37B}" type="slidenum">
              <a:rPr lang="zh-CN" altLang="en-US" smtClean="0"/>
              <a:t>‹#›</a:t>
            </a:fld>
            <a:endParaRPr lang="zh-CN" altLang="en-US"/>
          </a:p>
        </p:txBody>
      </p:sp>
    </p:spTree>
    <p:extLst>
      <p:ext uri="{BB962C8B-B14F-4D97-AF65-F5344CB8AC3E}">
        <p14:creationId xmlns:p14="http://schemas.microsoft.com/office/powerpoint/2010/main" val="68800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9BF84-35B7-43FA-B61A-9B6A29F8E000}"/>
              </a:ext>
            </a:extLst>
          </p:cNvPr>
          <p:cNvSpPr>
            <a:spLocks noGrp="1"/>
          </p:cNvSpPr>
          <p:nvPr>
            <p:ph type="ctrTitle"/>
          </p:nvPr>
        </p:nvSpPr>
        <p:spPr/>
        <p:txBody>
          <a:bodyPr/>
          <a:lstStyle/>
          <a:p>
            <a:r>
              <a:rPr lang="en-US" altLang="zh-CN" dirty="0"/>
              <a:t>DOSS-I </a:t>
            </a:r>
            <a:r>
              <a:rPr lang="zh-CN" altLang="en-US" dirty="0"/>
              <a:t>船岸一体化</a:t>
            </a:r>
          </a:p>
        </p:txBody>
      </p:sp>
      <p:sp>
        <p:nvSpPr>
          <p:cNvPr id="3" name="副标题 2">
            <a:extLst>
              <a:ext uri="{FF2B5EF4-FFF2-40B4-BE49-F238E27FC236}">
                <a16:creationId xmlns:a16="http://schemas.microsoft.com/office/drawing/2014/main" id="{AC21103D-7898-40C3-8D92-C6DF747B4100}"/>
              </a:ext>
            </a:extLst>
          </p:cNvPr>
          <p:cNvSpPr>
            <a:spLocks noGrp="1"/>
          </p:cNvSpPr>
          <p:nvPr>
            <p:ph type="subTitle" idx="1"/>
          </p:nvPr>
        </p:nvSpPr>
        <p:spPr/>
        <p:txBody>
          <a:bodyPr/>
          <a:lstStyle/>
          <a:p>
            <a:r>
              <a:rPr lang="zh-CN" altLang="en-US" dirty="0"/>
              <a:t>基于</a:t>
            </a:r>
            <a:r>
              <a:rPr lang="en-US" altLang="zh-CN" dirty="0"/>
              <a:t>NIFI</a:t>
            </a:r>
            <a:r>
              <a:rPr lang="zh-CN" altLang="en-US" dirty="0"/>
              <a:t>框架作为集成平台，结合管理平台，实现船基和岸基业务流程的最大化模板</a:t>
            </a:r>
          </a:p>
        </p:txBody>
      </p:sp>
    </p:spTree>
    <p:extLst>
      <p:ext uri="{BB962C8B-B14F-4D97-AF65-F5344CB8AC3E}">
        <p14:creationId xmlns:p14="http://schemas.microsoft.com/office/powerpoint/2010/main" val="344746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9DD8E0-2FFB-4263-B8B6-6AB7FAD75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542" y="59341"/>
            <a:ext cx="9700916" cy="6739318"/>
          </a:xfrm>
          <a:prstGeom prst="rect">
            <a:avLst/>
          </a:prstGeom>
        </p:spPr>
      </p:pic>
    </p:spTree>
    <p:extLst>
      <p:ext uri="{BB962C8B-B14F-4D97-AF65-F5344CB8AC3E}">
        <p14:creationId xmlns:p14="http://schemas.microsoft.com/office/powerpoint/2010/main" val="280684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D4A88-5B65-4C50-8CEE-F9760AFBD0C8}"/>
              </a:ext>
            </a:extLst>
          </p:cNvPr>
          <p:cNvSpPr>
            <a:spLocks noGrp="1"/>
          </p:cNvSpPr>
          <p:nvPr>
            <p:ph type="title"/>
          </p:nvPr>
        </p:nvSpPr>
        <p:spPr/>
        <p:txBody>
          <a:bodyPr/>
          <a:lstStyle/>
          <a:p>
            <a:r>
              <a:rPr lang="en-US" altLang="zh-CN" dirty="0"/>
              <a:t>4.</a:t>
            </a:r>
            <a:r>
              <a:rPr lang="zh-CN" altLang="en-US" dirty="0"/>
              <a:t>总结</a:t>
            </a:r>
          </a:p>
        </p:txBody>
      </p:sp>
      <p:sp>
        <p:nvSpPr>
          <p:cNvPr id="3" name="文本占位符 2">
            <a:extLst>
              <a:ext uri="{FF2B5EF4-FFF2-40B4-BE49-F238E27FC236}">
                <a16:creationId xmlns:a16="http://schemas.microsoft.com/office/drawing/2014/main" id="{5DE67D69-2329-4D09-BE3B-2C4A654BD24A}"/>
              </a:ext>
            </a:extLst>
          </p:cNvPr>
          <p:cNvSpPr>
            <a:spLocks noGrp="1"/>
          </p:cNvSpPr>
          <p:nvPr>
            <p:ph type="body" idx="1"/>
          </p:nvPr>
        </p:nvSpPr>
        <p:spPr/>
        <p:txBody>
          <a:bodyPr/>
          <a:lstStyle/>
          <a:p>
            <a:r>
              <a:rPr lang="zh-CN" altLang="en-US" dirty="0"/>
              <a:t>效果预测、优势分析等</a:t>
            </a:r>
          </a:p>
        </p:txBody>
      </p:sp>
    </p:spTree>
    <p:extLst>
      <p:ext uri="{BB962C8B-B14F-4D97-AF65-F5344CB8AC3E}">
        <p14:creationId xmlns:p14="http://schemas.microsoft.com/office/powerpoint/2010/main" val="44389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A0DBA-69B1-472D-BA13-D8ACC24A149D}"/>
              </a:ext>
            </a:extLst>
          </p:cNvPr>
          <p:cNvSpPr>
            <a:spLocks noGrp="1"/>
          </p:cNvSpPr>
          <p:nvPr>
            <p:ph type="title"/>
          </p:nvPr>
        </p:nvSpPr>
        <p:spPr/>
        <p:txBody>
          <a:bodyPr/>
          <a:lstStyle/>
          <a:p>
            <a:r>
              <a:rPr lang="zh-CN" altLang="en-US" dirty="0"/>
              <a:t>效果预测</a:t>
            </a:r>
          </a:p>
        </p:txBody>
      </p:sp>
      <p:sp>
        <p:nvSpPr>
          <p:cNvPr id="3" name="内容占位符 2">
            <a:extLst>
              <a:ext uri="{FF2B5EF4-FFF2-40B4-BE49-F238E27FC236}">
                <a16:creationId xmlns:a16="http://schemas.microsoft.com/office/drawing/2014/main" id="{E7422FE9-56EF-4426-B3B6-F24BFAC49B22}"/>
              </a:ext>
            </a:extLst>
          </p:cNvPr>
          <p:cNvSpPr>
            <a:spLocks noGrp="1"/>
          </p:cNvSpPr>
          <p:nvPr>
            <p:ph idx="1"/>
          </p:nvPr>
        </p:nvSpPr>
        <p:spPr/>
        <p:txBody>
          <a:bodyPr/>
          <a:lstStyle/>
          <a:p>
            <a:r>
              <a:rPr lang="zh-CN" altLang="en-US" dirty="0"/>
              <a:t>方便业务处理的修改；</a:t>
            </a:r>
            <a:endParaRPr lang="en-US" altLang="zh-CN" dirty="0"/>
          </a:p>
          <a:p>
            <a:r>
              <a:rPr lang="zh-CN" altLang="en-US" dirty="0"/>
              <a:t>能够达到数据流路由等流程控制的效果；</a:t>
            </a:r>
            <a:endParaRPr lang="en-US" altLang="zh-CN" dirty="0"/>
          </a:p>
          <a:p>
            <a:r>
              <a:rPr lang="zh-CN" altLang="en-US" dirty="0"/>
              <a:t>新增自定义处理器等无需经过开发</a:t>
            </a:r>
            <a:r>
              <a:rPr lang="en-US" altLang="zh-CN" dirty="0"/>
              <a:t>Java</a:t>
            </a:r>
            <a:r>
              <a:rPr lang="zh-CN" altLang="en-US" dirty="0"/>
              <a:t>、打包、上包、重启</a:t>
            </a:r>
            <a:r>
              <a:rPr lang="en-US" altLang="zh-CN" dirty="0"/>
              <a:t>NIFI</a:t>
            </a:r>
            <a:r>
              <a:rPr lang="zh-CN" altLang="en-US" dirty="0"/>
              <a:t>等这样的繁琐过程；</a:t>
            </a:r>
            <a:endParaRPr lang="en-US" altLang="zh-CN" dirty="0"/>
          </a:p>
          <a:p>
            <a:r>
              <a:rPr lang="zh-CN" altLang="en-US" dirty="0"/>
              <a:t>通过</a:t>
            </a:r>
            <a:r>
              <a:rPr lang="en-US" altLang="zh-CN" dirty="0"/>
              <a:t>NIFI</a:t>
            </a:r>
            <a:r>
              <a:rPr lang="zh-CN" altLang="en-US" dirty="0"/>
              <a:t>处理器实例的管理可以达到同一处理器的多个实例执行多种处理逻辑；</a:t>
            </a:r>
            <a:endParaRPr lang="en-US" altLang="zh-CN" dirty="0"/>
          </a:p>
          <a:p>
            <a:r>
              <a:rPr lang="zh-CN" altLang="en-US" dirty="0"/>
              <a:t>针对不同的船，可实现快速开发、快速部署等；</a:t>
            </a:r>
            <a:endParaRPr lang="en-US" altLang="zh-CN" dirty="0"/>
          </a:p>
          <a:p>
            <a:endParaRPr lang="zh-CN" altLang="en-US" dirty="0"/>
          </a:p>
        </p:txBody>
      </p:sp>
    </p:spTree>
    <p:extLst>
      <p:ext uri="{BB962C8B-B14F-4D97-AF65-F5344CB8AC3E}">
        <p14:creationId xmlns:p14="http://schemas.microsoft.com/office/powerpoint/2010/main" val="1021548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071DE-7D06-4A32-ACAC-3E9D9906CDAB}"/>
              </a:ext>
            </a:extLst>
          </p:cNvPr>
          <p:cNvSpPr>
            <a:spLocks noGrp="1"/>
          </p:cNvSpPr>
          <p:nvPr>
            <p:ph type="title"/>
          </p:nvPr>
        </p:nvSpPr>
        <p:spPr/>
        <p:txBody>
          <a:bodyPr/>
          <a:lstStyle/>
          <a:p>
            <a:r>
              <a:rPr lang="zh-CN" altLang="en-US" dirty="0"/>
              <a:t>缺点</a:t>
            </a:r>
          </a:p>
        </p:txBody>
      </p:sp>
      <p:sp>
        <p:nvSpPr>
          <p:cNvPr id="3" name="内容占位符 2">
            <a:extLst>
              <a:ext uri="{FF2B5EF4-FFF2-40B4-BE49-F238E27FC236}">
                <a16:creationId xmlns:a16="http://schemas.microsoft.com/office/drawing/2014/main" id="{09CDCD29-1A20-4AD3-9531-254DAC4BC101}"/>
              </a:ext>
            </a:extLst>
          </p:cNvPr>
          <p:cNvSpPr>
            <a:spLocks noGrp="1"/>
          </p:cNvSpPr>
          <p:nvPr>
            <p:ph idx="1"/>
          </p:nvPr>
        </p:nvSpPr>
        <p:spPr/>
        <p:txBody>
          <a:bodyPr/>
          <a:lstStyle/>
          <a:p>
            <a:r>
              <a:rPr lang="zh-CN" altLang="en-US" dirty="0"/>
              <a:t>管理平台的“船岸一体化管理表的管理模块”场景约束较多，开发难度有所加大；</a:t>
            </a:r>
            <a:endParaRPr lang="en-US" altLang="zh-CN" dirty="0"/>
          </a:p>
          <a:p>
            <a:r>
              <a:rPr lang="en-US" altLang="zh-CN" dirty="0"/>
              <a:t>NIFI</a:t>
            </a:r>
            <a:r>
              <a:rPr lang="zh-CN" altLang="en-US" dirty="0"/>
              <a:t>调度脚本的处理器官方归类为实验性，未对长期运行的稳定性给出说明；</a:t>
            </a:r>
            <a:endParaRPr lang="en-US" altLang="zh-CN" dirty="0"/>
          </a:p>
          <a:p>
            <a:r>
              <a:rPr lang="zh-CN" altLang="en-US" dirty="0"/>
              <a:t>开发过程中需要改写部分</a:t>
            </a:r>
            <a:r>
              <a:rPr lang="en-US" altLang="zh-CN" dirty="0"/>
              <a:t>NIFI</a:t>
            </a:r>
            <a:r>
              <a:rPr lang="zh-CN" altLang="en-US" dirty="0"/>
              <a:t>的源码处理器；</a:t>
            </a:r>
            <a:endParaRPr lang="en-US" altLang="zh-CN" dirty="0"/>
          </a:p>
          <a:p>
            <a:endParaRPr lang="zh-CN" altLang="en-US" dirty="0"/>
          </a:p>
        </p:txBody>
      </p:sp>
    </p:spTree>
    <p:extLst>
      <p:ext uri="{BB962C8B-B14F-4D97-AF65-F5344CB8AC3E}">
        <p14:creationId xmlns:p14="http://schemas.microsoft.com/office/powerpoint/2010/main" val="106633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6EB4-5589-4B5F-9487-1B8ADAD39093}"/>
              </a:ext>
            </a:extLst>
          </p:cNvPr>
          <p:cNvSpPr>
            <a:spLocks noGrp="1"/>
          </p:cNvSpPr>
          <p:nvPr>
            <p:ph type="title"/>
          </p:nvPr>
        </p:nvSpPr>
        <p:spPr/>
        <p:txBody>
          <a:bodyPr/>
          <a:lstStyle/>
          <a:p>
            <a:r>
              <a:rPr lang="zh-CN" altLang="en-US" dirty="0"/>
              <a:t>谢谢</a:t>
            </a:r>
          </a:p>
        </p:txBody>
      </p:sp>
    </p:spTree>
    <p:extLst>
      <p:ext uri="{BB962C8B-B14F-4D97-AF65-F5344CB8AC3E}">
        <p14:creationId xmlns:p14="http://schemas.microsoft.com/office/powerpoint/2010/main" val="53666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8C68F-AB8F-411E-94FB-073E06CAE1B8}"/>
              </a:ext>
            </a:extLst>
          </p:cNvPr>
          <p:cNvSpPr>
            <a:spLocks noGrp="1"/>
          </p:cNvSpPr>
          <p:nvPr>
            <p:ph type="title"/>
          </p:nvPr>
        </p:nvSpPr>
        <p:spPr/>
        <p:txBody>
          <a:bodyPr/>
          <a:lstStyle/>
          <a:p>
            <a:r>
              <a:rPr lang="en-US" altLang="zh-CN" dirty="0"/>
              <a:t>1.</a:t>
            </a:r>
            <a:r>
              <a:rPr lang="zh-CN" altLang="en-US" dirty="0"/>
              <a:t>背景</a:t>
            </a:r>
          </a:p>
        </p:txBody>
      </p:sp>
      <p:sp>
        <p:nvSpPr>
          <p:cNvPr id="3" name="文本占位符 2">
            <a:extLst>
              <a:ext uri="{FF2B5EF4-FFF2-40B4-BE49-F238E27FC236}">
                <a16:creationId xmlns:a16="http://schemas.microsoft.com/office/drawing/2014/main" id="{ED9EDE17-AAD1-4897-8DC3-6F5DA592B3A6}"/>
              </a:ext>
            </a:extLst>
          </p:cNvPr>
          <p:cNvSpPr>
            <a:spLocks noGrp="1"/>
          </p:cNvSpPr>
          <p:nvPr>
            <p:ph type="body" idx="1"/>
          </p:nvPr>
        </p:nvSpPr>
        <p:spPr/>
        <p:txBody>
          <a:bodyPr/>
          <a:lstStyle/>
          <a:p>
            <a:r>
              <a:rPr lang="zh-CN" altLang="en-US" dirty="0"/>
              <a:t>需求背景</a:t>
            </a:r>
          </a:p>
        </p:txBody>
      </p:sp>
    </p:spTree>
    <p:extLst>
      <p:ext uri="{BB962C8B-B14F-4D97-AF65-F5344CB8AC3E}">
        <p14:creationId xmlns:p14="http://schemas.microsoft.com/office/powerpoint/2010/main" val="293623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11CCC1-0B4E-4606-B892-97A0C43AB5CA}"/>
              </a:ext>
            </a:extLst>
          </p:cNvPr>
          <p:cNvSpPr>
            <a:spLocks noGrp="1"/>
          </p:cNvSpPr>
          <p:nvPr>
            <p:ph idx="1"/>
          </p:nvPr>
        </p:nvSpPr>
        <p:spPr/>
        <p:txBody>
          <a:bodyPr/>
          <a:lstStyle/>
          <a:p>
            <a:r>
              <a:rPr lang="zh-CN" altLang="en-US" dirty="0"/>
              <a:t>船东具有修改处理逻辑的实际需求，例如指标计算等常变流程；</a:t>
            </a:r>
            <a:endParaRPr lang="en-US" altLang="zh-CN" dirty="0"/>
          </a:p>
          <a:p>
            <a:r>
              <a:rPr lang="zh-CN" altLang="en-US" dirty="0"/>
              <a:t>不同类型船（例如单机单桨，双机双桨）甚至不同船的细节业务存在差异，需要满足“方便调整细节业务逻辑”的需求；</a:t>
            </a:r>
            <a:endParaRPr lang="en-US" altLang="zh-CN" dirty="0"/>
          </a:p>
          <a:p>
            <a:r>
              <a:rPr lang="zh-CN" altLang="en-US" dirty="0"/>
              <a:t>随着船的数量增加，目前已经部署系统的船的运维工作越来越繁重，原因是由于每条船的程序和模板都存在差异，没有达成统一固定的标准形式；</a:t>
            </a:r>
            <a:endParaRPr lang="en-US" altLang="zh-CN" dirty="0"/>
          </a:p>
          <a:p>
            <a:r>
              <a:rPr lang="zh-CN" altLang="en-US" dirty="0"/>
              <a:t>其它</a:t>
            </a:r>
          </a:p>
        </p:txBody>
      </p:sp>
    </p:spTree>
    <p:extLst>
      <p:ext uri="{BB962C8B-B14F-4D97-AF65-F5344CB8AC3E}">
        <p14:creationId xmlns:p14="http://schemas.microsoft.com/office/powerpoint/2010/main" val="145171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EB30C-D4C5-4CE3-8C22-E34F3BC4B627}"/>
              </a:ext>
            </a:extLst>
          </p:cNvPr>
          <p:cNvSpPr>
            <a:spLocks noGrp="1"/>
          </p:cNvSpPr>
          <p:nvPr>
            <p:ph type="title"/>
          </p:nvPr>
        </p:nvSpPr>
        <p:spPr/>
        <p:txBody>
          <a:bodyPr/>
          <a:lstStyle/>
          <a:p>
            <a:r>
              <a:rPr lang="en-US" altLang="zh-CN" dirty="0"/>
              <a:t>2.</a:t>
            </a:r>
            <a:r>
              <a:rPr lang="zh-CN" altLang="en-US" dirty="0"/>
              <a:t>设计</a:t>
            </a:r>
          </a:p>
        </p:txBody>
      </p:sp>
      <p:sp>
        <p:nvSpPr>
          <p:cNvPr id="3" name="文本占位符 2">
            <a:extLst>
              <a:ext uri="{FF2B5EF4-FFF2-40B4-BE49-F238E27FC236}">
                <a16:creationId xmlns:a16="http://schemas.microsoft.com/office/drawing/2014/main" id="{EF8B55F0-90B2-4387-A3E3-24838CEC7BA7}"/>
              </a:ext>
            </a:extLst>
          </p:cNvPr>
          <p:cNvSpPr>
            <a:spLocks noGrp="1"/>
          </p:cNvSpPr>
          <p:nvPr>
            <p:ph type="body" idx="1"/>
          </p:nvPr>
        </p:nvSpPr>
        <p:spPr/>
        <p:txBody>
          <a:bodyPr/>
          <a:lstStyle/>
          <a:p>
            <a:r>
              <a:rPr lang="zh-CN" altLang="en-US" dirty="0"/>
              <a:t>设计于实现</a:t>
            </a:r>
          </a:p>
        </p:txBody>
      </p:sp>
    </p:spTree>
    <p:extLst>
      <p:ext uri="{BB962C8B-B14F-4D97-AF65-F5344CB8AC3E}">
        <p14:creationId xmlns:p14="http://schemas.microsoft.com/office/powerpoint/2010/main" val="281372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937C6D7C-6BD4-40D7-AD66-1EA0CAA2FD08}"/>
              </a:ext>
            </a:extLst>
          </p:cNvPr>
          <p:cNvGraphicFramePr>
            <a:graphicFrameLocks noGrp="1"/>
          </p:cNvGraphicFramePr>
          <p:nvPr>
            <p:ph idx="1"/>
            <p:extLst>
              <p:ext uri="{D42A27DB-BD31-4B8C-83A1-F6EECF244321}">
                <p14:modId xmlns:p14="http://schemas.microsoft.com/office/powerpoint/2010/main" val="1054358343"/>
              </p:ext>
            </p:extLst>
          </p:nvPr>
        </p:nvGraphicFramePr>
        <p:xfrm>
          <a:off x="767080" y="134810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流程图: 准备 4">
            <a:extLst>
              <a:ext uri="{FF2B5EF4-FFF2-40B4-BE49-F238E27FC236}">
                <a16:creationId xmlns:a16="http://schemas.microsoft.com/office/drawing/2014/main" id="{4431C51E-56EE-4C09-89D3-42BD340E3E70}"/>
              </a:ext>
            </a:extLst>
          </p:cNvPr>
          <p:cNvSpPr/>
          <p:nvPr/>
        </p:nvSpPr>
        <p:spPr>
          <a:xfrm>
            <a:off x="1056640" y="1583373"/>
            <a:ext cx="1879600" cy="3762374"/>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管理平台</a:t>
            </a:r>
            <a:endParaRPr lang="en-US" altLang="zh-CN" dirty="0"/>
          </a:p>
        </p:txBody>
      </p:sp>
      <p:sp>
        <p:nvSpPr>
          <p:cNvPr id="6" name="箭头: V 形 5">
            <a:extLst>
              <a:ext uri="{FF2B5EF4-FFF2-40B4-BE49-F238E27FC236}">
                <a16:creationId xmlns:a16="http://schemas.microsoft.com/office/drawing/2014/main" id="{03C10777-0350-40BB-9AF7-CC9ADEC56D37}"/>
              </a:ext>
            </a:extLst>
          </p:cNvPr>
          <p:cNvSpPr/>
          <p:nvPr/>
        </p:nvSpPr>
        <p:spPr>
          <a:xfrm>
            <a:off x="3225800" y="2702560"/>
            <a:ext cx="833120" cy="152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文本框 8">
            <a:extLst>
              <a:ext uri="{FF2B5EF4-FFF2-40B4-BE49-F238E27FC236}">
                <a16:creationId xmlns:a16="http://schemas.microsoft.com/office/drawing/2014/main" id="{BC6EE1A7-7032-493D-A394-D1B4A8DB79F8}"/>
              </a:ext>
            </a:extLst>
          </p:cNvPr>
          <p:cNvSpPr txBox="1"/>
          <p:nvPr/>
        </p:nvSpPr>
        <p:spPr>
          <a:xfrm>
            <a:off x="2936240" y="4224338"/>
            <a:ext cx="1798320" cy="1477328"/>
          </a:xfrm>
          <a:prstGeom prst="rect">
            <a:avLst/>
          </a:prstGeom>
          <a:noFill/>
        </p:spPr>
        <p:txBody>
          <a:bodyPr wrap="square" rtlCol="0">
            <a:spAutoFit/>
          </a:bodyPr>
          <a:lstStyle/>
          <a:p>
            <a:r>
              <a:rPr lang="zh-CN" altLang="en-US" dirty="0"/>
              <a:t>处理器实例</a:t>
            </a:r>
            <a:endParaRPr lang="en-US" altLang="zh-CN" dirty="0"/>
          </a:p>
          <a:p>
            <a:r>
              <a:rPr lang="zh-CN" altLang="en-US" dirty="0"/>
              <a:t>路由关系</a:t>
            </a:r>
            <a:endParaRPr lang="en-US" altLang="zh-CN" dirty="0"/>
          </a:p>
          <a:p>
            <a:r>
              <a:rPr lang="zh-CN" altLang="en-US" dirty="0"/>
              <a:t>处理器属性参数</a:t>
            </a:r>
            <a:endParaRPr lang="en-US" altLang="zh-CN" dirty="0"/>
          </a:p>
          <a:p>
            <a:r>
              <a:rPr lang="zh-CN" altLang="en-US" dirty="0"/>
              <a:t>任务子脚本</a:t>
            </a:r>
            <a:endParaRPr lang="en-US" altLang="zh-CN" dirty="0"/>
          </a:p>
          <a:p>
            <a:r>
              <a:rPr lang="zh-CN" altLang="en-US" dirty="0"/>
              <a:t>工具类脚本</a:t>
            </a:r>
          </a:p>
        </p:txBody>
      </p:sp>
    </p:spTree>
    <p:extLst>
      <p:ext uri="{BB962C8B-B14F-4D97-AF65-F5344CB8AC3E}">
        <p14:creationId xmlns:p14="http://schemas.microsoft.com/office/powerpoint/2010/main" val="388323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46D13-B29A-4880-9470-5F2C4CA4FE83}"/>
              </a:ext>
            </a:extLst>
          </p:cNvPr>
          <p:cNvSpPr>
            <a:spLocks noGrp="1"/>
          </p:cNvSpPr>
          <p:nvPr>
            <p:ph type="title"/>
          </p:nvPr>
        </p:nvSpPr>
        <p:spPr/>
        <p:txBody>
          <a:bodyPr/>
          <a:lstStyle/>
          <a:p>
            <a:r>
              <a:rPr lang="en-US" altLang="zh-CN" dirty="0"/>
              <a:t>3.</a:t>
            </a:r>
            <a:r>
              <a:rPr lang="zh-CN" altLang="en-US" dirty="0"/>
              <a:t>岸基架构</a:t>
            </a:r>
          </a:p>
        </p:txBody>
      </p:sp>
      <p:sp>
        <p:nvSpPr>
          <p:cNvPr id="3" name="文本占位符 2">
            <a:extLst>
              <a:ext uri="{FF2B5EF4-FFF2-40B4-BE49-F238E27FC236}">
                <a16:creationId xmlns:a16="http://schemas.microsoft.com/office/drawing/2014/main" id="{8DD6C224-3417-406E-915D-1F1E8FED8039}"/>
              </a:ext>
            </a:extLst>
          </p:cNvPr>
          <p:cNvSpPr>
            <a:spLocks noGrp="1"/>
          </p:cNvSpPr>
          <p:nvPr>
            <p:ph type="body" idx="1"/>
          </p:nvPr>
        </p:nvSpPr>
        <p:spPr/>
        <p:txBody>
          <a:bodyPr/>
          <a:lstStyle/>
          <a:p>
            <a:r>
              <a:rPr lang="zh-CN" altLang="en-US" dirty="0"/>
              <a:t>岸基架构图、岸基科创平台架构图等</a:t>
            </a:r>
          </a:p>
        </p:txBody>
      </p:sp>
    </p:spTree>
    <p:extLst>
      <p:ext uri="{BB962C8B-B14F-4D97-AF65-F5344CB8AC3E}">
        <p14:creationId xmlns:p14="http://schemas.microsoft.com/office/powerpoint/2010/main" val="60683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5A6458-1005-4F5C-BF3B-0B2D22741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60" y="300037"/>
            <a:ext cx="10292080" cy="6257925"/>
          </a:xfrm>
          <a:prstGeom prst="rect">
            <a:avLst/>
          </a:prstGeom>
        </p:spPr>
      </p:pic>
    </p:spTree>
    <p:extLst>
      <p:ext uri="{BB962C8B-B14F-4D97-AF65-F5344CB8AC3E}">
        <p14:creationId xmlns:p14="http://schemas.microsoft.com/office/powerpoint/2010/main" val="398211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EC1A125-4E85-4C6E-A800-6EC5A9CE9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196" y="312217"/>
            <a:ext cx="8829608" cy="6233566"/>
          </a:xfrm>
          <a:prstGeom prst="rect">
            <a:avLst/>
          </a:prstGeom>
        </p:spPr>
      </p:pic>
    </p:spTree>
    <p:extLst>
      <p:ext uri="{BB962C8B-B14F-4D97-AF65-F5344CB8AC3E}">
        <p14:creationId xmlns:p14="http://schemas.microsoft.com/office/powerpoint/2010/main" val="240468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4D64C2-1282-4CE8-9169-267F0AD3E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591" y="0"/>
            <a:ext cx="8840817" cy="6858000"/>
          </a:xfrm>
          <a:prstGeom prst="rect">
            <a:avLst/>
          </a:prstGeom>
        </p:spPr>
      </p:pic>
    </p:spTree>
    <p:extLst>
      <p:ext uri="{BB962C8B-B14F-4D97-AF65-F5344CB8AC3E}">
        <p14:creationId xmlns:p14="http://schemas.microsoft.com/office/powerpoint/2010/main" val="27753238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宽屏</PresentationFormat>
  <Paragraphs>37</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DOSS-I 船岸一体化</vt:lpstr>
      <vt:lpstr>1.背景</vt:lpstr>
      <vt:lpstr>PowerPoint 演示文稿</vt:lpstr>
      <vt:lpstr>2.设计</vt:lpstr>
      <vt:lpstr>PowerPoint 演示文稿</vt:lpstr>
      <vt:lpstr>3.岸基架构</vt:lpstr>
      <vt:lpstr>PowerPoint 演示文稿</vt:lpstr>
      <vt:lpstr>PowerPoint 演示文稿</vt:lpstr>
      <vt:lpstr>PowerPoint 演示文稿</vt:lpstr>
      <vt:lpstr>PowerPoint 演示文稿</vt:lpstr>
      <vt:lpstr>4.总结</vt:lpstr>
      <vt:lpstr>效果预测</vt:lpstr>
      <vt:lpstr>缺点</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 船岸一体化</dc:title>
  <dc:creator>金 开嵩</dc:creator>
  <cp:lastModifiedBy>金 开嵩</cp:lastModifiedBy>
  <cp:revision>9</cp:revision>
  <dcterms:created xsi:type="dcterms:W3CDTF">2020-08-27T02:11:53Z</dcterms:created>
  <dcterms:modified xsi:type="dcterms:W3CDTF">2020-08-27T05:13:39Z</dcterms:modified>
</cp:coreProperties>
</file>