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5/10/11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5/10/11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5/10/11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5/10/11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5/10/11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5/10/11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5/10/11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5/10/11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5/10/11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5/10/11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Genome-wide </a:t>
            </a:r>
            <a:r>
              <a:rPr lang="en-US" i="1" dirty="0" smtClean="0"/>
              <a:t>de novo </a:t>
            </a:r>
            <a:r>
              <a:rPr lang="en-US" dirty="0" smtClean="0"/>
              <a:t>prediction of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in prokaryotes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only a small part of the </a:t>
            </a:r>
            <a:r>
              <a:rPr lang="en-US" dirty="0" err="1" smtClean="0"/>
              <a:t>cis</a:t>
            </a:r>
            <a:r>
              <a:rPr lang="en-US" dirty="0" smtClean="0"/>
              <a:t>-regulatory binding sites (CRBS) are characterized in E. coli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5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finding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MEME</a:t>
            </a:r>
          </a:p>
          <a:p>
            <a:r>
              <a:rPr lang="en-US" dirty="0" err="1" smtClean="0"/>
              <a:t>Bioprospector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(chaos &gt; .0001)</a:t>
            </a:r>
          </a:p>
          <a:p>
            <a:pPr lvl="1"/>
            <a:r>
              <a:rPr lang="en-US" dirty="0" smtClean="0"/>
              <a:t>1) square matrix</a:t>
            </a:r>
          </a:p>
          <a:p>
            <a:pPr lvl="1"/>
            <a:r>
              <a:rPr lang="en-US" dirty="0" smtClean="0"/>
              <a:t>2) chaos = inflate matrix</a:t>
            </a:r>
          </a:p>
          <a:p>
            <a:pPr lvl="2"/>
            <a:r>
              <a:rPr lang="en-US" dirty="0" err="1" smtClean="0"/>
              <a:t>Hadamard</a:t>
            </a:r>
            <a:r>
              <a:rPr lang="en-US" dirty="0" smtClean="0"/>
              <a:t> power(I)</a:t>
            </a:r>
          </a:p>
          <a:p>
            <a:pPr lvl="2"/>
            <a:r>
              <a:rPr lang="en-US" dirty="0" smtClean="0"/>
              <a:t>Normalize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MCL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1" dirty="0" smtClean="0"/>
              <a:t>G</a:t>
            </a:r>
            <a:r>
              <a:rPr lang="en-US" dirty="0" smtClean="0"/>
              <a:t> </a:t>
            </a:r>
            <a:r>
              <a:rPr lang="en-US" dirty="0"/>
              <a:t>is a graph</a:t>
            </a:r>
          </a:p>
          <a:p>
            <a:pPr marL="45720" indent="0">
              <a:buNone/>
            </a:pPr>
            <a:r>
              <a:rPr lang="en-US" dirty="0" smtClean="0"/>
              <a:t>add </a:t>
            </a:r>
            <a:r>
              <a:rPr lang="en-US" dirty="0"/>
              <a:t>loops to </a:t>
            </a:r>
            <a:r>
              <a:rPr lang="en-US" b="1" dirty="0"/>
              <a:t>G</a:t>
            </a:r>
            <a:r>
              <a:rPr lang="en-US" dirty="0"/>
              <a:t>                             # see below 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dirty="0" err="1"/>
              <a:t>Γ</a:t>
            </a:r>
            <a:r>
              <a:rPr lang="en-US" dirty="0"/>
              <a:t> to some value                     </a:t>
            </a:r>
            <a:r>
              <a:rPr lang="en-US" dirty="0" smtClean="0"/>
              <a:t># </a:t>
            </a:r>
            <a:r>
              <a:rPr lang="en-US" dirty="0"/>
              <a:t>affects granularity</a:t>
            </a:r>
          </a:p>
          <a:p>
            <a:pPr marL="45720" indent="0">
              <a:buNone/>
            </a:pPr>
            <a:r>
              <a:rPr lang="en-US" dirty="0"/>
              <a:t>set </a:t>
            </a:r>
            <a:r>
              <a:rPr lang="en-US" b="1" dirty="0"/>
              <a:t>M_1</a:t>
            </a:r>
            <a:r>
              <a:rPr lang="en-US" dirty="0"/>
              <a:t> to be the matrix of random walks on </a:t>
            </a:r>
            <a:r>
              <a:rPr lang="en-US" b="1" dirty="0"/>
              <a:t>G</a:t>
            </a:r>
            <a:endParaRPr lang="en-US" dirty="0"/>
          </a:p>
          <a:p>
            <a:pPr marL="4572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while </a:t>
            </a:r>
            <a:r>
              <a:rPr lang="en-US" dirty="0"/>
              <a:t>(change) {      </a:t>
            </a:r>
            <a:endParaRPr lang="en-US" dirty="0" smtClean="0"/>
          </a:p>
          <a:p>
            <a:pPr marL="320040" lvl="1" indent="0">
              <a:buNone/>
            </a:pPr>
            <a:r>
              <a:rPr lang="en-US" b="1" dirty="0" smtClean="0"/>
              <a:t>M_2</a:t>
            </a:r>
            <a:r>
              <a:rPr lang="en-US" dirty="0" smtClean="0"/>
              <a:t> </a:t>
            </a:r>
            <a:r>
              <a:rPr lang="en-US" dirty="0"/>
              <a:t>=  </a:t>
            </a:r>
            <a:r>
              <a:rPr lang="en-US" b="1" dirty="0"/>
              <a:t>M_1</a:t>
            </a:r>
            <a:r>
              <a:rPr lang="en-US" dirty="0"/>
              <a:t> * </a:t>
            </a:r>
            <a:r>
              <a:rPr lang="en-US" b="1" dirty="0"/>
              <a:t>M_1</a:t>
            </a:r>
            <a:r>
              <a:rPr lang="en-US" dirty="0"/>
              <a:t>                        #  expansion         </a:t>
            </a:r>
          </a:p>
          <a:p>
            <a:pPr marL="320040" lvl="1" indent="0">
              <a:buNone/>
            </a:pPr>
            <a:r>
              <a:rPr lang="en-US" b="1" dirty="0"/>
              <a:t>M_1</a:t>
            </a:r>
            <a:r>
              <a:rPr lang="en-US" dirty="0"/>
              <a:t> =  </a:t>
            </a:r>
            <a:r>
              <a:rPr lang="en-US" dirty="0" err="1"/>
              <a:t>Γ</a:t>
            </a:r>
            <a:r>
              <a:rPr lang="en-US" dirty="0"/>
              <a:t>(</a:t>
            </a:r>
            <a:r>
              <a:rPr lang="en-US" b="1" dirty="0"/>
              <a:t>M_2</a:t>
            </a:r>
            <a:r>
              <a:rPr lang="en-US" dirty="0"/>
              <a:t>)                          </a:t>
            </a:r>
            <a:r>
              <a:rPr lang="en-US" dirty="0" smtClean="0"/>
              <a:t>    </a:t>
            </a:r>
            <a:r>
              <a:rPr lang="en-US" dirty="0"/>
              <a:t>#  inflation</a:t>
            </a:r>
          </a:p>
          <a:p>
            <a:pPr marL="320040" lvl="1" indent="0">
              <a:buNone/>
            </a:pPr>
            <a:r>
              <a:rPr lang="en-US" dirty="0"/>
              <a:t>change   =  difference(</a:t>
            </a:r>
            <a:r>
              <a:rPr lang="en-US" b="1" dirty="0"/>
              <a:t>M_1</a:t>
            </a:r>
            <a:r>
              <a:rPr lang="en-US" dirty="0"/>
              <a:t>, </a:t>
            </a:r>
            <a:r>
              <a:rPr lang="en-US" b="1" dirty="0"/>
              <a:t>M_2</a:t>
            </a:r>
            <a:r>
              <a:rPr lang="en-US" dirty="0"/>
              <a:t>)    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 smtClean="0"/>
              <a:t>set </a:t>
            </a:r>
            <a:r>
              <a:rPr lang="en-US" dirty="0"/>
              <a:t>CLUSTERING as the components of </a:t>
            </a:r>
            <a:r>
              <a:rPr lang="en-US" b="1" dirty="0"/>
              <a:t>M_1</a:t>
            </a:r>
            <a:r>
              <a:rPr lang="en-US" dirty="0"/>
              <a:t>    #  see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2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cliques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48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452</TotalTime>
  <Words>103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Genome-wide de novo prediction of cis-regulatory binding sites in prokaryotes</vt:lpstr>
      <vt:lpstr>Background</vt:lpstr>
      <vt:lpstr>Motif finding programs</vt:lpstr>
      <vt:lpstr>Markov clustering algorithm</vt:lpstr>
      <vt:lpstr>MCL pseudocode</vt:lpstr>
      <vt:lpstr>Finding cliques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Genome-wide de novo prediction of cis-regulatory binding sites in prokaryotes</dc:title>
  <dc:creator>Meyerlab</dc:creator>
  <cp:lastModifiedBy>Meyerlab</cp:lastModifiedBy>
  <cp:revision>8</cp:revision>
  <dcterms:created xsi:type="dcterms:W3CDTF">2011-05-10T14:46:08Z</dcterms:created>
  <dcterms:modified xsi:type="dcterms:W3CDTF">2011-05-10T22:18:21Z</dcterms:modified>
</cp:coreProperties>
</file>