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92611-7840-41C4-A505-64402AD7E11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548D5-81C3-4F6E-8F88-55AD18B7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http://upload.wikimedia.org/wikipedia/commons/thumb/d/d0/VR_complex.svg/500px-VR_complex.svg.png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548D5-81C3-4F6E-8F88-55AD18B7E9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5/10/2011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Genome-wide </a:t>
            </a:r>
            <a:r>
              <a:rPr lang="en-US" i="1" dirty="0" smtClean="0"/>
              <a:t>de novo </a:t>
            </a:r>
            <a:r>
              <a:rPr lang="en-US" dirty="0" smtClean="0"/>
              <a:t>prediction of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in prokaryotes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only a small part of the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(CRBS) are characterized in E. coli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MEME</a:t>
            </a:r>
          </a:p>
          <a:p>
            <a:r>
              <a:rPr lang="en-US" dirty="0" err="1" smtClean="0"/>
              <a:t>Bioprospector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(chaos &gt; .0001)</a:t>
            </a:r>
          </a:p>
          <a:p>
            <a:pPr lvl="1"/>
            <a:r>
              <a:rPr lang="en-US" dirty="0" smtClean="0"/>
              <a:t>1) square matrix</a:t>
            </a:r>
          </a:p>
          <a:p>
            <a:pPr lvl="1"/>
            <a:r>
              <a:rPr lang="en-US" dirty="0" smtClean="0"/>
              <a:t>2) chaos = inflate matrix</a:t>
            </a:r>
          </a:p>
          <a:p>
            <a:pPr lvl="2"/>
            <a:r>
              <a:rPr lang="en-US" dirty="0" err="1" smtClean="0"/>
              <a:t>Hadamard</a:t>
            </a:r>
            <a:r>
              <a:rPr lang="en-US" dirty="0" smtClean="0"/>
              <a:t> power(I)</a:t>
            </a:r>
          </a:p>
          <a:p>
            <a:pPr lvl="2"/>
            <a:r>
              <a:rPr lang="en-US" dirty="0" smtClean="0"/>
              <a:t>Normalize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MCL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1" dirty="0" smtClean="0"/>
              <a:t>G</a:t>
            </a:r>
            <a:r>
              <a:rPr lang="en-US" dirty="0" smtClean="0"/>
              <a:t> </a:t>
            </a:r>
            <a:r>
              <a:rPr lang="en-US" dirty="0"/>
              <a:t>is a graph</a:t>
            </a:r>
          </a:p>
          <a:p>
            <a:pPr marL="45720" indent="0">
              <a:buNone/>
            </a:pPr>
            <a:r>
              <a:rPr lang="en-US" dirty="0" smtClean="0"/>
              <a:t>add </a:t>
            </a:r>
            <a:r>
              <a:rPr lang="en-US" dirty="0"/>
              <a:t>loops to </a:t>
            </a:r>
            <a:r>
              <a:rPr lang="en-US" b="1" dirty="0"/>
              <a:t>G</a:t>
            </a:r>
            <a:r>
              <a:rPr lang="en-US" dirty="0"/>
              <a:t>                             # see below </a:t>
            </a:r>
          </a:p>
          <a:p>
            <a:pPr marL="45720" indent="0">
              <a:buNone/>
            </a:pPr>
            <a:r>
              <a:rPr lang="en-US" dirty="0"/>
              <a:t>set </a:t>
            </a:r>
            <a:r>
              <a:rPr lang="en-US" dirty="0" err="1"/>
              <a:t>Γ</a:t>
            </a:r>
            <a:r>
              <a:rPr lang="en-US" dirty="0"/>
              <a:t> to some value                     </a:t>
            </a:r>
            <a:r>
              <a:rPr lang="en-US" dirty="0" smtClean="0"/>
              <a:t># </a:t>
            </a:r>
            <a:r>
              <a:rPr lang="en-US" dirty="0"/>
              <a:t>affects granularity</a:t>
            </a:r>
          </a:p>
          <a:p>
            <a:pPr marL="45720" indent="0">
              <a:buNone/>
            </a:pPr>
            <a:r>
              <a:rPr lang="en-US" dirty="0"/>
              <a:t>set </a:t>
            </a:r>
            <a:r>
              <a:rPr lang="en-US" b="1" dirty="0"/>
              <a:t>M_1</a:t>
            </a:r>
            <a:r>
              <a:rPr lang="en-US" dirty="0"/>
              <a:t> to be the matrix of random walks on </a:t>
            </a:r>
            <a:r>
              <a:rPr lang="en-US" b="1" dirty="0"/>
              <a:t>G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while </a:t>
            </a:r>
            <a:r>
              <a:rPr lang="en-US" dirty="0"/>
              <a:t>(change) {      </a:t>
            </a:r>
            <a:endParaRPr lang="en-US" dirty="0" smtClean="0"/>
          </a:p>
          <a:p>
            <a:pPr marL="320040" lvl="1" indent="0">
              <a:buNone/>
            </a:pPr>
            <a:r>
              <a:rPr lang="en-US" b="1" dirty="0" smtClean="0"/>
              <a:t>M_2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b="1" dirty="0"/>
              <a:t>M_1</a:t>
            </a:r>
            <a:r>
              <a:rPr lang="en-US" dirty="0"/>
              <a:t> * </a:t>
            </a:r>
            <a:r>
              <a:rPr lang="en-US" b="1" dirty="0"/>
              <a:t>M_1</a:t>
            </a:r>
            <a:r>
              <a:rPr lang="en-US" dirty="0"/>
              <a:t>                        #  expansion         </a:t>
            </a:r>
          </a:p>
          <a:p>
            <a:pPr marL="320040" lvl="1" indent="0">
              <a:buNone/>
            </a:pPr>
            <a:r>
              <a:rPr lang="en-US" b="1" dirty="0"/>
              <a:t>M_1</a:t>
            </a:r>
            <a:r>
              <a:rPr lang="en-US" dirty="0"/>
              <a:t> =  </a:t>
            </a:r>
            <a:r>
              <a:rPr lang="en-US" dirty="0" err="1"/>
              <a:t>Γ</a:t>
            </a:r>
            <a:r>
              <a:rPr lang="en-US" dirty="0"/>
              <a:t>(</a:t>
            </a:r>
            <a:r>
              <a:rPr lang="en-US" b="1" dirty="0"/>
              <a:t>M_2</a:t>
            </a:r>
            <a:r>
              <a:rPr lang="en-US" dirty="0"/>
              <a:t>)                          </a:t>
            </a:r>
            <a:r>
              <a:rPr lang="en-US" dirty="0" smtClean="0"/>
              <a:t>    </a:t>
            </a:r>
            <a:r>
              <a:rPr lang="en-US" dirty="0"/>
              <a:t>#  inflation</a:t>
            </a:r>
          </a:p>
          <a:p>
            <a:pPr marL="320040" lvl="1" indent="0">
              <a:buNone/>
            </a:pPr>
            <a:r>
              <a:rPr lang="en-US" dirty="0"/>
              <a:t>change   =  difference(</a:t>
            </a:r>
            <a:r>
              <a:rPr lang="en-US" b="1" dirty="0"/>
              <a:t>M_1</a:t>
            </a:r>
            <a:r>
              <a:rPr lang="en-US" dirty="0"/>
              <a:t>, </a:t>
            </a:r>
            <a:r>
              <a:rPr lang="en-US" b="1" dirty="0"/>
              <a:t>M_2</a:t>
            </a:r>
            <a:r>
              <a:rPr lang="en-US" dirty="0"/>
              <a:t>)    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 smtClean="0"/>
              <a:t>set </a:t>
            </a:r>
            <a:r>
              <a:rPr lang="en-US" dirty="0"/>
              <a:t>CLUSTERING as the components of </a:t>
            </a:r>
            <a:r>
              <a:rPr lang="en-US" b="1" dirty="0"/>
              <a:t>M_1</a:t>
            </a:r>
            <a:r>
              <a:rPr lang="en-US" dirty="0"/>
              <a:t>    #  see below</a:t>
            </a:r>
          </a:p>
        </p:txBody>
      </p:sp>
    </p:spTree>
    <p:extLst>
      <p:ext uri="{BB962C8B-B14F-4D97-AF65-F5344CB8AC3E}">
        <p14:creationId xmlns:p14="http://schemas.microsoft.com/office/powerpoint/2010/main" val="303202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884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multiple cliques in a  graph</a:t>
            </a:r>
            <a:endParaRPr lang="en-US" dirty="0"/>
          </a:p>
        </p:txBody>
      </p:sp>
      <p:pic>
        <p:nvPicPr>
          <p:cNvPr id="1027" name="Picture 3" descr="C:\Users\belldandy\Downloads\500px-VR_complex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65" y="1616295"/>
            <a:ext cx="6169223" cy="493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74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 figure that explains the greedy method to finding a 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6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Flowchart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543</TotalTime>
  <Words>118</Words>
  <Application>Microsoft Office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Genome-wide de novo prediction of cis-regulatory binding sites in prokaryotes</vt:lpstr>
      <vt:lpstr>Background</vt:lpstr>
      <vt:lpstr>Motif finding programs</vt:lpstr>
      <vt:lpstr>Markov clustering algorithm</vt:lpstr>
      <vt:lpstr>MCL pseudocode</vt:lpstr>
      <vt:lpstr>Finding cliques</vt:lpstr>
      <vt:lpstr>Example of multiple cliques in a  graph</vt:lpstr>
      <vt:lpstr>Sup figure that explains the greedy method to finding a clique</vt:lpstr>
      <vt:lpstr>Flowchart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Genome-wide de novo prediction of cis-regulatory binding sites in prokaryotes</dc:title>
  <dc:creator>Meyerlab</dc:creator>
  <cp:lastModifiedBy>Shermin Pei</cp:lastModifiedBy>
  <cp:revision>10</cp:revision>
  <dcterms:created xsi:type="dcterms:W3CDTF">2011-05-10T14:46:08Z</dcterms:created>
  <dcterms:modified xsi:type="dcterms:W3CDTF">2011-05-11T02:41:03Z</dcterms:modified>
</cp:coreProperties>
</file>