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9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6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8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3A1E-D65E-414E-B0B2-C51522CA2F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62B6-62BA-4D6B-AF85-0B8E88C34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4826759"/>
            <a:ext cx="39604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</a:t>
            </a:r>
            <a:r>
              <a:rPr lang="zh-CN" altLang="en-US" dirty="0" smtClean="0"/>
              <a:t>装的构造函数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9895" y="4941168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lottery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832140" y="227687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372200" y="92474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5076056" y="2996952"/>
            <a:ext cx="154817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89748" y="218574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clickFn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13484" y="2420888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Juedeg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277880" y="3789040"/>
            <a:ext cx="59837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39752" y="5013176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123728" y="4826759"/>
            <a:ext cx="360040" cy="371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557383" y="393072"/>
            <a:ext cx="360040" cy="371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8028384" y="57861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532440" y="578614"/>
            <a:ext cx="72008" cy="503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966569" y="6237312"/>
            <a:ext cx="11550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goRatet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4" idx="2"/>
            <a:endCxn id="28" idx="0"/>
          </p:cNvCxnSpPr>
          <p:nvPr/>
        </p:nvCxnSpPr>
        <p:spPr>
          <a:xfrm>
            <a:off x="5544108" y="6050895"/>
            <a:ext cx="0" cy="18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53256" y="198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8528384" y="5615648"/>
            <a:ext cx="0" cy="87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8" idx="3"/>
          </p:cNvCxnSpPr>
          <p:nvPr/>
        </p:nvCxnSpPr>
        <p:spPr>
          <a:xfrm flipH="1">
            <a:off x="6121646" y="6489340"/>
            <a:ext cx="2406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211960" y="6104238"/>
            <a:ext cx="360040" cy="371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259632" y="648934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259632" y="2780928"/>
            <a:ext cx="0" cy="3694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5" idx="1"/>
          </p:cNvCxnSpPr>
          <p:nvPr/>
        </p:nvCxnSpPr>
        <p:spPr>
          <a:xfrm>
            <a:off x="1259632" y="2780928"/>
            <a:ext cx="14538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6103" y="647532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5</cp:revision>
  <dcterms:created xsi:type="dcterms:W3CDTF">2018-09-07T08:21:46Z</dcterms:created>
  <dcterms:modified xsi:type="dcterms:W3CDTF">2018-09-07T10:55:00Z</dcterms:modified>
</cp:coreProperties>
</file>