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BACA"/>
    <a:srgbClr val="D9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DE750-D780-4D5C-80F5-A62DD646F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D0DA49-B05A-42E3-BDA8-FA7E294DF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A47C37-F36A-4543-9FE3-592EA317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7414-3D3D-4A8D-A5CC-127E485F9F0D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F69294-2A76-4247-B732-18A507C4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B7EFB5-B840-4264-BC9E-62A42606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E61-C1CA-49E1-B14B-B7B75F2F9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60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88B56-65D3-4C37-8E25-B7879580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64DBC0-B51F-41DF-B662-07690E1B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0F2E96-E559-45C6-881F-0FB76169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7414-3D3D-4A8D-A5CC-127E485F9F0D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92290D-BF76-4CE8-A633-691B3415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5B8FD0-28E4-4364-A056-96F11128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E61-C1CA-49E1-B14B-B7B75F2F9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24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DD8B70F-16E7-4334-9DBE-9C8ED74A3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284B61-80E2-458A-BD3A-C55A1C8F6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176EB4-FEF9-4C55-B275-B6E704E2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7414-3D3D-4A8D-A5CC-127E485F9F0D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01BABA-85C4-4003-AC89-8CC74D86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9AC674-C5D8-41FC-BBB0-00F6143D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E61-C1CA-49E1-B14B-B7B75F2F9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06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A4852-1254-44EA-BACB-F7FDEA2E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B86956-9093-4ED7-B271-043EC5E73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9F4F3D-B482-4A01-8DCE-83A5A7B2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7414-3D3D-4A8D-A5CC-127E485F9F0D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7B9D5-F38C-4EEC-AC8C-4E08F5E9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2A34FF-917F-40A3-8D6B-BBC6BDCE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E61-C1CA-49E1-B14B-B7B75F2F9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4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72723-DBA6-496C-9CAA-C2A103F1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5DCE0E-FEDD-42DB-A6D6-083AD2817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A0897-1F21-488D-BD5E-409B88B3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7414-3D3D-4A8D-A5CC-127E485F9F0D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562D6C-37C0-4160-87F2-32212DC1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C65F3C-6418-49C1-98B7-BAA26C22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E61-C1CA-49E1-B14B-B7B75F2F9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43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1CDD6-E99C-4038-85BB-28270B69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5FB0F-6925-4990-8FDB-F8DBA3FAF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7490EF-703E-4037-A7A2-FC009CDBB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65AE47-1CE6-4D70-A055-90CE5F60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7414-3D3D-4A8D-A5CC-127E485F9F0D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052FE9-FA7D-47E1-AA54-F7BE5952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9A14F7-40B4-49D4-819E-A199A27C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E61-C1CA-49E1-B14B-B7B75F2F9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90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3459C-78B1-400A-A835-34C47B43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50C57D-365B-4705-A883-727CDD6B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4B5566-7C2F-4E3F-8B14-1323233B9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586F173-2EB1-4552-83D3-810FACA50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7FD337-8AD3-4D1F-9320-07FF1BDF9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826F98-F2B0-457F-9505-5DCE65C1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7414-3D3D-4A8D-A5CC-127E485F9F0D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04D614A-E207-4447-A5B6-3EBE7B93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5D0589-8357-4D77-AAE8-724E8604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E61-C1CA-49E1-B14B-B7B75F2F9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29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254E9-FE21-4058-8395-2F84380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B264CD-DCBF-4682-9653-3F00E90C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7414-3D3D-4A8D-A5CC-127E485F9F0D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930425-4B47-4689-A67D-5254894A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6E2BEF-EDB4-40B2-9554-0849D4EC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E61-C1CA-49E1-B14B-B7B75F2F9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7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999644-BC08-489C-AF15-96766CAB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7414-3D3D-4A8D-A5CC-127E485F9F0D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9E9D84-A280-4D28-9E23-1AFC35B3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9E5D1E-821A-406F-B432-35569BBB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E61-C1CA-49E1-B14B-B7B75F2F9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74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E64B2-0787-4DDC-80C8-40C11559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50BD9-AB30-4882-BCC1-A1FB9C90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6DCEFF-2FD2-4332-9136-38734B248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9561DB-7DB6-4419-9DBC-12A28CD9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7414-3D3D-4A8D-A5CC-127E485F9F0D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A32551-4145-4FC4-93DA-539BFD48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F9BBAB-8275-450E-B1CE-D4008CD6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E61-C1CA-49E1-B14B-B7B75F2F9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35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9D92A-7E15-4AF7-AFA8-76ADDE59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FC441B-A550-4A52-BD55-A815958C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64F936-E255-405F-97B2-61DBA42A4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F10BF1-F8D0-4F3F-84ED-BB91191E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7414-3D3D-4A8D-A5CC-127E485F9F0D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58085B-BB60-4F9C-8C3B-9ACF4B56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A2DCB7-6DD4-4890-9FB5-C13F401F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E61-C1CA-49E1-B14B-B7B75F2F9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71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302A1-3701-4363-AC30-75323849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2E164E-AEC2-4934-ACB2-BA4763377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1FD974-C9D1-4456-ACA2-199C9CE30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67414-3D3D-4A8D-A5CC-127E485F9F0D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70E472-6E98-4661-BA37-35F30E160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B6A686-976D-4060-84F3-CF7D03ABE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77E61-C1CA-49E1-B14B-B7B75F2F9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94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C2BACA">
                <a:lumMod val="59000"/>
                <a:lumOff val="41000"/>
              </a:srgb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51225-FC97-4A0A-BCFE-84A2D1246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51" y="1141818"/>
            <a:ext cx="11147898" cy="2387600"/>
          </a:xfrm>
        </p:spPr>
        <p:txBody>
          <a:bodyPr>
            <a:normAutofit/>
          </a:bodyPr>
          <a:lstStyle/>
          <a:p>
            <a:r>
              <a:rPr lang="en-US" sz="7500" dirty="0">
                <a:latin typeface="Sitka Heading" panose="02000505000000020004" pitchFamily="2" charset="0"/>
              </a:rPr>
              <a:t>License Plate Generator</a:t>
            </a:r>
            <a:endParaRPr lang="ru-RU" sz="7500" dirty="0">
              <a:latin typeface="Sitka Heading" panose="02000505000000020004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899DEE-E958-4DEB-AF54-C10D21FB6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Генератор номерных знаков</a:t>
            </a:r>
          </a:p>
        </p:txBody>
      </p:sp>
    </p:spTree>
    <p:extLst>
      <p:ext uri="{BB962C8B-B14F-4D97-AF65-F5344CB8AC3E}">
        <p14:creationId xmlns:p14="http://schemas.microsoft.com/office/powerpoint/2010/main" val="3722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0C2720-B7C4-4A22-836A-8807259DA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59" y="896760"/>
            <a:ext cx="7920282" cy="50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7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80E5E-B007-4478-A77C-5392892A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Наша команда: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699198-1178-4715-9E48-2A67B55F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Шипило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аналитик;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Михаил Сорокин – разработчик;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Кузнецов – разработчик;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Ришат Каримов – тестировщик.</a:t>
            </a:r>
          </a:p>
        </p:txBody>
      </p:sp>
    </p:spTree>
    <p:extLst>
      <p:ext uri="{BB962C8B-B14F-4D97-AF65-F5344CB8AC3E}">
        <p14:creationId xmlns:p14="http://schemas.microsoft.com/office/powerpoint/2010/main" val="391346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0F5D7-061C-4517-B53A-EE9EF9B4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F8697-4CF8-498D-BDBF-FE8AEE5BD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Наше приложение должно быть: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простым интерфейсом, где не будет ничего лишнего;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доступным функционалом, который будет понятен всем пользователям.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8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97F96-AE1C-46FD-9A38-7DC140D2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C509C-81F3-477E-90E0-3CE746D67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окно приложения оптимальным для пользователя;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правильную генерацию номера;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корректную работу с базой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2D3923-A045-4DE1-94FC-EC6DD1811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61" y="991459"/>
            <a:ext cx="9241277" cy="18666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20C4DD-B307-4614-B1AE-1CD8B7888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710" y="3428141"/>
            <a:ext cx="2438400" cy="2438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8ECAC0-D0E1-4378-B5FD-A9994B67D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516" y="3726322"/>
            <a:ext cx="1842037" cy="18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3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EB00FF-0710-453C-A827-00AE87FB6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20"/>
          <a:stretch/>
        </p:blipFill>
        <p:spPr>
          <a:xfrm>
            <a:off x="2860361" y="818214"/>
            <a:ext cx="6471278" cy="522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4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AF28A9-4785-47EF-9B42-30342D2D9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59" y="896760"/>
            <a:ext cx="7920282" cy="50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0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779BC4-868D-4149-BDA6-DE4DC8B8D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59" y="896760"/>
            <a:ext cx="7920282" cy="50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2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528D91-20E6-4F74-B2DD-878E030C6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59" y="896760"/>
            <a:ext cx="7920282" cy="50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878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78</Words>
  <Application>Microsoft Office PowerPoint</Application>
  <PresentationFormat>Широкоэкранный</PresentationFormat>
  <Paragraphs>15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Sitka Heading</vt:lpstr>
      <vt:lpstr>Times New Roman</vt:lpstr>
      <vt:lpstr>Тема Office</vt:lpstr>
      <vt:lpstr>License Plate Generator</vt:lpstr>
      <vt:lpstr>Наша команда:</vt:lpstr>
      <vt:lpstr>Цели:</vt:lpstr>
      <vt:lpstr>Задачи: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License Plate Generator</dc:title>
  <dc:creator>shadowfire-1@mail.ru</dc:creator>
  <cp:lastModifiedBy>shadowfire-1@mail.ru</cp:lastModifiedBy>
  <cp:revision>6</cp:revision>
  <dcterms:created xsi:type="dcterms:W3CDTF">2022-04-02T10:10:43Z</dcterms:created>
  <dcterms:modified xsi:type="dcterms:W3CDTF">2022-04-07T03:48:55Z</dcterms:modified>
</cp:coreProperties>
</file>