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698b5456d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98b5456d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3ecb6da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93ecb6da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98b5456d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98b5456d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98b5456d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98b5456d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a50dade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a50dade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98b5456d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98b5456d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98b5456d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98b5456d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98b5456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98b5456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98b5456d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98b5456d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3907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MealMind: The Recipe for Smarter Cooking</a:t>
            </a:r>
            <a:endParaRPr/>
          </a:p>
        </p:txBody>
      </p:sp>
      <p:sp>
        <p:nvSpPr>
          <p:cNvPr id="135" name="Google Shape;135;p13"/>
          <p:cNvSpPr txBox="1"/>
          <p:nvPr>
            <p:ph idx="1" type="subTitle"/>
          </p:nvPr>
        </p:nvSpPr>
        <p:spPr>
          <a:xfrm>
            <a:off x="3537150" y="33115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Phase One Overview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Planned Future Work</a:t>
            </a:r>
            <a:endParaRPr b="1" i="1" u="sng"/>
          </a:p>
        </p:txBody>
      </p:sp>
      <p:sp>
        <p:nvSpPr>
          <p:cNvPr id="194" name="Google Shape;19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next phase of development, the project manager will continue overseeing progress, organizing team goals, and assisting with front-end development. The development team will focus on building out the backend, selecting and integrating a suitable API for recipe generation, and improving the user interface. Technologies such as HTML, CSS, JavaScript, and React will continue to be used as the foundation. Additional features, including user accounts, personalized meal planning, and smarter ingredient handling, will also be explored as the project evolves.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The Idea… Why MealMind?</a:t>
            </a:r>
            <a:endParaRPr b="1" i="1" u="sng"/>
          </a:p>
        </p:txBody>
      </p:sp>
      <p:sp>
        <p:nvSpPr>
          <p:cNvPr id="141" name="Google Shape;141;p14"/>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idea for MealMind came from a familiar everyday problem: staring into the fridge, seeing a bunch of ingredients, and still feeling like there’s nothing to make. We set out to solve that frustration by creating a tool that uses AI to turn those scattered items into smart, personalized meal suggestions.</a:t>
            </a:r>
            <a:endParaRPr sz="1400"/>
          </a:p>
          <a:p>
            <a:pPr indent="-317500" lvl="0" marL="457200" rtl="0" algn="l">
              <a:spcBef>
                <a:spcPts val="1200"/>
              </a:spcBef>
              <a:spcAft>
                <a:spcPts val="0"/>
              </a:spcAft>
              <a:buSzPts val="1400"/>
              <a:buChar char="●"/>
            </a:pPr>
            <a:r>
              <a:rPr lang="en" sz="1400"/>
              <a:t>63% of Americans live paycheck to paycheck, making food budgeting critical.</a:t>
            </a:r>
            <a:endParaRPr sz="1400"/>
          </a:p>
          <a:p>
            <a:pPr indent="-317500" lvl="0" marL="457200" rtl="0" algn="l">
              <a:spcBef>
                <a:spcPts val="0"/>
              </a:spcBef>
              <a:spcAft>
                <a:spcPts val="0"/>
              </a:spcAft>
              <a:buSzPts val="1400"/>
              <a:buChar char="●"/>
            </a:pPr>
            <a:r>
              <a:rPr lang="en" sz="1400"/>
              <a:t>Over 50% of adults report not having enough time to cook healthy meals</a:t>
            </a:r>
            <a:endParaRPr sz="1400"/>
          </a:p>
          <a:p>
            <a:pPr indent="-317500" lvl="0" marL="457200" rtl="0" algn="l">
              <a:spcBef>
                <a:spcPts val="0"/>
              </a:spcBef>
              <a:spcAft>
                <a:spcPts val="0"/>
              </a:spcAft>
              <a:buSzPts val="1400"/>
              <a:buChar char="●"/>
            </a:pPr>
            <a:r>
              <a:rPr lang="en" sz="1400"/>
              <a:t>The average household wastes over $1,800/year on unused food.</a:t>
            </a:r>
            <a:endParaRPr sz="1400"/>
          </a:p>
          <a:p>
            <a:pPr indent="-317500" lvl="0" marL="457200" rtl="0" algn="l">
              <a:spcBef>
                <a:spcPts val="0"/>
              </a:spcBef>
              <a:spcAft>
                <a:spcPts val="0"/>
              </a:spcAft>
              <a:buSzPts val="1400"/>
              <a:buChar char="●"/>
            </a:pPr>
            <a:r>
              <a:rPr lang="en" sz="1400"/>
              <a:t>Avoid waste by optimizing ingredients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What exactly does it do?</a:t>
            </a:r>
            <a:endParaRPr b="1" i="1" u="sng"/>
          </a:p>
        </p:txBody>
      </p:sp>
      <p:sp>
        <p:nvSpPr>
          <p:cNvPr id="147" name="Google Shape;147;p15"/>
          <p:cNvSpPr txBox="1"/>
          <p:nvPr>
            <p:ph idx="1" type="body"/>
          </p:nvPr>
        </p:nvSpPr>
        <p:spPr>
          <a:xfrm>
            <a:off x="314425" y="1307850"/>
            <a:ext cx="40425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sz="1500"/>
              <a:t>Users interact with MealMind through a clean, responsive web interface. They can create an account or continue as guests. After setting dietary preferences (like vegetarian or keto), users enter their pantry inventory or select available ingredients. MealMind’s AI will process this input and search the web for the most relevant recipes. If a recipe requires one or two extra ingredients, a smart grocery list is automatically generated, including exact quantities and excluding items the user already has. From there, users can browse personalized recipe suggestions, adjust servings, and efficiently plan their meals with AI-powered grocery and cooking support.</a:t>
            </a:r>
            <a:endParaRPr sz="1500"/>
          </a:p>
        </p:txBody>
      </p:sp>
      <p:pic>
        <p:nvPicPr>
          <p:cNvPr id="148" name="Google Shape;148;p15" title="original-1276-1681402314-3.jpg"/>
          <p:cNvPicPr preferRelativeResize="0"/>
          <p:nvPr/>
        </p:nvPicPr>
        <p:blipFill>
          <a:blip r:embed="rId3">
            <a:alphaModFix/>
          </a:blip>
          <a:stretch>
            <a:fillRect/>
          </a:stretch>
        </p:blipFill>
        <p:spPr>
          <a:xfrm>
            <a:off x="5128075" y="1161400"/>
            <a:ext cx="3208330" cy="3089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How It Works / System Components</a:t>
            </a:r>
            <a:endParaRPr b="1" i="1" u="sng"/>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Input your </a:t>
            </a:r>
            <a:r>
              <a:rPr lang="en"/>
              <a:t>ingredients</a:t>
            </a:r>
            <a:r>
              <a:rPr lang="en"/>
              <a:t> to the simple to use interface</a:t>
            </a:r>
            <a:br>
              <a:rPr lang="en"/>
            </a:br>
            <a:endParaRPr/>
          </a:p>
          <a:p>
            <a:pPr indent="-311150" lvl="0" marL="457200" rtl="0" algn="l">
              <a:spcBef>
                <a:spcPts val="0"/>
              </a:spcBef>
              <a:spcAft>
                <a:spcPts val="0"/>
              </a:spcAft>
              <a:buSzPts val="1300"/>
              <a:buAutoNum type="arabicPeriod"/>
            </a:pPr>
            <a:r>
              <a:rPr lang="en"/>
              <a:t>AI-Powered Recipe Discovery - the AI system analyzes the list and searches the web for relevant </a:t>
            </a:r>
            <a:r>
              <a:rPr lang="en"/>
              <a:t>recipes</a:t>
            </a:r>
            <a:r>
              <a:rPr lang="en"/>
              <a:t> using your </a:t>
            </a:r>
            <a:r>
              <a:rPr lang="en"/>
              <a:t>ingredients.</a:t>
            </a:r>
            <a:br>
              <a:rPr lang="en"/>
            </a:br>
            <a:endParaRPr/>
          </a:p>
          <a:p>
            <a:pPr indent="-311150" lvl="0" marL="457200" rtl="0" algn="l">
              <a:spcBef>
                <a:spcPts val="0"/>
              </a:spcBef>
              <a:spcAft>
                <a:spcPts val="0"/>
              </a:spcAft>
              <a:buSzPts val="1300"/>
              <a:buAutoNum type="arabicPeriod"/>
            </a:pPr>
            <a:r>
              <a:rPr lang="en"/>
              <a:t>If you recipe requires additional ingredients, the program will automatically generate a grocery list to help users complete the meal with minimal effort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Example of Usage</a:t>
            </a:r>
            <a:endParaRPr b="1" i="1" u="sng"/>
          </a:p>
        </p:txBody>
      </p:sp>
      <p:sp>
        <p:nvSpPr>
          <p:cNvPr id="160" name="Google Shape;160;p17"/>
          <p:cNvSpPr txBox="1"/>
          <p:nvPr>
            <p:ph idx="1" type="body"/>
          </p:nvPr>
        </p:nvSpPr>
        <p:spPr>
          <a:xfrm>
            <a:off x="1100525" y="918900"/>
            <a:ext cx="7584300" cy="403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E</a:t>
            </a:r>
            <a:r>
              <a:rPr lang="en" sz="1442"/>
              <a:t>xample Scenario – “What can I cook tonight?”</a:t>
            </a:r>
            <a:br>
              <a:rPr lang="en" sz="1442"/>
            </a:br>
            <a:r>
              <a:rPr lang="en" sz="1442"/>
              <a:t>1. User logs in (or continues as guest)</a:t>
            </a:r>
            <a:endParaRPr sz="1442"/>
          </a:p>
          <a:p>
            <a:pPr indent="0" lvl="0" marL="0" rtl="0" algn="l">
              <a:spcBef>
                <a:spcPts val="1200"/>
              </a:spcBef>
              <a:spcAft>
                <a:spcPts val="0"/>
              </a:spcAft>
              <a:buNone/>
            </a:pPr>
            <a:r>
              <a:rPr lang="en" sz="1442"/>
              <a:t>2. They selects </a:t>
            </a:r>
            <a:r>
              <a:rPr lang="en" sz="1442"/>
              <a:t>ingredients</a:t>
            </a:r>
            <a:r>
              <a:rPr lang="en" sz="1442"/>
              <a:t> they already have:</a:t>
            </a:r>
            <a:endParaRPr sz="1442"/>
          </a:p>
          <a:p>
            <a:pPr indent="-306478" lvl="0" marL="457200" rtl="0" algn="l">
              <a:spcBef>
                <a:spcPts val="1200"/>
              </a:spcBef>
              <a:spcAft>
                <a:spcPts val="0"/>
              </a:spcAft>
              <a:buSzPct val="100000"/>
              <a:buChar char="●"/>
            </a:pPr>
            <a:r>
              <a:rPr lang="en" sz="1442"/>
              <a:t>Eggs, spinach, cheese, onion</a:t>
            </a:r>
            <a:endParaRPr sz="1442"/>
          </a:p>
          <a:p>
            <a:pPr indent="0" lvl="0" marL="0" rtl="0" algn="l">
              <a:spcBef>
                <a:spcPts val="1200"/>
              </a:spcBef>
              <a:spcAft>
                <a:spcPts val="0"/>
              </a:spcAft>
              <a:buNone/>
            </a:pPr>
            <a:r>
              <a:rPr lang="en" sz="1442"/>
              <a:t>3. They’ve set their diet preference to ‘’vegetarian’’</a:t>
            </a:r>
            <a:endParaRPr sz="1442"/>
          </a:p>
          <a:p>
            <a:pPr indent="0" lvl="0" marL="0" rtl="0" algn="l">
              <a:spcBef>
                <a:spcPts val="1200"/>
              </a:spcBef>
              <a:spcAft>
                <a:spcPts val="0"/>
              </a:spcAft>
              <a:buNone/>
            </a:pPr>
            <a:r>
              <a:rPr lang="en" sz="1442"/>
              <a:t>4. The AI quickly returns suggested meals: </a:t>
            </a:r>
            <a:endParaRPr sz="1442"/>
          </a:p>
          <a:p>
            <a:pPr indent="-306478" lvl="0" marL="457200" rtl="0" algn="l">
              <a:spcBef>
                <a:spcPts val="1200"/>
              </a:spcBef>
              <a:spcAft>
                <a:spcPts val="0"/>
              </a:spcAft>
              <a:buSzPct val="100000"/>
              <a:buChar char="●"/>
            </a:pPr>
            <a:r>
              <a:rPr lang="en" sz="1442"/>
              <a:t>Spinach &amp; Cheese Omelette</a:t>
            </a:r>
            <a:endParaRPr sz="1442"/>
          </a:p>
          <a:p>
            <a:pPr indent="-306478" lvl="0" marL="457200" rtl="0" algn="l">
              <a:spcBef>
                <a:spcPts val="0"/>
              </a:spcBef>
              <a:spcAft>
                <a:spcPts val="0"/>
              </a:spcAft>
              <a:buSzPct val="100000"/>
              <a:buChar char="●"/>
            </a:pPr>
            <a:r>
              <a:rPr lang="en" sz="1442"/>
              <a:t>Vegetarian</a:t>
            </a:r>
            <a:r>
              <a:rPr lang="en" sz="1442"/>
              <a:t> Frittata</a:t>
            </a:r>
            <a:endParaRPr sz="1442"/>
          </a:p>
          <a:p>
            <a:pPr indent="-306478" lvl="0" marL="457200" rtl="0" algn="l">
              <a:spcBef>
                <a:spcPts val="0"/>
              </a:spcBef>
              <a:spcAft>
                <a:spcPts val="0"/>
              </a:spcAft>
              <a:buSzPct val="100000"/>
              <a:buChar char="●"/>
            </a:pPr>
            <a:r>
              <a:rPr lang="en" sz="1442"/>
              <a:t>Egg &amp; Veggie Wrap</a:t>
            </a:r>
            <a:endParaRPr sz="1442"/>
          </a:p>
          <a:p>
            <a:pPr indent="0" lvl="0" marL="0" rtl="0" algn="l">
              <a:spcBef>
                <a:spcPts val="1200"/>
              </a:spcBef>
              <a:spcAft>
                <a:spcPts val="0"/>
              </a:spcAft>
              <a:buNone/>
            </a:pPr>
            <a:r>
              <a:rPr lang="en" sz="1442"/>
              <a:t>5. One recipe - Frittata - Needs an extra item: Milk</a:t>
            </a:r>
            <a:endParaRPr sz="1442"/>
          </a:p>
          <a:p>
            <a:pPr indent="0" lvl="0" marL="0" rtl="0" algn="l">
              <a:spcBef>
                <a:spcPts val="1200"/>
              </a:spcBef>
              <a:spcAft>
                <a:spcPts val="0"/>
              </a:spcAft>
              <a:buNone/>
            </a:pPr>
            <a:r>
              <a:rPr lang="en" sz="1442"/>
              <a:t>	</a:t>
            </a:r>
            <a:r>
              <a:rPr lang="en" sz="1442"/>
              <a:t>The app Automatically adds milk to a smart grocery list</a:t>
            </a:r>
            <a:endParaRPr sz="1442"/>
          </a:p>
          <a:p>
            <a:pPr indent="0" lvl="0" marL="0" rtl="0" algn="l">
              <a:spcBef>
                <a:spcPts val="1200"/>
              </a:spcBef>
              <a:spcAft>
                <a:spcPts val="0"/>
              </a:spcAft>
              <a:buNone/>
            </a:pPr>
            <a:r>
              <a:rPr lang="en" sz="1442"/>
              <a:t>6. </a:t>
            </a:r>
            <a:r>
              <a:rPr lang="en" sz="1442"/>
              <a:t>The grocery list only shows items the user doesn’t already have, making shopping faster and more efficient.</a:t>
            </a:r>
            <a:endParaRPr sz="1442"/>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API’s/AI/Advanced Techniques</a:t>
            </a:r>
            <a:endParaRPr b="1" i="1" u="sng"/>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Spoonacular</a:t>
            </a:r>
            <a:endParaRPr/>
          </a:p>
          <a:p>
            <a:pPr indent="-311150" lvl="0" marL="457200" rtl="0" algn="l">
              <a:spcBef>
                <a:spcPts val="0"/>
              </a:spcBef>
              <a:spcAft>
                <a:spcPts val="0"/>
              </a:spcAft>
              <a:buSzPts val="1300"/>
              <a:buChar char="●"/>
            </a:pPr>
            <a:r>
              <a:rPr lang="en"/>
              <a:t>Edamam</a:t>
            </a:r>
            <a:endParaRPr/>
          </a:p>
          <a:p>
            <a:pPr indent="-311150" lvl="0" marL="457200" rtl="0" algn="l">
              <a:spcBef>
                <a:spcPts val="0"/>
              </a:spcBef>
              <a:spcAft>
                <a:spcPts val="0"/>
              </a:spcAft>
              <a:buSzPts val="1300"/>
              <a:buChar char="●"/>
            </a:pPr>
            <a:r>
              <a:rPr lang="en"/>
              <a:t>OpenAI</a:t>
            </a:r>
            <a:endParaRPr/>
          </a:p>
          <a:p>
            <a:pPr indent="-311150" lvl="0" marL="457200" rtl="0" algn="l">
              <a:spcBef>
                <a:spcPts val="0"/>
              </a:spcBef>
              <a:spcAft>
                <a:spcPts val="0"/>
              </a:spcAft>
              <a:buSzPts val="1300"/>
              <a:buChar char="●"/>
            </a:pPr>
            <a:r>
              <a:rPr lang="en"/>
              <a:t>Web Scraping</a:t>
            </a:r>
            <a:endParaRPr/>
          </a:p>
        </p:txBody>
      </p:sp>
      <p:pic>
        <p:nvPicPr>
          <p:cNvPr id="167" name="Google Shape;167;p18"/>
          <p:cNvPicPr preferRelativeResize="0"/>
          <p:nvPr/>
        </p:nvPicPr>
        <p:blipFill>
          <a:blip r:embed="rId3">
            <a:alphaModFix/>
          </a:blip>
          <a:stretch>
            <a:fillRect/>
          </a:stretch>
        </p:blipFill>
        <p:spPr>
          <a:xfrm>
            <a:off x="4526475" y="1908100"/>
            <a:ext cx="2324100" cy="666750"/>
          </a:xfrm>
          <a:prstGeom prst="rect">
            <a:avLst/>
          </a:prstGeom>
          <a:noFill/>
          <a:ln>
            <a:noFill/>
          </a:ln>
        </p:spPr>
      </p:pic>
      <p:pic>
        <p:nvPicPr>
          <p:cNvPr id="168" name="Google Shape;168;p18"/>
          <p:cNvPicPr preferRelativeResize="0"/>
          <p:nvPr/>
        </p:nvPicPr>
        <p:blipFill>
          <a:blip r:embed="rId4">
            <a:alphaModFix/>
          </a:blip>
          <a:stretch>
            <a:fillRect/>
          </a:stretch>
        </p:blipFill>
        <p:spPr>
          <a:xfrm>
            <a:off x="4526475" y="3175108"/>
            <a:ext cx="2324100" cy="6428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Frontend Technology</a:t>
            </a:r>
            <a:endParaRPr b="1" i="1" u="sng"/>
          </a:p>
        </p:txBody>
      </p:sp>
      <p:sp>
        <p:nvSpPr>
          <p:cNvPr id="174" name="Google Shape;174;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HTML</a:t>
            </a:r>
            <a:endParaRPr/>
          </a:p>
          <a:p>
            <a:pPr indent="-311150" lvl="0" marL="457200" rtl="0" algn="l">
              <a:spcBef>
                <a:spcPts val="0"/>
              </a:spcBef>
              <a:spcAft>
                <a:spcPts val="0"/>
              </a:spcAft>
              <a:buSzPts val="1300"/>
              <a:buChar char="●"/>
            </a:pPr>
            <a:r>
              <a:rPr lang="en"/>
              <a:t>CSS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Backend Technology</a:t>
            </a:r>
            <a:endParaRPr b="1" i="1" u="sng"/>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React</a:t>
            </a:r>
            <a:endParaRPr/>
          </a:p>
          <a:p>
            <a:pPr indent="-311150" lvl="0" marL="457200" rtl="0" algn="l">
              <a:spcBef>
                <a:spcPts val="0"/>
              </a:spcBef>
              <a:spcAft>
                <a:spcPts val="0"/>
              </a:spcAft>
              <a:buSzPts val="1300"/>
              <a:buChar char="●"/>
            </a:pPr>
            <a:r>
              <a:rPr lang="en"/>
              <a:t>JavaScript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u="sng"/>
              <a:t>Statement Of Work</a:t>
            </a:r>
            <a:endParaRPr b="1" i="1" u="sng"/>
          </a:p>
        </p:txBody>
      </p:sp>
      <p:sp>
        <p:nvSpPr>
          <p:cNvPr id="186" name="Google Shape;186;p21"/>
          <p:cNvSpPr txBox="1"/>
          <p:nvPr>
            <p:ph idx="1" type="body"/>
          </p:nvPr>
        </p:nvSpPr>
        <p:spPr>
          <a:xfrm>
            <a:off x="6320400" y="393750"/>
            <a:ext cx="2385300" cy="23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1600" u="sng"/>
              <a:t>Meet the Team!</a:t>
            </a:r>
            <a:br>
              <a:rPr lang="en"/>
            </a:br>
            <a:br>
              <a:rPr lang="en"/>
            </a:br>
            <a:r>
              <a:rPr lang="en"/>
              <a:t>Project Manager : Adam Shipp</a:t>
            </a:r>
            <a:endParaRPr/>
          </a:p>
          <a:p>
            <a:pPr indent="0" lvl="0" marL="0" rtl="0" algn="l">
              <a:spcBef>
                <a:spcPts val="1200"/>
              </a:spcBef>
              <a:spcAft>
                <a:spcPts val="0"/>
              </a:spcAft>
              <a:buNone/>
            </a:pPr>
            <a:r>
              <a:rPr lang="en"/>
              <a:t>Developer : Dakota Bass</a:t>
            </a:r>
            <a:endParaRPr/>
          </a:p>
          <a:p>
            <a:pPr indent="0" lvl="0" marL="0" rtl="0" algn="l">
              <a:spcBef>
                <a:spcPts val="1200"/>
              </a:spcBef>
              <a:spcAft>
                <a:spcPts val="0"/>
              </a:spcAft>
              <a:buNone/>
            </a:pPr>
            <a:r>
              <a:rPr lang="en"/>
              <a:t>Developer : Jesus Gutierrez</a:t>
            </a:r>
            <a:endParaRPr/>
          </a:p>
          <a:p>
            <a:pPr indent="0" lvl="0" marL="0" rtl="0" algn="l">
              <a:spcBef>
                <a:spcPts val="1200"/>
              </a:spcBef>
              <a:spcAft>
                <a:spcPts val="1200"/>
              </a:spcAft>
              <a:buNone/>
            </a:pPr>
            <a:r>
              <a:rPr lang="en"/>
              <a:t>Developer : </a:t>
            </a:r>
            <a:r>
              <a:rPr lang="en"/>
              <a:t>Joseph Frey</a:t>
            </a:r>
            <a:endParaRPr/>
          </a:p>
        </p:txBody>
      </p:sp>
      <p:sp>
        <p:nvSpPr>
          <p:cNvPr id="187" name="Google Shape;187;p21"/>
          <p:cNvSpPr txBox="1"/>
          <p:nvPr/>
        </p:nvSpPr>
        <p:spPr>
          <a:xfrm>
            <a:off x="914400" y="1540700"/>
            <a:ext cx="5406000" cy="29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88" name="Google Shape;188;p21"/>
          <p:cNvSpPr txBox="1"/>
          <p:nvPr/>
        </p:nvSpPr>
        <p:spPr>
          <a:xfrm>
            <a:off x="1297500" y="1103325"/>
            <a:ext cx="4444500" cy="322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lt1"/>
                </a:solidFill>
                <a:latin typeface="Lato"/>
                <a:ea typeface="Lato"/>
                <a:cs typeface="Lato"/>
                <a:sym typeface="Lato"/>
              </a:rPr>
              <a:t>The Project Manager will oversee the planning, coordination, and progress tracking of the MealMind project to ensure timely delivery of features and clear communication among team members. In addition to managing team workflows, setting milestones, and leading meetings.  Will also assist with light coding tasks, particularly in front-end development and feature testing.</a:t>
            </a:r>
            <a:br>
              <a:rPr lang="en" sz="1300">
                <a:solidFill>
                  <a:schemeClr val="lt1"/>
                </a:solidFill>
                <a:latin typeface="Lato"/>
                <a:ea typeface="Lato"/>
                <a:cs typeface="Lato"/>
                <a:sym typeface="Lato"/>
              </a:rPr>
            </a:b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The developers will help design and implement core features such as the ingredient input interface, recipe suggestion logic, and smart grocery list generation. They  also assist with API integration to enhance recipe variety and accuracy.</a:t>
            </a:r>
            <a:endParaRPr sz="13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