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4"/>
  </p:sldMasterIdLst>
  <p:notesMasterIdLst>
    <p:notesMasterId r:id="rId7"/>
  </p:notesMasterIdLst>
  <p:handoutMasterIdLst>
    <p:handoutMasterId r:id="rId8"/>
  </p:handoutMasterIdLst>
  <p:sldIdLst>
    <p:sldId id="268" r:id="rId5"/>
    <p:sldId id="269" r:id="rId6"/>
  </p:sldIdLst>
  <p:sldSz cx="7772400" cy="10058400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">
          <p15:clr>
            <a:srgbClr val="A4A3A4"/>
          </p15:clr>
        </p15:guide>
        <p15:guide id="2" pos="4728" userDrawn="1">
          <p15:clr>
            <a:srgbClr val="A4A3A4"/>
          </p15:clr>
        </p15:guide>
        <p15:guide id="3" pos="4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00C0"/>
    <a:srgbClr val="E6E6DC"/>
    <a:srgbClr val="F2F2F2"/>
    <a:srgbClr val="460073"/>
    <a:srgbClr val="A100FF"/>
    <a:srgbClr val="5A5A5A"/>
    <a:srgbClr val="00BAFF"/>
    <a:srgbClr val="C1EFFF"/>
    <a:srgbClr val="BDD1FF"/>
    <a:srgbClr val="00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720" autoAdjust="0"/>
  </p:normalViewPr>
  <p:slideViewPr>
    <p:cSldViewPr snapToGrid="0">
      <p:cViewPr varScale="1">
        <p:scale>
          <a:sx n="66" d="100"/>
          <a:sy n="66" d="100"/>
        </p:scale>
        <p:origin x="2760" y="48"/>
      </p:cViewPr>
      <p:guideLst>
        <p:guide orient="horz" pos="120"/>
        <p:guide pos="4728"/>
        <p:guide pos="4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2713"/>
            <a:ext cx="30019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984" tIns="26984" rIns="26984" bIns="26984" numCol="1" anchor="ctr" anchorCtr="1" compatLnSpc="1">
            <a:prstTxWarp prst="textNoShape">
              <a:avLst/>
            </a:prstTxWarp>
            <a:spAutoFit/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112713"/>
            <a:ext cx="30019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984" tIns="26984" rIns="26984" bIns="26984" numCol="1" anchor="ctr" anchorCtr="1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5575"/>
            <a:ext cx="3001963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984" tIns="26984" rIns="26984" bIns="26984" numCol="1" anchor="b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045575"/>
            <a:ext cx="3001962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984" tIns="26984" rIns="26984" bIns="26984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6FCB304-AB4E-4737-B1A8-48CA503DE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46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2713"/>
            <a:ext cx="30019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984" tIns="26984" rIns="26984" bIns="26984" numCol="1" anchor="ctr" anchorCtr="1" compatLnSpc="1">
            <a:prstTxWarp prst="textNoShape">
              <a:avLst/>
            </a:prstTxWarp>
            <a:spAutoFit/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2088" y="112713"/>
            <a:ext cx="30019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984" tIns="26984" rIns="26984" bIns="26984" numCol="1" anchor="ctr" anchorCtr="1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51063" y="703263"/>
            <a:ext cx="2711450" cy="3508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5918200"/>
            <a:ext cx="5156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984" tIns="26984" rIns="26984" bIns="26984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45575"/>
            <a:ext cx="3001963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984" tIns="26984" rIns="26984" bIns="26984" numCol="1" anchor="b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2088" y="9045575"/>
            <a:ext cx="3001962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984" tIns="26984" rIns="26984" bIns="26984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6412739-6C1C-45F8-9B19-94D9688B1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19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7329B-D9A7-4B79-BD8A-A775B49DF15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6394450"/>
            <a:ext cx="5156200" cy="23653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772400" cy="10058400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igina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7772400" cy="100584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3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Master 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7772400" cy="10058400"/>
          </a:xfrm>
          <a:prstGeom prst="rect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334655" y="9627833"/>
            <a:ext cx="3636844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900" b="1" dirty="0"/>
              <a:t>The information on this page is proprietary to Accenture LLP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5892800" y="9627833"/>
            <a:ext cx="160655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en-US" sz="900" b="1" dirty="0"/>
              <a:t>COMPETITION SENSITIVE</a:t>
            </a:r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933450" y="952500"/>
            <a:ext cx="5905353" cy="8328025"/>
          </a:xfrm>
          <a:prstGeom prst="rect">
            <a:avLst/>
          </a:prstGeom>
          <a:noFill/>
          <a:ln w="3175" algn="ctr">
            <a:solidFill>
              <a:srgbClr val="8EBBE4"/>
            </a:solidFill>
            <a:prstDash val="dashDot"/>
            <a:miter lim="800000"/>
            <a:headEnd/>
            <a:tailEnd/>
          </a:ln>
          <a:effectLst/>
        </p:spPr>
        <p:txBody>
          <a:bodyPr wrap="none" lIns="30162" tIns="30162" rIns="30162" bIns="30162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0" r:id="rId3"/>
  </p:sldLayoutIdLst>
  <p:hf hdr="0" dt="0"/>
  <p:txStyles>
    <p:titleStyle>
      <a:lvl1pPr marL="0" indent="0" algn="l" defTabSz="582915" rtl="0" eaLnBrk="1" latinLnBrk="0" hangingPunct="1">
        <a:lnSpc>
          <a:spcPct val="70000"/>
        </a:lnSpc>
        <a:spcBef>
          <a:spcPct val="0"/>
        </a:spcBef>
        <a:buNone/>
        <a:defRPr sz="3825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36432" indent="0" algn="l" defTabSz="582915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148" b="0" kern="1200" cap="all" baseline="0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" panose="020B0604020202020204" pitchFamily="34" charset="0"/>
        </a:defRPr>
      </a:lvl1pPr>
      <a:lvl2pPr marL="36432" indent="0" algn="l" defTabSz="582915" rtl="0" eaLnBrk="1" latinLnBrk="0" hangingPunct="1">
        <a:lnSpc>
          <a:spcPct val="90000"/>
        </a:lnSpc>
        <a:spcBef>
          <a:spcPts val="0"/>
        </a:spcBef>
        <a:spcAft>
          <a:spcPts val="765"/>
        </a:spcAft>
        <a:buFont typeface="Arial" panose="020B0604020202020204" pitchFamily="34" charset="0"/>
        <a:buNone/>
        <a:defRPr sz="178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6432" indent="0" algn="l" defTabSz="582915" rtl="0" eaLnBrk="1" latinLnBrk="0" hangingPunct="1">
        <a:lnSpc>
          <a:spcPct val="110000"/>
        </a:lnSpc>
        <a:spcBef>
          <a:spcPts val="0"/>
        </a:spcBef>
        <a:spcAft>
          <a:spcPts val="574"/>
        </a:spcAft>
        <a:buFont typeface="Arial" panose="020B0604020202020204" pitchFamily="34" charset="0"/>
        <a:buNone/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145729" indent="-108284" algn="l" defTabSz="582915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255026" indent="-113345" algn="l" defTabSz="582915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893" kern="1200">
          <a:solidFill>
            <a:schemeClr val="tx1"/>
          </a:solidFill>
          <a:latin typeface="+mn-lt"/>
          <a:ea typeface="+mn-ea"/>
          <a:cs typeface="+mn-cs"/>
        </a:defRPr>
      </a:lvl5pPr>
      <a:lvl6pPr marL="364322" indent="-110309" algn="l" defTabSz="582915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6pPr>
      <a:lvl7pPr marL="35420" indent="0" algn="l" defTabSz="582915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None/>
        <a:defRPr sz="765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35420" indent="0" algn="l" defTabSz="582915" rtl="0" eaLnBrk="1" latinLnBrk="0" hangingPunct="1">
        <a:lnSpc>
          <a:spcPct val="100000"/>
        </a:lnSpc>
        <a:spcBef>
          <a:spcPts val="0"/>
        </a:spcBef>
        <a:spcAft>
          <a:spcPts val="510"/>
        </a:spcAft>
        <a:buFont typeface="Arial" panose="020B0604020202020204" pitchFamily="34" charset="0"/>
        <a:buNone/>
        <a:defRPr sz="1148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5420" indent="0" algn="l" defTabSz="582915" rtl="0" eaLnBrk="1" latinLnBrk="0" hangingPunct="1">
        <a:lnSpc>
          <a:spcPct val="110000"/>
        </a:lnSpc>
        <a:spcBef>
          <a:spcPts val="0"/>
        </a:spcBef>
        <a:spcAft>
          <a:spcPts val="383"/>
        </a:spcAft>
        <a:buFont typeface="Arial" panose="020B0604020202020204" pitchFamily="34" charset="0"/>
        <a:buNone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15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58" algn="l" defTabSz="582915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15" algn="l" defTabSz="582915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73" algn="l" defTabSz="582915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31" algn="l" defTabSz="582915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289" algn="l" defTabSz="582915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46" algn="l" defTabSz="582915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04" algn="l" defTabSz="582915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662" algn="l" defTabSz="582915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 pos="240">
          <p15:clr>
            <a:srgbClr val="F26B43"/>
          </p15:clr>
        </p15:guide>
        <p15:guide id="5" orient="horz">
          <p15:clr>
            <a:srgbClr val="F26B43"/>
          </p15:clr>
        </p15:guide>
        <p15:guide id="6" pos="7680">
          <p15:clr>
            <a:srgbClr val="F26B43"/>
          </p15:clr>
        </p15:guide>
        <p15:guide id="7" pos="240">
          <p15:clr>
            <a:srgbClr val="F26B43"/>
          </p15:clr>
        </p15:guide>
        <p15:guide id="12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EE010-C5C3-B590-9B55-E9CEE44DB006}"/>
              </a:ext>
            </a:extLst>
          </p:cNvPr>
          <p:cNvGrpSpPr/>
          <p:nvPr/>
        </p:nvGrpSpPr>
        <p:grpSpPr>
          <a:xfrm>
            <a:off x="737876" y="2743199"/>
            <a:ext cx="6178110" cy="5410201"/>
            <a:chOff x="797145" y="2743199"/>
            <a:chExt cx="6178110" cy="5410201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3241FF68-5663-F70A-E738-6F30302B61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90" b="17459"/>
            <a:stretch/>
          </p:blipFill>
          <p:spPr>
            <a:xfrm>
              <a:off x="797145" y="2743199"/>
              <a:ext cx="6178110" cy="54102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54AF6C-DC02-B834-847D-8906036C9AC2}"/>
                </a:ext>
              </a:extLst>
            </p:cNvPr>
            <p:cNvSpPr txBox="1"/>
            <p:nvPr/>
          </p:nvSpPr>
          <p:spPr>
            <a:xfrm>
              <a:off x="2962938" y="4557325"/>
              <a:ext cx="1846524" cy="1410830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noAutofit/>
            </a:bodyPr>
            <a:lstStyle/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Accenture Overview</a:t>
              </a: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Accenture is a leading global professional services company, providing a </a:t>
              </a:r>
              <a:br>
                <a:rPr lang="en-US" sz="1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broad range of services and solutions in strategy, consulting, digital, technology and operations</a:t>
              </a:r>
              <a:r>
                <a:rPr lang="en-US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 </a:t>
              </a:r>
            </a:p>
            <a:p>
              <a:pPr algn="just"/>
              <a:endParaRPr lang="en-GB" dirty="0" err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B56D33-11C2-6ABA-1163-F6625347ED18}"/>
                </a:ext>
              </a:extLst>
            </p:cNvPr>
            <p:cNvSpPr txBox="1"/>
            <p:nvPr/>
          </p:nvSpPr>
          <p:spPr>
            <a:xfrm>
              <a:off x="2930332" y="2894222"/>
              <a:ext cx="1911736" cy="524046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noAutofit/>
            </a:bodyPr>
            <a:lstStyle/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7500C0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$39.6 </a:t>
              </a:r>
              <a:r>
                <a:rPr lang="en-US" sz="1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Billion in annual revenues</a:t>
              </a:r>
            </a:p>
            <a:p>
              <a:endParaRPr lang="en-GB" dirty="0" err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35F549-0A33-C97D-61D7-8C68AA7A114E}"/>
                </a:ext>
              </a:extLst>
            </p:cNvPr>
            <p:cNvSpPr txBox="1"/>
            <p:nvPr/>
          </p:nvSpPr>
          <p:spPr>
            <a:xfrm>
              <a:off x="5373578" y="3925824"/>
              <a:ext cx="1548596" cy="1445429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noAutofit/>
            </a:bodyPr>
            <a:lstStyle/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7500C0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$39.6 </a:t>
              </a:r>
              <a:r>
                <a:rPr lang="en-GB" sz="1600" dirty="0">
                  <a:solidFill>
                    <a:srgbClr val="7500C0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$787 </a:t>
              </a:r>
              <a:r>
                <a:rPr lang="en-GB" sz="1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Million investment in training</a:t>
              </a:r>
              <a:r>
                <a:rPr lang="en-US" sz="1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Billion in annual revenues</a:t>
              </a:r>
            </a:p>
            <a:p>
              <a:endParaRPr lang="en-GB" dirty="0" err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3DEA6-2307-E15A-BCFE-B84734C4208D}"/>
                </a:ext>
              </a:extLst>
            </p:cNvPr>
            <p:cNvSpPr txBox="1"/>
            <p:nvPr/>
          </p:nvSpPr>
          <p:spPr>
            <a:xfrm>
              <a:off x="945579" y="5988640"/>
              <a:ext cx="1548596" cy="1219200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noAutofit/>
            </a:bodyPr>
            <a:lstStyle/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Offices and operations in more than </a:t>
              </a:r>
              <a:r>
                <a:rPr lang="en-GB" sz="1600" dirty="0">
                  <a:solidFill>
                    <a:srgbClr val="7500C0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200</a:t>
              </a:r>
              <a:r>
                <a:rPr lang="en-GB" sz="1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cities in 56 countries</a:t>
              </a:r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3CA53A-DCFB-D8BF-2913-DF32E1ADA413}"/>
                </a:ext>
              </a:extLst>
            </p:cNvPr>
            <p:cNvSpPr txBox="1"/>
            <p:nvPr/>
          </p:nvSpPr>
          <p:spPr>
            <a:xfrm>
              <a:off x="3111902" y="7208040"/>
              <a:ext cx="1548596" cy="864924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noAutofit/>
            </a:bodyPr>
            <a:lstStyle/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All of our top </a:t>
              </a:r>
              <a:r>
                <a:rPr lang="en-GB" sz="1600" dirty="0">
                  <a:solidFill>
                    <a:srgbClr val="7500C0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</a:t>
              </a:r>
              <a:r>
                <a:rPr lang="en-GB" sz="1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clients have been clients for at least five years</a:t>
              </a:r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4948A5-B97E-6995-0730-4D80A47709BF}"/>
                </a:ext>
              </a:extLst>
            </p:cNvPr>
            <p:cNvSpPr txBox="1"/>
            <p:nvPr/>
          </p:nvSpPr>
          <p:spPr>
            <a:xfrm>
              <a:off x="5335472" y="5968155"/>
              <a:ext cx="1548596" cy="1219200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noAutofit/>
            </a:bodyPr>
            <a:lstStyle/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More than </a:t>
              </a:r>
              <a:r>
                <a:rPr lang="en-GB" sz="1600" dirty="0">
                  <a:solidFill>
                    <a:srgbClr val="7500C0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r>
                <a:rPr lang="en-GB" sz="1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Delivery Centres</a:t>
              </a:r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89A932-DFE0-0035-4CB6-DF76631E193C}"/>
                </a:ext>
              </a:extLst>
            </p:cNvPr>
            <p:cNvSpPr txBox="1"/>
            <p:nvPr/>
          </p:nvSpPr>
          <p:spPr>
            <a:xfrm>
              <a:off x="1026859" y="3925824"/>
              <a:ext cx="1548596" cy="1219200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noAutofit/>
            </a:bodyPr>
            <a:lstStyle/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 </a:t>
              </a:r>
              <a:r>
                <a:rPr lang="en-US" sz="1600" dirty="0">
                  <a:solidFill>
                    <a:srgbClr val="7500C0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469,000 </a:t>
              </a:r>
              <a:r>
                <a:rPr lang="en-US" sz="1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professionals globally</a:t>
              </a:r>
              <a:endParaRPr lang="en-GB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80245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DE61C9-4C00-45F6-913C-D35F722481B4}"/>
              </a:ext>
            </a:extLst>
          </p:cNvPr>
          <p:cNvSpPr/>
          <p:nvPr/>
        </p:nvSpPr>
        <p:spPr>
          <a:xfrm>
            <a:off x="863790" y="1071760"/>
            <a:ext cx="5895975" cy="31054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Accenture Overview</a:t>
            </a:r>
          </a:p>
          <a:p>
            <a:pPr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Accenture is a leading global professional services company, providing a 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 range of services and solutions in strategy, consulting, digital, technology and operations. 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$39.6 Billion in annual revenues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of our top 100 clients have been clients for at least five years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50 Delivery Centers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Offices and operations in more than 200 cities in 56 countries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469,000 professionals globally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$787 Million investment in training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CED7F-26AD-4A41-9EEA-E73AE570DEC3}"/>
              </a:ext>
            </a:extLst>
          </p:cNvPr>
          <p:cNvSpPr/>
          <p:nvPr/>
        </p:nvSpPr>
        <p:spPr>
          <a:xfrm>
            <a:off x="345247" y="5690232"/>
            <a:ext cx="24021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COLOR PALETTE: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Use these colors to create a custom color theme named ACCENTURE PURPLE for your graphics/word document/ppt presentation.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General visual balance provided as general guidance.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1C5D08-65E4-4EE9-8EB7-85A5E8868AA7}"/>
              </a:ext>
            </a:extLst>
          </p:cNvPr>
          <p:cNvSpPr/>
          <p:nvPr/>
        </p:nvSpPr>
        <p:spPr>
          <a:xfrm>
            <a:off x="228600" y="5448300"/>
            <a:ext cx="7343775" cy="3895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3E7C2-372E-4D84-B3CC-A5E1F0698683}"/>
              </a:ext>
            </a:extLst>
          </p:cNvPr>
          <p:cNvSpPr/>
          <p:nvPr/>
        </p:nvSpPr>
        <p:spPr>
          <a:xfrm>
            <a:off x="795337" y="223520"/>
            <a:ext cx="6181726" cy="536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an Accenture Overview “infographic” style graphic based on the content below (exact locations are not relevant for this exercise):</a:t>
            </a:r>
            <a:endParaRPr lang="en-US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9639991-4FC3-4C3E-958F-FC76795BA8AC}"/>
              </a:ext>
            </a:extLst>
          </p:cNvPr>
          <p:cNvGrpSpPr/>
          <p:nvPr/>
        </p:nvGrpSpPr>
        <p:grpSpPr>
          <a:xfrm>
            <a:off x="2903073" y="5850180"/>
            <a:ext cx="4564580" cy="3256372"/>
            <a:chOff x="1024948" y="5563397"/>
            <a:chExt cx="3082836" cy="21992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1BDF1E-31EF-4A7F-81F2-24459D69BBEF}"/>
                </a:ext>
              </a:extLst>
            </p:cNvPr>
            <p:cNvSpPr/>
            <p:nvPr/>
          </p:nvSpPr>
          <p:spPr>
            <a:xfrm>
              <a:off x="1848100" y="6697071"/>
              <a:ext cx="749951" cy="754114"/>
            </a:xfrm>
            <a:prstGeom prst="rect">
              <a:avLst/>
            </a:prstGeom>
            <a:solidFill>
              <a:srgbClr val="A100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 dirty="0">
                <a:solidFill>
                  <a:srgbClr val="A100FF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1A23E40-E27F-45F4-9204-770B0F983173}"/>
                </a:ext>
              </a:extLst>
            </p:cNvPr>
            <p:cNvSpPr/>
            <p:nvPr/>
          </p:nvSpPr>
          <p:spPr>
            <a:xfrm>
              <a:off x="1873455" y="6944909"/>
              <a:ext cx="714675" cy="172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rgbClr val="FFFFFF"/>
                  </a:solidFill>
                  <a:latin typeface="Arial"/>
                  <a:cs typeface="Arial" panose="020B0604020202020204" pitchFamily="34" charset="0"/>
                </a:rPr>
                <a:t>R161 G0 B255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B6ABDC7-6591-4FA9-A6AD-CBD803847CF7}"/>
                </a:ext>
              </a:extLst>
            </p:cNvPr>
            <p:cNvSpPr/>
            <p:nvPr/>
          </p:nvSpPr>
          <p:spPr>
            <a:xfrm>
              <a:off x="2598871" y="6697071"/>
              <a:ext cx="749951" cy="754114"/>
            </a:xfrm>
            <a:prstGeom prst="rect">
              <a:avLst/>
            </a:prstGeom>
            <a:solidFill>
              <a:srgbClr val="750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 dirty="0">
                <a:solidFill>
                  <a:srgbClr val="5A5A5A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D9CB115-A968-45D4-8E89-C3017ED59493}"/>
                </a:ext>
              </a:extLst>
            </p:cNvPr>
            <p:cNvSpPr/>
            <p:nvPr/>
          </p:nvSpPr>
          <p:spPr>
            <a:xfrm>
              <a:off x="2608053" y="6944909"/>
              <a:ext cx="700578" cy="1662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rgbClr val="FFFFFF"/>
                  </a:solidFill>
                  <a:latin typeface="Arial"/>
                  <a:cs typeface="Arial" panose="020B0604020202020204" pitchFamily="34" charset="0"/>
                </a:rPr>
                <a:t>R117 G0 B192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FD30E70-05D5-440E-A039-9753C77D7A1D}"/>
                </a:ext>
              </a:extLst>
            </p:cNvPr>
            <p:cNvSpPr/>
            <p:nvPr/>
          </p:nvSpPr>
          <p:spPr>
            <a:xfrm>
              <a:off x="3349642" y="6697071"/>
              <a:ext cx="748469" cy="754114"/>
            </a:xfrm>
            <a:prstGeom prst="rect">
              <a:avLst/>
            </a:prstGeom>
            <a:solidFill>
              <a:srgbClr val="4600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CCEF82-09DF-493E-9C74-0FC3ECC53C7F}"/>
                </a:ext>
              </a:extLst>
            </p:cNvPr>
            <p:cNvSpPr/>
            <p:nvPr/>
          </p:nvSpPr>
          <p:spPr>
            <a:xfrm>
              <a:off x="3358099" y="6944909"/>
              <a:ext cx="740011" cy="172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rgbClr val="FFFFFF"/>
                  </a:solidFill>
                  <a:latin typeface="Arial"/>
                  <a:cs typeface="Arial" panose="020B0604020202020204" pitchFamily="34" charset="0"/>
                </a:rPr>
                <a:t>R70 G0 B115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FA99766-0552-4278-A079-175058141C20}"/>
                </a:ext>
              </a:extLst>
            </p:cNvPr>
            <p:cNvSpPr/>
            <p:nvPr/>
          </p:nvSpPr>
          <p:spPr>
            <a:xfrm>
              <a:off x="2601762" y="7451522"/>
              <a:ext cx="750169" cy="129493"/>
            </a:xfrm>
            <a:prstGeom prst="rect">
              <a:avLst/>
            </a:prstGeom>
            <a:solidFill>
              <a:srgbClr val="BE82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F3AABEB-8F35-4C59-A6C1-0F97BB8CF416}"/>
                </a:ext>
              </a:extLst>
            </p:cNvPr>
            <p:cNvSpPr/>
            <p:nvPr/>
          </p:nvSpPr>
          <p:spPr>
            <a:xfrm>
              <a:off x="2613042" y="7450523"/>
              <a:ext cx="664958" cy="14550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rPr>
                <a:t>R190 G130 B255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ED12584-02E3-4EAD-B6AB-7D91BCFF3B97}"/>
                </a:ext>
              </a:extLst>
            </p:cNvPr>
            <p:cNvSpPr/>
            <p:nvPr/>
          </p:nvSpPr>
          <p:spPr>
            <a:xfrm>
              <a:off x="1856015" y="7451522"/>
              <a:ext cx="750169" cy="129493"/>
            </a:xfrm>
            <a:prstGeom prst="rect">
              <a:avLst/>
            </a:prstGeom>
            <a:solidFill>
              <a:srgbClr val="B455A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79A092-13E1-4215-B3E4-C7EB07F93C80}"/>
                </a:ext>
              </a:extLst>
            </p:cNvPr>
            <p:cNvSpPr/>
            <p:nvPr/>
          </p:nvSpPr>
          <p:spPr>
            <a:xfrm>
              <a:off x="1948225" y="7450523"/>
              <a:ext cx="625983" cy="14550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FFFFFF"/>
                  </a:solidFill>
                  <a:latin typeface="Arial"/>
                  <a:cs typeface="Arial" panose="020B0604020202020204" pitchFamily="34" charset="0"/>
                </a:rPr>
                <a:t>R180 G85 B170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993812-6C2F-446E-B097-56899D075329}"/>
                </a:ext>
              </a:extLst>
            </p:cNvPr>
            <p:cNvSpPr/>
            <p:nvPr/>
          </p:nvSpPr>
          <p:spPr>
            <a:xfrm>
              <a:off x="3346846" y="7451522"/>
              <a:ext cx="750169" cy="129493"/>
            </a:xfrm>
            <a:prstGeom prst="rect">
              <a:avLst/>
            </a:prstGeom>
            <a:solidFill>
              <a:srgbClr val="DCA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952A2E-E785-482E-BDD4-678133D27DC2}"/>
                </a:ext>
              </a:extLst>
            </p:cNvPr>
            <p:cNvSpPr/>
            <p:nvPr/>
          </p:nvSpPr>
          <p:spPr>
            <a:xfrm>
              <a:off x="3360696" y="7450524"/>
              <a:ext cx="664958" cy="14550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rPr>
                <a:t>R220 G175 B255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983803E-0E05-490E-897D-6FBEEA887858}"/>
                </a:ext>
              </a:extLst>
            </p:cNvPr>
            <p:cNvGrpSpPr/>
            <p:nvPr/>
          </p:nvGrpSpPr>
          <p:grpSpPr>
            <a:xfrm>
              <a:off x="1846550" y="5575278"/>
              <a:ext cx="2261234" cy="1142636"/>
              <a:chOff x="5957164" y="5811432"/>
              <a:chExt cx="2261234" cy="85915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7ADEF9C-EC99-4886-8072-9F49509D4CFE}"/>
                  </a:ext>
                </a:extLst>
              </p:cNvPr>
              <p:cNvGrpSpPr/>
              <p:nvPr userDrawn="1"/>
            </p:nvGrpSpPr>
            <p:grpSpPr>
              <a:xfrm>
                <a:off x="5958558" y="6487705"/>
                <a:ext cx="2259840" cy="182880"/>
                <a:chOff x="1150004" y="6938307"/>
                <a:chExt cx="2259840" cy="220706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2287744-959E-43DE-8934-FA9C92512F3E}"/>
                    </a:ext>
                  </a:extLst>
                </p:cNvPr>
                <p:cNvSpPr/>
                <p:nvPr/>
              </p:nvSpPr>
              <p:spPr>
                <a:xfrm>
                  <a:off x="2276081" y="6938307"/>
                  <a:ext cx="1124712" cy="220706"/>
                </a:xfrm>
                <a:prstGeom prst="rect">
                  <a:avLst/>
                </a:prstGeom>
                <a:solidFill>
                  <a:srgbClr val="E6E6D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6E6DC"/>
                    </a:solidFill>
                    <a:effectLst/>
                    <a:uLnTx/>
                    <a:uFillTx/>
                    <a:latin typeface="Arial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D31FC4D-1AA2-47B1-8CA1-80D04EE288AE}"/>
                    </a:ext>
                  </a:extLst>
                </p:cNvPr>
                <p:cNvSpPr/>
                <p:nvPr/>
              </p:nvSpPr>
              <p:spPr>
                <a:xfrm>
                  <a:off x="2283768" y="6957220"/>
                  <a:ext cx="1126076" cy="1565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41413"/>
                      </a:solidFill>
                      <a:effectLst/>
                      <a:uLnTx/>
                      <a:uFillTx/>
                      <a:latin typeface="Arial"/>
                      <a:cs typeface="Arial" panose="020B0604020202020204" pitchFamily="34" charset="0"/>
                    </a:rPr>
                    <a:t>R90 G90 B90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6F6BF80-B657-48FC-B6A8-DB8168D8E839}"/>
                    </a:ext>
                  </a:extLst>
                </p:cNvPr>
                <p:cNvSpPr/>
                <p:nvPr/>
              </p:nvSpPr>
              <p:spPr>
                <a:xfrm>
                  <a:off x="1150004" y="6938307"/>
                  <a:ext cx="1133238" cy="220706"/>
                </a:xfrm>
                <a:prstGeom prst="rect">
                  <a:avLst/>
                </a:prstGeom>
                <a:solidFill>
                  <a:srgbClr val="96968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D316A3F-EF50-4061-AA43-470E295F4EDA}"/>
                    </a:ext>
                  </a:extLst>
                </p:cNvPr>
                <p:cNvSpPr/>
                <p:nvPr/>
              </p:nvSpPr>
              <p:spPr>
                <a:xfrm>
                  <a:off x="1160315" y="6957220"/>
                  <a:ext cx="1115765" cy="1565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 panose="020B0604020202020204" pitchFamily="34" charset="0"/>
                    </a:rPr>
                    <a:t>R150 G150 B150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73C6CC9-0126-437B-B638-BAD0CFF8E4F2}"/>
                  </a:ext>
                </a:extLst>
              </p:cNvPr>
              <p:cNvGrpSpPr/>
              <p:nvPr userDrawn="1"/>
            </p:nvGrpSpPr>
            <p:grpSpPr>
              <a:xfrm>
                <a:off x="5957164" y="5811432"/>
                <a:ext cx="2248318" cy="678028"/>
                <a:chOff x="1332475" y="5804342"/>
                <a:chExt cx="2253856" cy="67802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18D5003-69CE-44A9-A41C-1605F281A6FD}"/>
                    </a:ext>
                  </a:extLst>
                </p:cNvPr>
                <p:cNvSpPr/>
                <p:nvPr userDrawn="1"/>
              </p:nvSpPr>
              <p:spPr>
                <a:xfrm>
                  <a:off x="2461619" y="5804342"/>
                  <a:ext cx="1124712" cy="678028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rgbClr val="E6E6DC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2C90ADE-B626-4DC5-9CF1-E6BBDC564F92}"/>
                    </a:ext>
                  </a:extLst>
                </p:cNvPr>
                <p:cNvSpPr/>
                <p:nvPr userDrawn="1"/>
              </p:nvSpPr>
              <p:spPr>
                <a:xfrm>
                  <a:off x="1332475" y="5804342"/>
                  <a:ext cx="1131972" cy="678028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E3F204F-6FEA-4F3E-80F9-00953D277289}"/>
                </a:ext>
              </a:extLst>
            </p:cNvPr>
            <p:cNvSpPr txBox="1"/>
            <p:nvPr/>
          </p:nvSpPr>
          <p:spPr>
            <a:xfrm>
              <a:off x="1024948" y="7396932"/>
              <a:ext cx="548640" cy="365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 Black"/>
                </a:rPr>
                <a:t>Accent</a:t>
              </a:r>
              <a:br>
                <a:rPr lang="en-US" sz="1200" b="1" kern="0" dirty="0">
                  <a:solidFill>
                    <a:srgbClr val="000000"/>
                  </a:solidFill>
                  <a:latin typeface="Arial Black"/>
                </a:rPr>
              </a:br>
              <a:r>
                <a:rPr lang="en-US" sz="1200" b="1" kern="0" dirty="0">
                  <a:solidFill>
                    <a:srgbClr val="000000"/>
                  </a:solidFill>
                  <a:latin typeface="Arial Black"/>
                </a:rPr>
                <a:t>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775A7BA-87D8-457D-A40C-0682B7F622AD}"/>
                </a:ext>
              </a:extLst>
            </p:cNvPr>
            <p:cNvSpPr txBox="1"/>
            <p:nvPr/>
          </p:nvSpPr>
          <p:spPr>
            <a:xfrm>
              <a:off x="1024948" y="6820711"/>
              <a:ext cx="548640" cy="365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 Black"/>
                </a:rPr>
                <a:t>Core</a:t>
              </a:r>
            </a:p>
            <a:p>
              <a:pPr algn="l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 Black"/>
                </a:rPr>
                <a:t>35%</a:t>
              </a:r>
            </a:p>
          </p:txBody>
        </p:sp>
        <p:sp>
          <p:nvSpPr>
            <p:cNvPr id="73" name="Left Bracket 72">
              <a:extLst>
                <a:ext uri="{FF2B5EF4-FFF2-40B4-BE49-F238E27FC236}">
                  <a16:creationId xmlns:a16="http://schemas.microsoft.com/office/drawing/2014/main" id="{CA24F262-DD4C-4E7E-97A8-797660621A88}"/>
                </a:ext>
              </a:extLst>
            </p:cNvPr>
            <p:cNvSpPr/>
            <p:nvPr/>
          </p:nvSpPr>
          <p:spPr bwMode="auto">
            <a:xfrm>
              <a:off x="1632953" y="5563397"/>
              <a:ext cx="161626" cy="1127362"/>
            </a:xfrm>
            <a:prstGeom prst="leftBracket">
              <a:avLst>
                <a:gd name="adj" fmla="val 0"/>
              </a:avLst>
            </a:prstGeom>
            <a:noFill/>
            <a:ln w="12700" cap="flat" cmpd="sng" algn="ctr">
              <a:solidFill>
                <a:srgbClr val="9696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A042B69-E50B-40A8-9D0E-7EA9D73F9EA8}"/>
                </a:ext>
              </a:extLst>
            </p:cNvPr>
            <p:cNvSpPr txBox="1"/>
            <p:nvPr/>
          </p:nvSpPr>
          <p:spPr>
            <a:xfrm>
              <a:off x="1024948" y="5815125"/>
              <a:ext cx="548640" cy="365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 Black"/>
                </a:rPr>
                <a:t>Neutrals</a:t>
              </a:r>
            </a:p>
            <a:p>
              <a:pPr algn="l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 Black"/>
                </a:rPr>
                <a:t>55%</a:t>
              </a:r>
            </a:p>
          </p:txBody>
        </p:sp>
        <p:sp>
          <p:nvSpPr>
            <p:cNvPr id="75" name="Left Bracket 74">
              <a:extLst>
                <a:ext uri="{FF2B5EF4-FFF2-40B4-BE49-F238E27FC236}">
                  <a16:creationId xmlns:a16="http://schemas.microsoft.com/office/drawing/2014/main" id="{CB99949B-349A-4C6D-8C26-4E46B0218BE9}"/>
                </a:ext>
              </a:extLst>
            </p:cNvPr>
            <p:cNvSpPr/>
            <p:nvPr/>
          </p:nvSpPr>
          <p:spPr bwMode="auto">
            <a:xfrm>
              <a:off x="1632953" y="6717825"/>
              <a:ext cx="161626" cy="733680"/>
            </a:xfrm>
            <a:prstGeom prst="leftBracket">
              <a:avLst>
                <a:gd name="adj" fmla="val 0"/>
              </a:avLst>
            </a:prstGeom>
            <a:noFill/>
            <a:ln w="12700" cap="flat" cmpd="sng" algn="ctr">
              <a:solidFill>
                <a:srgbClr val="9696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6" name="Left Bracket 75">
              <a:extLst>
                <a:ext uri="{FF2B5EF4-FFF2-40B4-BE49-F238E27FC236}">
                  <a16:creationId xmlns:a16="http://schemas.microsoft.com/office/drawing/2014/main" id="{60009A60-3FA3-41E9-A93A-9DCD24DFAA8D}"/>
                </a:ext>
              </a:extLst>
            </p:cNvPr>
            <p:cNvSpPr/>
            <p:nvPr/>
          </p:nvSpPr>
          <p:spPr bwMode="auto">
            <a:xfrm>
              <a:off x="1632953" y="7478571"/>
              <a:ext cx="161626" cy="115355"/>
            </a:xfrm>
            <a:prstGeom prst="leftBracket">
              <a:avLst>
                <a:gd name="adj" fmla="val 0"/>
              </a:avLst>
            </a:prstGeom>
            <a:noFill/>
            <a:ln w="12700" cap="flat" cmpd="sng" algn="ctr">
              <a:solidFill>
                <a:srgbClr val="9696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701403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Divid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91440" tIns="91440" rIns="91440" bIns="9144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84A28C10-F074-4455-88A8-3B2F726495F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7766D7B893EB45A297ED70186B72B6" ma:contentTypeVersion="4" ma:contentTypeDescription="Create a new document." ma:contentTypeScope="" ma:versionID="6076fc4955750884e46790cde6f43877">
  <xsd:schema xmlns:xsd="http://www.w3.org/2001/XMLSchema" xmlns:xs="http://www.w3.org/2001/XMLSchema" xmlns:p="http://schemas.microsoft.com/office/2006/metadata/properties" xmlns:ns2="5a8d4fc1-4445-424e-b934-51f9f9c7264e" xmlns:ns3="acf70af5-dec0-419a-89b5-37cee183cb3e" targetNamespace="http://schemas.microsoft.com/office/2006/metadata/properties" ma:root="true" ma:fieldsID="70438f629f4c81a0911fa985147c290d" ns2:_="" ns3:_="">
    <xsd:import namespace="5a8d4fc1-4445-424e-b934-51f9f9c7264e"/>
    <xsd:import namespace="acf70af5-dec0-419a-89b5-37cee183cb3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d4fc1-4445-424e-b934-51f9f9c726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70af5-dec0-419a-89b5-37cee183cb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7395E5-6B51-481B-A090-B94810475D80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cf70af5-dec0-419a-89b5-37cee183cb3e"/>
    <ds:schemaRef ds:uri="5a8d4fc1-4445-424e-b934-51f9f9c7264e"/>
  </ds:schemaRefs>
</ds:datastoreItem>
</file>

<file path=customXml/itemProps2.xml><?xml version="1.0" encoding="utf-8"?>
<ds:datastoreItem xmlns:ds="http://schemas.openxmlformats.org/officeDocument/2006/customXml" ds:itemID="{0F06593B-5717-40AE-AEC0-C45DC85D33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5FB5A-A8A8-4476-BD19-45ED3F069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8d4fc1-4445-424e-b934-51f9f9c7264e"/>
    <ds:schemaRef ds:uri="acf70af5-dec0-419a-89b5-37cee183cb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Accenture_CoreColorPalette2017</Template>
  <TotalTime>1357</TotalTime>
  <Words>252</Words>
  <Application>Microsoft Office PowerPoint</Application>
  <PresentationFormat>Custom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Graphik</vt:lpstr>
      <vt:lpstr>Times New Roman</vt:lpstr>
      <vt:lpstr>Section Dividers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Palette</dc:title>
  <dc:creator>Michele Johnson</dc:creator>
  <cp:lastModifiedBy>Shipra Dhote</cp:lastModifiedBy>
  <cp:revision>113</cp:revision>
  <cp:lastPrinted>2000-04-24T20:11:28Z</cp:lastPrinted>
  <dcterms:created xsi:type="dcterms:W3CDTF">2012-10-22T16:27:22Z</dcterms:created>
  <dcterms:modified xsi:type="dcterms:W3CDTF">2022-06-10T05:36:09Z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0x010100AB7766D7B893EB45A297ED70186B72B6</vt:lpwstr>
  </property>
</Properties>
</file>