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0365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0365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0" i="0">
                <a:solidFill>
                  <a:srgbClr val="00365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163380" y="361754"/>
            <a:ext cx="2051514" cy="5073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069" y="4310728"/>
            <a:ext cx="13957960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0" i="0">
                <a:solidFill>
                  <a:srgbClr val="00365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392" y="2561084"/>
            <a:ext cx="17334865" cy="748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xx.com/" TargetMode="External"/><Relationship Id="rId3" Type="http://schemas.openxmlformats.org/officeDocument/2006/relationships/hyperlink" Target="http://www.xxx.com/about" TargetMode="External"/><Relationship Id="rId4" Type="http://schemas.openxmlformats.org/officeDocument/2006/relationships/hyperlink" Target="http://www.xxx.com/xxx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xxx.com/" TargetMode="External"/><Relationship Id="rId3" Type="http://schemas.openxmlformats.org/officeDocument/2006/relationships/hyperlink" Target="http://www.xxx.com/about" TargetMode="External"/><Relationship Id="rId4" Type="http://schemas.openxmlformats.org/officeDocument/2006/relationships/hyperlink" Target="http://www.xxx.com/xxx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0.png"/><Relationship Id="rId8" Type="http://schemas.openxmlformats.org/officeDocument/2006/relationships/image" Target="../media/image8.png"/><Relationship Id="rId9" Type="http://schemas.openxmlformats.org/officeDocument/2006/relationships/image" Target="../media/image21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Relationship Id="rId9" Type="http://schemas.openxmlformats.org/officeDocument/2006/relationships/image" Target="../media/image23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8835" y="2760544"/>
            <a:ext cx="5155565" cy="6057900"/>
            <a:chOff x="5568835" y="2760544"/>
            <a:chExt cx="5155565" cy="6057900"/>
          </a:xfrm>
        </p:grpSpPr>
        <p:sp>
          <p:nvSpPr>
            <p:cNvPr id="3" name="object 3"/>
            <p:cNvSpPr/>
            <p:nvPr/>
          </p:nvSpPr>
          <p:spPr>
            <a:xfrm>
              <a:off x="5568835" y="2760554"/>
              <a:ext cx="5155565" cy="6057900"/>
            </a:xfrm>
            <a:custGeom>
              <a:avLst/>
              <a:gdLst/>
              <a:ahLst/>
              <a:cxnLst/>
              <a:rect l="l" t="t" r="r" b="b"/>
              <a:pathLst>
                <a:path w="5155565" h="6057900">
                  <a:moveTo>
                    <a:pt x="5155438" y="2966605"/>
                  </a:moveTo>
                  <a:lnTo>
                    <a:pt x="482498" y="0"/>
                  </a:lnTo>
                  <a:lnTo>
                    <a:pt x="482498" y="431876"/>
                  </a:lnTo>
                  <a:lnTo>
                    <a:pt x="0" y="125641"/>
                  </a:lnTo>
                  <a:lnTo>
                    <a:pt x="0" y="6057608"/>
                  </a:lnTo>
                  <a:lnTo>
                    <a:pt x="482498" y="5751512"/>
                  </a:lnTo>
                  <a:lnTo>
                    <a:pt x="482498" y="5931967"/>
                  </a:lnTo>
                  <a:lnTo>
                    <a:pt x="5155438" y="2966605"/>
                  </a:lnTo>
                  <a:close/>
                </a:path>
              </a:pathLst>
            </a:custGeom>
            <a:solidFill>
              <a:srgbClr val="5E5E5E">
                <a:alpha val="8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1643" y="4994371"/>
              <a:ext cx="2214414" cy="22209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566392" y="5044140"/>
            <a:ext cx="2915285" cy="113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495">
                <a:solidFill>
                  <a:srgbClr val="00365F"/>
                </a:solidFill>
                <a:latin typeface="微软雅黑"/>
                <a:cs typeface="微软雅黑"/>
              </a:rPr>
              <a:t>生态</a:t>
            </a:r>
            <a:r>
              <a:rPr dirty="0" sz="7250">
                <a:solidFill>
                  <a:srgbClr val="00365F"/>
                </a:solidFill>
                <a:latin typeface="微软雅黑"/>
                <a:cs typeface="微软雅黑"/>
              </a:rPr>
              <a:t>篇</a:t>
            </a:r>
            <a:endParaRPr sz="72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836549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Vuex</a:t>
            </a:r>
            <a:r>
              <a:rPr dirty="0" sz="3300" spc="-3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是通过什么方式提供响应式数据的？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6738" y="5025890"/>
            <a:ext cx="1073848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250"/>
              <a:t>如何</a:t>
            </a:r>
            <a:r>
              <a:rPr dirty="0" sz="7250"/>
              <a:t>在</a:t>
            </a:r>
            <a:r>
              <a:rPr dirty="0" sz="7250" spc="470"/>
              <a:t> </a:t>
            </a:r>
            <a:r>
              <a:rPr dirty="0" sz="7250" spc="165"/>
              <a:t>Vue</a:t>
            </a:r>
            <a:r>
              <a:rPr dirty="0" sz="7250" spc="475"/>
              <a:t> </a:t>
            </a:r>
            <a:r>
              <a:rPr dirty="0" sz="7250" spc="250"/>
              <a:t>中使</a:t>
            </a:r>
            <a:r>
              <a:rPr dirty="0" sz="7250"/>
              <a:t>用</a:t>
            </a:r>
            <a:r>
              <a:rPr dirty="0" sz="7250" spc="470"/>
              <a:t> </a:t>
            </a:r>
            <a:r>
              <a:rPr dirty="0" sz="7250" spc="185"/>
              <a:t>Vuex</a:t>
            </a:r>
            <a:endParaRPr sz="72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70268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创</a:t>
            </a:r>
            <a:r>
              <a:rPr dirty="0" sz="5750" spc="15"/>
              <a:t>建</a:t>
            </a:r>
            <a:r>
              <a:rPr dirty="0" sz="5750" spc="415"/>
              <a:t> </a:t>
            </a:r>
            <a:r>
              <a:rPr dirty="0" sz="5750" spc="204"/>
              <a:t>store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3432545"/>
            <a:ext cx="4302760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初始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state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状态对象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提供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mutation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方法</a:t>
            </a:r>
            <a:endParaRPr sz="330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0955" y="1877220"/>
            <a:ext cx="8931246" cy="7748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8344534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$store</a:t>
            </a:r>
            <a:r>
              <a:rPr dirty="0" sz="3300" spc="-1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是如何是如何挂载到实例 </a:t>
            </a:r>
            <a:r>
              <a:rPr dirty="0" sz="3300" spc="-5">
                <a:latin typeface="微软雅黑"/>
                <a:cs typeface="微软雅黑"/>
              </a:rPr>
              <a:t>this</a:t>
            </a:r>
            <a:r>
              <a:rPr dirty="0" sz="3300" spc="-10">
                <a:latin typeface="微软雅黑"/>
                <a:cs typeface="微软雅黑"/>
              </a:rPr>
              <a:t> 上的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377" y="5025890"/>
            <a:ext cx="1213294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85"/>
              <a:t>Vuex</a:t>
            </a:r>
            <a:r>
              <a:rPr dirty="0" sz="7250" spc="415"/>
              <a:t> </a:t>
            </a:r>
            <a:r>
              <a:rPr dirty="0" sz="7250" spc="250"/>
              <a:t>的核心概念和底层原</a:t>
            </a:r>
            <a:r>
              <a:rPr dirty="0" sz="7250"/>
              <a:t>理</a:t>
            </a:r>
            <a:endParaRPr sz="72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核心概</a:t>
            </a:r>
            <a:r>
              <a:rPr dirty="0" sz="5750" spc="15"/>
              <a:t>念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2668171"/>
            <a:ext cx="9973310" cy="5030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  <a:tab pos="6976745" algn="l"/>
              </a:tabLst>
            </a:pPr>
            <a:r>
              <a:rPr dirty="0" sz="3300" spc="-5">
                <a:latin typeface="微软雅黑"/>
                <a:cs typeface="微软雅黑"/>
              </a:rPr>
              <a:t>State</a:t>
            </a:r>
            <a:r>
              <a:rPr dirty="0" sz="3300" spc="1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1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this.$store.state.xxx	</a:t>
            </a:r>
            <a:r>
              <a:rPr dirty="0" sz="3300" spc="-10">
                <a:latin typeface="微软雅黑"/>
                <a:cs typeface="微软雅黑"/>
              </a:rPr>
              <a:t>取值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Getter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this.$store.getters.xxx </a:t>
            </a:r>
            <a:r>
              <a:rPr dirty="0" sz="3300" spc="-10">
                <a:latin typeface="微软雅黑"/>
                <a:cs typeface="微软雅黑"/>
              </a:rPr>
              <a:t>取值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Mutation</a:t>
            </a:r>
            <a:r>
              <a:rPr dirty="0" sz="3300" spc="-10">
                <a:latin typeface="微软雅黑"/>
                <a:cs typeface="微软雅黑"/>
              </a:rPr>
              <a:t> ——</a:t>
            </a:r>
            <a:r>
              <a:rPr dirty="0" sz="3300" spc="-5">
                <a:latin typeface="微软雅黑"/>
                <a:cs typeface="微软雅黑"/>
              </a:rPr>
              <a:t> this.$store.commit(“xxx”) </a:t>
            </a:r>
            <a:r>
              <a:rPr dirty="0" sz="3300" spc="-10">
                <a:latin typeface="微软雅黑"/>
                <a:cs typeface="微软雅黑"/>
              </a:rPr>
              <a:t>赋值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Action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-5">
                <a:latin typeface="微软雅黑"/>
                <a:cs typeface="微软雅黑"/>
              </a:rPr>
              <a:t> this.$store.dispatch(“xxx”) </a:t>
            </a:r>
            <a:r>
              <a:rPr dirty="0" sz="3300" spc="-10">
                <a:latin typeface="微软雅黑"/>
                <a:cs typeface="微软雅黑"/>
              </a:rPr>
              <a:t>赋值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Module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底层原</a:t>
            </a:r>
            <a:r>
              <a:rPr dirty="0" sz="5750" spc="15"/>
              <a:t>理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2668171"/>
            <a:ext cx="10390505" cy="5030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State：</a:t>
            </a:r>
            <a:r>
              <a:rPr dirty="0" sz="3300" spc="-10">
                <a:latin typeface="微软雅黑"/>
                <a:cs typeface="微软雅黑"/>
              </a:rPr>
              <a:t>提供一个响应式数据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Getter:</a:t>
            </a:r>
            <a:r>
              <a:rPr dirty="0" sz="3300" spc="-10">
                <a:latin typeface="微软雅黑"/>
                <a:cs typeface="微软雅黑"/>
              </a:rPr>
              <a:t> 借助</a:t>
            </a:r>
            <a:r>
              <a:rPr dirty="0" sz="3300" spc="-5">
                <a:latin typeface="微软雅黑"/>
                <a:cs typeface="微软雅黑"/>
              </a:rPr>
              <a:t> Vue </a:t>
            </a:r>
            <a:r>
              <a:rPr dirty="0" sz="3300" spc="-10">
                <a:latin typeface="微软雅黑"/>
                <a:cs typeface="微软雅黑"/>
              </a:rPr>
              <a:t>的计算属性</a:t>
            </a:r>
            <a:r>
              <a:rPr dirty="0" sz="3300" spc="-5">
                <a:latin typeface="微软雅黑"/>
                <a:cs typeface="微软雅黑"/>
              </a:rPr>
              <a:t> computed </a:t>
            </a:r>
            <a:r>
              <a:rPr dirty="0" sz="3300" spc="-10">
                <a:latin typeface="微软雅黑"/>
                <a:cs typeface="微软雅黑"/>
              </a:rPr>
              <a:t>来实现缓存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Mutation: 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更改</a:t>
            </a:r>
            <a:r>
              <a:rPr dirty="0" sz="330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state</a:t>
            </a:r>
            <a:r>
              <a:rPr dirty="0" sz="330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方法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Action: 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触发</a:t>
            </a:r>
            <a:r>
              <a:rPr dirty="0" sz="330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mutation</a:t>
            </a:r>
            <a:r>
              <a:rPr dirty="0" sz="330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方法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Module: Vue.set</a:t>
            </a:r>
            <a:r>
              <a:rPr dirty="0" sz="3300">
                <a:solidFill>
                  <a:srgbClr val="5E5E5E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动态添加</a:t>
            </a:r>
            <a:r>
              <a:rPr dirty="0" sz="3300" spc="-5">
                <a:solidFill>
                  <a:srgbClr val="5E5E5E"/>
                </a:solidFill>
                <a:latin typeface="微软雅黑"/>
                <a:cs typeface="微软雅黑"/>
              </a:rPr>
              <a:t>state</a:t>
            </a:r>
            <a:r>
              <a:rPr dirty="0" sz="3300" spc="-10">
                <a:solidFill>
                  <a:srgbClr val="5E5E5E"/>
                </a:solidFill>
                <a:latin typeface="微软雅黑"/>
                <a:cs typeface="微软雅黑"/>
              </a:rPr>
              <a:t>到响应式数据中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1411478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扩展简化版的</a:t>
            </a:r>
            <a:r>
              <a:rPr dirty="0" sz="3300" spc="-5">
                <a:latin typeface="微软雅黑"/>
                <a:cs typeface="微软雅黑"/>
              </a:rPr>
              <a:t> min-vuex，</a:t>
            </a:r>
            <a:r>
              <a:rPr dirty="0" sz="3300" spc="-10">
                <a:latin typeface="微软雅黑"/>
                <a:cs typeface="微软雅黑"/>
              </a:rPr>
              <a:t>实现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getters，</a:t>
            </a:r>
            <a:r>
              <a:rPr dirty="0" sz="3300" spc="-10">
                <a:latin typeface="微软雅黑"/>
                <a:cs typeface="微软雅黑"/>
              </a:rPr>
              <a:t>并实现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Vuex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的方式注入</a:t>
            </a:r>
            <a:r>
              <a:rPr dirty="0" sz="3300" spc="-5">
                <a:latin typeface="微软雅黑"/>
                <a:cs typeface="微软雅黑"/>
              </a:rPr>
              <a:t>$store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7929" y="5025890"/>
            <a:ext cx="6416040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85"/>
              <a:t>Vuex</a:t>
            </a:r>
            <a:r>
              <a:rPr dirty="0" sz="7250" spc="409"/>
              <a:t> </a:t>
            </a:r>
            <a:r>
              <a:rPr dirty="0" sz="7250" spc="250"/>
              <a:t>最佳实</a:t>
            </a:r>
            <a:r>
              <a:rPr dirty="0" sz="7250"/>
              <a:t>践</a:t>
            </a:r>
            <a:endParaRPr sz="72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核心概</a:t>
            </a:r>
            <a:r>
              <a:rPr dirty="0" sz="5750" spc="15"/>
              <a:t>念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2668171"/>
            <a:ext cx="14058900" cy="5030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  <a:tab pos="9919970" algn="l"/>
              </a:tabLst>
            </a:pPr>
            <a:r>
              <a:rPr dirty="0" sz="3300" spc="-5">
                <a:latin typeface="微软雅黑"/>
                <a:cs typeface="微软雅黑"/>
              </a:rPr>
              <a:t>State </a:t>
            </a:r>
            <a:r>
              <a:rPr dirty="0" sz="3300" spc="-10">
                <a:latin typeface="微软雅黑"/>
                <a:cs typeface="微软雅黑"/>
              </a:rPr>
              <a:t>—— </a:t>
            </a:r>
            <a:r>
              <a:rPr dirty="0" sz="3300" spc="-5">
                <a:latin typeface="微软雅黑"/>
                <a:cs typeface="微软雅黑"/>
              </a:rPr>
              <a:t>this.$store.state.xxx</a:t>
            </a:r>
            <a:r>
              <a:rPr dirty="0" sz="3300" spc="5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1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mapState	</a:t>
            </a:r>
            <a:r>
              <a:rPr dirty="0" sz="3300" spc="-10">
                <a:latin typeface="微软雅黑"/>
                <a:cs typeface="微软雅黑"/>
              </a:rPr>
              <a:t>取值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Getter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this.$store.getters.xxx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mapGetters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取值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Mutation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this.$store.commit(“xxx”)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mapMutations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赋值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Action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this.$store.dispatch(“xxx”)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mapActions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赋值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Module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5981" y="5025890"/>
            <a:ext cx="230060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245"/>
              <a:t>V</a:t>
            </a:r>
            <a:r>
              <a:rPr dirty="0" sz="7250" spc="250"/>
              <a:t>ue</a:t>
            </a:r>
            <a:r>
              <a:rPr dirty="0" sz="7250"/>
              <a:t>x</a:t>
            </a:r>
            <a:endParaRPr sz="72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1161796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使用常量替</a:t>
            </a:r>
            <a:r>
              <a:rPr dirty="0" sz="5750" spc="15"/>
              <a:t>代</a:t>
            </a:r>
            <a:r>
              <a:rPr dirty="0" sz="5750" spc="470"/>
              <a:t> </a:t>
            </a:r>
            <a:r>
              <a:rPr dirty="0" sz="5750" spc="225"/>
              <a:t>Mutation</a:t>
            </a:r>
            <a:r>
              <a:rPr dirty="0" sz="5750" spc="475"/>
              <a:t> </a:t>
            </a:r>
            <a:r>
              <a:rPr dirty="0" sz="5750" spc="265"/>
              <a:t>事件类</a:t>
            </a:r>
            <a:r>
              <a:rPr dirty="0" sz="5750" spc="15"/>
              <a:t>型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8429" y="2414158"/>
            <a:ext cx="12722529" cy="78841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289687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M</a:t>
            </a:r>
            <a:r>
              <a:rPr dirty="0" sz="5750" spc="254"/>
              <a:t>o</a:t>
            </a:r>
            <a:r>
              <a:rPr dirty="0" sz="5750" spc="254"/>
              <a:t>dul</a:t>
            </a:r>
            <a:r>
              <a:rPr dirty="0" sz="5750" spc="5"/>
              <a:t>e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348748"/>
            <a:ext cx="7723505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开启命名空间 </a:t>
            </a:r>
            <a:r>
              <a:rPr dirty="0" sz="3300" spc="-5">
                <a:latin typeface="微软雅黑"/>
                <a:cs typeface="微软雅黑"/>
              </a:rPr>
              <a:t>namespaced: true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嵌套模块不要过深，尽量扁平化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灵活应用</a:t>
            </a:r>
            <a:r>
              <a:rPr dirty="0" sz="3300" spc="-5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createNamespacedHelpers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1161605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扩展购物车示例，提供单次添加</a:t>
            </a:r>
            <a:r>
              <a:rPr dirty="0" sz="3300" spc="-5">
                <a:latin typeface="微软雅黑"/>
                <a:cs typeface="微软雅黑"/>
              </a:rPr>
              <a:t> 1-N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的数量到购物车的功能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078" y="5025890"/>
            <a:ext cx="1414843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65"/>
              <a:t>Vue</a:t>
            </a:r>
            <a:r>
              <a:rPr dirty="0" sz="7250" spc="465"/>
              <a:t> </a:t>
            </a:r>
            <a:r>
              <a:rPr dirty="0" sz="7250" spc="204"/>
              <a:t>Router</a:t>
            </a:r>
            <a:r>
              <a:rPr dirty="0" sz="7250" spc="465"/>
              <a:t> </a:t>
            </a:r>
            <a:r>
              <a:rPr dirty="0" sz="7250" spc="250"/>
              <a:t>使用场景和使用方</a:t>
            </a:r>
            <a:r>
              <a:rPr dirty="0" sz="7250"/>
              <a:t>式</a:t>
            </a:r>
            <a:endParaRPr sz="72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458025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传统开发模</a:t>
            </a:r>
            <a:r>
              <a:rPr dirty="0" sz="5750" spc="15"/>
              <a:t>式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3432545"/>
            <a:ext cx="7959090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2"/>
              </a:rPr>
              <a:t>www.xxx.com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3"/>
              </a:rPr>
              <a:t>www.xxx.com/about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about.html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4"/>
              </a:rPr>
              <a:t>www.xxx.com/xxx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-5">
                <a:latin typeface="微软雅黑"/>
                <a:cs typeface="微软雅黑"/>
              </a:rPr>
              <a:t> xxx.html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737870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单页面</a:t>
            </a:r>
            <a:r>
              <a:rPr dirty="0" sz="5750" spc="254"/>
              <a:t>(SPA)</a:t>
            </a:r>
            <a:r>
              <a:rPr dirty="0" sz="5750" spc="265"/>
              <a:t>开发模</a:t>
            </a:r>
            <a:r>
              <a:rPr dirty="0" sz="5750" spc="15"/>
              <a:t>式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3432545"/>
            <a:ext cx="7867015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2"/>
              </a:rPr>
              <a:t>www.xxx.com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3"/>
              </a:rPr>
              <a:t>www.xxx.com/about </a:t>
            </a:r>
            <a:r>
              <a:rPr dirty="0" sz="3300" spc="-10">
                <a:latin typeface="微软雅黑"/>
                <a:cs typeface="微软雅黑"/>
              </a:rPr>
              <a:t>——</a:t>
            </a:r>
            <a:r>
              <a:rPr dirty="0" sz="3300" spc="-3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  <a:hlinkClick r:id="rId4"/>
              </a:rPr>
              <a:t>www.xxx.com/xxx </a:t>
            </a:r>
            <a:r>
              <a:rPr dirty="0" sz="3300" spc="-10">
                <a:latin typeface="微软雅黑"/>
                <a:cs typeface="微软雅黑"/>
              </a:rPr>
              <a:t>—— </a:t>
            </a: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81571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解决的问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3432545"/>
            <a:ext cx="12954000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监听</a:t>
            </a:r>
            <a:r>
              <a:rPr dirty="0" sz="3300" spc="-5">
                <a:latin typeface="微软雅黑"/>
                <a:cs typeface="微软雅黑"/>
              </a:rPr>
              <a:t> URL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的变化，并在变化前后执行相应的逻辑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不同的</a:t>
            </a:r>
            <a:r>
              <a:rPr dirty="0" sz="3300" spc="-5">
                <a:latin typeface="微软雅黑"/>
                <a:cs typeface="微软雅黑"/>
              </a:rPr>
              <a:t> URL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对应不同的不同的组件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提供多种方式改变</a:t>
            </a:r>
            <a:r>
              <a:rPr dirty="0" sz="3300" spc="-5">
                <a:latin typeface="微软雅黑"/>
                <a:cs typeface="微软雅黑"/>
              </a:rPr>
              <a:t> URL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API（URL </a:t>
            </a:r>
            <a:r>
              <a:rPr dirty="0" sz="3300" spc="-10">
                <a:latin typeface="微软雅黑"/>
                <a:cs typeface="微软雅黑"/>
              </a:rPr>
              <a:t>的改变不能导致浏览器刷新）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使用方</a:t>
            </a:r>
            <a:r>
              <a:rPr dirty="0" sz="5750" spc="15"/>
              <a:t>式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2872353"/>
            <a:ext cx="10393680" cy="39096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提供一个路由配置表，不同 </a:t>
            </a:r>
            <a:r>
              <a:rPr dirty="0" sz="3300" spc="-5">
                <a:latin typeface="微软雅黑"/>
                <a:cs typeface="微软雅黑"/>
              </a:rPr>
              <a:t>URL</a:t>
            </a:r>
            <a:r>
              <a:rPr dirty="0" sz="3300" spc="-10">
                <a:latin typeface="微软雅黑"/>
                <a:cs typeface="微软雅黑"/>
              </a:rPr>
              <a:t> 对应不同组件的配置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初始化路由实例</a:t>
            </a:r>
            <a:r>
              <a:rPr dirty="0" sz="3300" spc="-5">
                <a:latin typeface="微软雅黑"/>
                <a:cs typeface="微软雅黑"/>
              </a:rPr>
              <a:t> new</a:t>
            </a:r>
            <a:r>
              <a:rPr dirty="0" sz="3300" spc="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VueRouter()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挂载到</a:t>
            </a:r>
            <a:r>
              <a:rPr dirty="0" sz="3300" spc="-5">
                <a:latin typeface="微软雅黑"/>
                <a:cs typeface="微软雅黑"/>
              </a:rPr>
              <a:t> Vue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实例上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提供一个路由占位，用来挂载</a:t>
            </a:r>
            <a:r>
              <a:rPr dirty="0" sz="3300" spc="-5">
                <a:latin typeface="微软雅黑"/>
                <a:cs typeface="微软雅黑"/>
              </a:rPr>
              <a:t> URL </a:t>
            </a:r>
            <a:r>
              <a:rPr dirty="0" sz="3300" spc="-10">
                <a:latin typeface="微软雅黑"/>
                <a:cs typeface="微软雅黑"/>
              </a:rPr>
              <a:t>匹配到的组件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649160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SPA</a:t>
            </a:r>
            <a:r>
              <a:rPr dirty="0" sz="3300" spc="-4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的缺点有哪些，如何解决？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1522" y="5025890"/>
            <a:ext cx="856932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250"/>
              <a:t>路由类型及底层原</a:t>
            </a:r>
            <a:r>
              <a:rPr dirty="0" sz="7250"/>
              <a:t>理</a:t>
            </a:r>
            <a:endParaRPr sz="7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1504" y="5025890"/>
            <a:ext cx="736917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250"/>
              <a:t>为什么需</a:t>
            </a:r>
            <a:r>
              <a:rPr dirty="0" sz="7250"/>
              <a:t>要</a:t>
            </a:r>
            <a:r>
              <a:rPr dirty="0" sz="7250" spc="415"/>
              <a:t> </a:t>
            </a:r>
            <a:r>
              <a:rPr dirty="0" sz="7250" spc="185"/>
              <a:t>Vuex</a:t>
            </a:r>
            <a:endParaRPr sz="72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路由类</a:t>
            </a:r>
            <a:r>
              <a:rPr dirty="0" sz="5750" spc="15"/>
              <a:t>型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702664"/>
            <a:ext cx="12880975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Hash </a:t>
            </a:r>
            <a:r>
              <a:rPr dirty="0" sz="3300" spc="-10">
                <a:latin typeface="微软雅黑"/>
                <a:cs typeface="微软雅黑"/>
              </a:rPr>
              <a:t>模式：丑，无法使用锚点定位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History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模式：需要后端配合</a:t>
            </a:r>
            <a:r>
              <a:rPr dirty="0" sz="3300" spc="-5">
                <a:latin typeface="微软雅黑"/>
                <a:cs typeface="微软雅黑"/>
              </a:rPr>
              <a:t>，IE9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不兼容（可使用强制刷新处理）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底层原</a:t>
            </a:r>
            <a:r>
              <a:rPr dirty="0" sz="5750" spc="15"/>
              <a:t>理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11105108" y="5216429"/>
            <a:ext cx="4617720" cy="1115060"/>
          </a:xfrm>
          <a:custGeom>
            <a:avLst/>
            <a:gdLst/>
            <a:ahLst/>
            <a:cxnLst/>
            <a:rect l="l" t="t" r="r" b="b"/>
            <a:pathLst>
              <a:path w="4617719" h="1115060">
                <a:moveTo>
                  <a:pt x="4617605" y="184150"/>
                </a:moveTo>
                <a:lnTo>
                  <a:pt x="4617415" y="179070"/>
                </a:lnTo>
                <a:lnTo>
                  <a:pt x="4617110" y="173990"/>
                </a:lnTo>
                <a:lnTo>
                  <a:pt x="4616678" y="168910"/>
                </a:lnTo>
                <a:lnTo>
                  <a:pt x="4616132" y="165100"/>
                </a:lnTo>
                <a:lnTo>
                  <a:pt x="4615472" y="160020"/>
                </a:lnTo>
                <a:lnTo>
                  <a:pt x="4614697" y="154940"/>
                </a:lnTo>
                <a:lnTo>
                  <a:pt x="4613808" y="151130"/>
                </a:lnTo>
                <a:lnTo>
                  <a:pt x="4612221" y="143510"/>
                </a:lnTo>
                <a:lnTo>
                  <a:pt x="4611700" y="140970"/>
                </a:lnTo>
                <a:lnTo>
                  <a:pt x="4609135" y="132080"/>
                </a:lnTo>
                <a:lnTo>
                  <a:pt x="4606150" y="123190"/>
                </a:lnTo>
                <a:lnTo>
                  <a:pt x="4602759" y="115570"/>
                </a:lnTo>
                <a:lnTo>
                  <a:pt x="4598975" y="106680"/>
                </a:lnTo>
                <a:lnTo>
                  <a:pt x="4596879" y="102870"/>
                </a:lnTo>
                <a:lnTo>
                  <a:pt x="4594784" y="99060"/>
                </a:lnTo>
                <a:lnTo>
                  <a:pt x="4590224" y="90170"/>
                </a:lnTo>
                <a:lnTo>
                  <a:pt x="4585284" y="82550"/>
                </a:lnTo>
                <a:lnTo>
                  <a:pt x="4580013" y="74930"/>
                </a:lnTo>
                <a:lnTo>
                  <a:pt x="4574375" y="68580"/>
                </a:lnTo>
                <a:lnTo>
                  <a:pt x="4568431" y="60960"/>
                </a:lnTo>
                <a:lnTo>
                  <a:pt x="4562145" y="54610"/>
                </a:lnTo>
                <a:lnTo>
                  <a:pt x="4555566" y="48260"/>
                </a:lnTo>
                <a:lnTo>
                  <a:pt x="4548695" y="43180"/>
                </a:lnTo>
                <a:lnTo>
                  <a:pt x="4541545" y="36830"/>
                </a:lnTo>
                <a:lnTo>
                  <a:pt x="4534103" y="31750"/>
                </a:lnTo>
                <a:lnTo>
                  <a:pt x="4526419" y="26670"/>
                </a:lnTo>
                <a:lnTo>
                  <a:pt x="4518482" y="22860"/>
                </a:lnTo>
                <a:lnTo>
                  <a:pt x="4510303" y="17780"/>
                </a:lnTo>
                <a:lnTo>
                  <a:pt x="4501908" y="13970"/>
                </a:lnTo>
                <a:lnTo>
                  <a:pt x="4493298" y="11430"/>
                </a:lnTo>
                <a:lnTo>
                  <a:pt x="4490364" y="10160"/>
                </a:lnTo>
                <a:lnTo>
                  <a:pt x="4484497" y="7620"/>
                </a:lnTo>
                <a:lnTo>
                  <a:pt x="4475505" y="5080"/>
                </a:lnTo>
                <a:lnTo>
                  <a:pt x="4466361" y="3810"/>
                </a:lnTo>
                <a:lnTo>
                  <a:pt x="4456989" y="1270"/>
                </a:lnTo>
                <a:lnTo>
                  <a:pt x="4452264" y="1270"/>
                </a:lnTo>
                <a:lnTo>
                  <a:pt x="4447502" y="0"/>
                </a:lnTo>
                <a:lnTo>
                  <a:pt x="170091" y="0"/>
                </a:lnTo>
                <a:lnTo>
                  <a:pt x="165341" y="1270"/>
                </a:lnTo>
                <a:lnTo>
                  <a:pt x="160616" y="1270"/>
                </a:lnTo>
                <a:lnTo>
                  <a:pt x="151244" y="3810"/>
                </a:lnTo>
                <a:lnTo>
                  <a:pt x="142100" y="5080"/>
                </a:lnTo>
                <a:lnTo>
                  <a:pt x="133108" y="7620"/>
                </a:lnTo>
                <a:lnTo>
                  <a:pt x="124307" y="11430"/>
                </a:lnTo>
                <a:lnTo>
                  <a:pt x="115697" y="13970"/>
                </a:lnTo>
                <a:lnTo>
                  <a:pt x="107302" y="17780"/>
                </a:lnTo>
                <a:lnTo>
                  <a:pt x="99123" y="22860"/>
                </a:lnTo>
                <a:lnTo>
                  <a:pt x="91186" y="26670"/>
                </a:lnTo>
                <a:lnTo>
                  <a:pt x="83502" y="31750"/>
                </a:lnTo>
                <a:lnTo>
                  <a:pt x="76060" y="36830"/>
                </a:lnTo>
                <a:lnTo>
                  <a:pt x="68910" y="43180"/>
                </a:lnTo>
                <a:lnTo>
                  <a:pt x="62026" y="48260"/>
                </a:lnTo>
                <a:lnTo>
                  <a:pt x="55460" y="54610"/>
                </a:lnTo>
                <a:lnTo>
                  <a:pt x="49174" y="60960"/>
                </a:lnTo>
                <a:lnTo>
                  <a:pt x="43218" y="68580"/>
                </a:lnTo>
                <a:lnTo>
                  <a:pt x="37592" y="74930"/>
                </a:lnTo>
                <a:lnTo>
                  <a:pt x="32321" y="82550"/>
                </a:lnTo>
                <a:lnTo>
                  <a:pt x="27381" y="90170"/>
                </a:lnTo>
                <a:lnTo>
                  <a:pt x="22821" y="99060"/>
                </a:lnTo>
                <a:lnTo>
                  <a:pt x="18630" y="106680"/>
                </a:lnTo>
                <a:lnTo>
                  <a:pt x="14846" y="115570"/>
                </a:lnTo>
                <a:lnTo>
                  <a:pt x="11442" y="123190"/>
                </a:lnTo>
                <a:lnTo>
                  <a:pt x="8458" y="132080"/>
                </a:lnTo>
                <a:lnTo>
                  <a:pt x="5905" y="140970"/>
                </a:lnTo>
                <a:lnTo>
                  <a:pt x="3797" y="151130"/>
                </a:lnTo>
                <a:lnTo>
                  <a:pt x="2908" y="154940"/>
                </a:lnTo>
                <a:lnTo>
                  <a:pt x="2133" y="160020"/>
                </a:lnTo>
                <a:lnTo>
                  <a:pt x="1473" y="165100"/>
                </a:lnTo>
                <a:lnTo>
                  <a:pt x="927" y="168910"/>
                </a:lnTo>
                <a:lnTo>
                  <a:pt x="495" y="173990"/>
                </a:lnTo>
                <a:lnTo>
                  <a:pt x="190" y="179070"/>
                </a:lnTo>
                <a:lnTo>
                  <a:pt x="0" y="184150"/>
                </a:lnTo>
                <a:lnTo>
                  <a:pt x="0" y="930910"/>
                </a:lnTo>
                <a:lnTo>
                  <a:pt x="5905" y="972820"/>
                </a:lnTo>
                <a:lnTo>
                  <a:pt x="11442" y="990600"/>
                </a:lnTo>
                <a:lnTo>
                  <a:pt x="14846" y="999490"/>
                </a:lnTo>
                <a:lnTo>
                  <a:pt x="18630" y="1008380"/>
                </a:lnTo>
                <a:lnTo>
                  <a:pt x="22821" y="1016000"/>
                </a:lnTo>
                <a:lnTo>
                  <a:pt x="27381" y="1024890"/>
                </a:lnTo>
                <a:lnTo>
                  <a:pt x="32321" y="1032510"/>
                </a:lnTo>
                <a:lnTo>
                  <a:pt x="37592" y="1038860"/>
                </a:lnTo>
                <a:lnTo>
                  <a:pt x="43218" y="1046480"/>
                </a:lnTo>
                <a:lnTo>
                  <a:pt x="49174" y="1054100"/>
                </a:lnTo>
                <a:lnTo>
                  <a:pt x="55460" y="1060450"/>
                </a:lnTo>
                <a:lnTo>
                  <a:pt x="62026" y="1066800"/>
                </a:lnTo>
                <a:lnTo>
                  <a:pt x="68910" y="1071880"/>
                </a:lnTo>
                <a:lnTo>
                  <a:pt x="76060" y="1078230"/>
                </a:lnTo>
                <a:lnTo>
                  <a:pt x="83502" y="1083310"/>
                </a:lnTo>
                <a:lnTo>
                  <a:pt x="91186" y="1088390"/>
                </a:lnTo>
                <a:lnTo>
                  <a:pt x="99123" y="1092200"/>
                </a:lnTo>
                <a:lnTo>
                  <a:pt x="107302" y="1097280"/>
                </a:lnTo>
                <a:lnTo>
                  <a:pt x="115697" y="1101090"/>
                </a:lnTo>
                <a:lnTo>
                  <a:pt x="124307" y="1103630"/>
                </a:lnTo>
                <a:lnTo>
                  <a:pt x="133108" y="1107440"/>
                </a:lnTo>
                <a:lnTo>
                  <a:pt x="142100" y="1109980"/>
                </a:lnTo>
                <a:lnTo>
                  <a:pt x="151244" y="1111250"/>
                </a:lnTo>
                <a:lnTo>
                  <a:pt x="160616" y="1113790"/>
                </a:lnTo>
                <a:lnTo>
                  <a:pt x="165341" y="1113790"/>
                </a:lnTo>
                <a:lnTo>
                  <a:pt x="170091" y="1115060"/>
                </a:lnTo>
                <a:lnTo>
                  <a:pt x="4447502" y="1115060"/>
                </a:lnTo>
                <a:lnTo>
                  <a:pt x="4452264" y="1113790"/>
                </a:lnTo>
                <a:lnTo>
                  <a:pt x="4456989" y="1113790"/>
                </a:lnTo>
                <a:lnTo>
                  <a:pt x="4466361" y="1111250"/>
                </a:lnTo>
                <a:lnTo>
                  <a:pt x="4475505" y="1109980"/>
                </a:lnTo>
                <a:lnTo>
                  <a:pt x="4484497" y="1107440"/>
                </a:lnTo>
                <a:lnTo>
                  <a:pt x="4490364" y="1104900"/>
                </a:lnTo>
                <a:lnTo>
                  <a:pt x="4493298" y="1103630"/>
                </a:lnTo>
                <a:lnTo>
                  <a:pt x="4501908" y="1101090"/>
                </a:lnTo>
                <a:lnTo>
                  <a:pt x="4510303" y="1097280"/>
                </a:lnTo>
                <a:lnTo>
                  <a:pt x="4518482" y="1092200"/>
                </a:lnTo>
                <a:lnTo>
                  <a:pt x="4526419" y="1088390"/>
                </a:lnTo>
                <a:lnTo>
                  <a:pt x="4534103" y="1083310"/>
                </a:lnTo>
                <a:lnTo>
                  <a:pt x="4541545" y="1078230"/>
                </a:lnTo>
                <a:lnTo>
                  <a:pt x="4548695" y="1071880"/>
                </a:lnTo>
                <a:lnTo>
                  <a:pt x="4555566" y="1066800"/>
                </a:lnTo>
                <a:lnTo>
                  <a:pt x="4562145" y="1060450"/>
                </a:lnTo>
                <a:lnTo>
                  <a:pt x="4563402" y="1059180"/>
                </a:lnTo>
                <a:lnTo>
                  <a:pt x="4568431" y="1054100"/>
                </a:lnTo>
                <a:lnTo>
                  <a:pt x="4574375" y="1046480"/>
                </a:lnTo>
                <a:lnTo>
                  <a:pt x="4580013" y="1038860"/>
                </a:lnTo>
                <a:lnTo>
                  <a:pt x="4584230" y="1033780"/>
                </a:lnTo>
                <a:lnTo>
                  <a:pt x="4585284" y="1032510"/>
                </a:lnTo>
                <a:lnTo>
                  <a:pt x="4590224" y="1024890"/>
                </a:lnTo>
                <a:lnTo>
                  <a:pt x="4594784" y="1016000"/>
                </a:lnTo>
                <a:lnTo>
                  <a:pt x="4598975" y="1008380"/>
                </a:lnTo>
                <a:lnTo>
                  <a:pt x="4602759" y="999490"/>
                </a:lnTo>
                <a:lnTo>
                  <a:pt x="4606150" y="990600"/>
                </a:lnTo>
                <a:lnTo>
                  <a:pt x="4609135" y="982980"/>
                </a:lnTo>
                <a:lnTo>
                  <a:pt x="4611700" y="972820"/>
                </a:lnTo>
                <a:lnTo>
                  <a:pt x="4611992" y="971550"/>
                </a:lnTo>
                <a:lnTo>
                  <a:pt x="4614100" y="962660"/>
                </a:lnTo>
                <a:lnTo>
                  <a:pt x="4617605" y="930910"/>
                </a:lnTo>
                <a:lnTo>
                  <a:pt x="4617605" y="184150"/>
                </a:lnTo>
                <a:close/>
              </a:path>
            </a:pathLst>
          </a:custGeom>
          <a:solidFill>
            <a:srgbClr val="6DA6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580350" y="5336226"/>
            <a:ext cx="3666490" cy="8305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3175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Vue.util.defineReactive</a:t>
            </a:r>
            <a:endParaRPr sz="2650">
              <a:latin typeface="微软雅黑"/>
              <a:cs typeface="微软雅黑"/>
            </a:endParaRPr>
          </a:p>
          <a:p>
            <a:pPr algn="ctr">
              <a:lnSpc>
                <a:spcPts val="3175"/>
              </a:lnSpc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_route</a:t>
            </a:r>
            <a:endParaRPr sz="2650">
              <a:latin typeface="微软雅黑"/>
              <a:cs typeface="微软雅黑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58123" y="4745802"/>
            <a:ext cx="1769745" cy="1593850"/>
            <a:chOff x="16958123" y="4745802"/>
            <a:chExt cx="1769745" cy="1593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27412" y="4752109"/>
              <a:ext cx="397044" cy="15806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0322" y="4748336"/>
              <a:ext cx="1764134" cy="400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958123" y="4745802"/>
              <a:ext cx="1769745" cy="1593850"/>
            </a:xfrm>
            <a:custGeom>
              <a:avLst/>
              <a:gdLst/>
              <a:ahLst/>
              <a:cxnLst/>
              <a:rect l="l" t="t" r="r" b="b"/>
              <a:pathLst>
                <a:path w="1769744" h="1593850">
                  <a:moveTo>
                    <a:pt x="1370722" y="1593668"/>
                  </a:moveTo>
                  <a:lnTo>
                    <a:pt x="0" y="1593668"/>
                  </a:lnTo>
                  <a:lnTo>
                    <a:pt x="0" y="398867"/>
                  </a:lnTo>
                  <a:lnTo>
                    <a:pt x="398867" y="0"/>
                  </a:lnTo>
                  <a:lnTo>
                    <a:pt x="1769579" y="0"/>
                  </a:lnTo>
                  <a:lnTo>
                    <a:pt x="1769579" y="1539"/>
                  </a:lnTo>
                  <a:lnTo>
                    <a:pt x="1760647" y="1539"/>
                  </a:lnTo>
                  <a:lnTo>
                    <a:pt x="1753245" y="8942"/>
                  </a:lnTo>
                  <a:lnTo>
                    <a:pt x="404741" y="8942"/>
                  </a:lnTo>
                  <a:lnTo>
                    <a:pt x="401034" y="10470"/>
                  </a:lnTo>
                  <a:lnTo>
                    <a:pt x="403212" y="10470"/>
                  </a:lnTo>
                  <a:lnTo>
                    <a:pt x="17884" y="395799"/>
                  </a:lnTo>
                  <a:lnTo>
                    <a:pt x="5235" y="395799"/>
                  </a:lnTo>
                  <a:lnTo>
                    <a:pt x="5235" y="406270"/>
                  </a:lnTo>
                  <a:lnTo>
                    <a:pt x="10470" y="406270"/>
                  </a:lnTo>
                  <a:lnTo>
                    <a:pt x="10470" y="1583197"/>
                  </a:lnTo>
                  <a:lnTo>
                    <a:pt x="5235" y="1583197"/>
                  </a:lnTo>
                  <a:lnTo>
                    <a:pt x="10470" y="1588433"/>
                  </a:lnTo>
                  <a:lnTo>
                    <a:pt x="1375958" y="1588433"/>
                  </a:lnTo>
                  <a:lnTo>
                    <a:pt x="1370722" y="1593668"/>
                  </a:lnTo>
                  <a:close/>
                </a:path>
                <a:path w="1769744" h="1593850">
                  <a:moveTo>
                    <a:pt x="1364848" y="397338"/>
                  </a:moveTo>
                  <a:lnTo>
                    <a:pt x="1760647" y="1539"/>
                  </a:lnTo>
                  <a:lnTo>
                    <a:pt x="1764344" y="5235"/>
                  </a:lnTo>
                  <a:lnTo>
                    <a:pt x="1759108" y="5235"/>
                  </a:lnTo>
                  <a:lnTo>
                    <a:pt x="1759108" y="17884"/>
                  </a:lnTo>
                  <a:lnTo>
                    <a:pt x="1381193" y="395799"/>
                  </a:lnTo>
                  <a:lnTo>
                    <a:pt x="1368544" y="395799"/>
                  </a:lnTo>
                  <a:lnTo>
                    <a:pt x="1364848" y="397338"/>
                  </a:lnTo>
                  <a:close/>
                </a:path>
                <a:path w="1769744" h="1593850">
                  <a:moveTo>
                    <a:pt x="1759108" y="1190476"/>
                  </a:moveTo>
                  <a:lnTo>
                    <a:pt x="1759108" y="17884"/>
                  </a:lnTo>
                  <a:lnTo>
                    <a:pt x="1768050" y="8942"/>
                  </a:lnTo>
                  <a:lnTo>
                    <a:pt x="1760647" y="1539"/>
                  </a:lnTo>
                  <a:lnTo>
                    <a:pt x="1769579" y="1539"/>
                  </a:lnTo>
                  <a:lnTo>
                    <a:pt x="1769579" y="1188937"/>
                  </a:lnTo>
                  <a:lnTo>
                    <a:pt x="1760647" y="1188937"/>
                  </a:lnTo>
                  <a:lnTo>
                    <a:pt x="1759108" y="1190476"/>
                  </a:lnTo>
                  <a:close/>
                </a:path>
                <a:path w="1769744" h="1593850">
                  <a:moveTo>
                    <a:pt x="1759108" y="17884"/>
                  </a:moveTo>
                  <a:lnTo>
                    <a:pt x="1759108" y="5235"/>
                  </a:lnTo>
                  <a:lnTo>
                    <a:pt x="1764344" y="10470"/>
                  </a:lnTo>
                  <a:lnTo>
                    <a:pt x="1766522" y="10470"/>
                  </a:lnTo>
                  <a:lnTo>
                    <a:pt x="1759108" y="17884"/>
                  </a:lnTo>
                  <a:close/>
                </a:path>
                <a:path w="1769744" h="1593850">
                  <a:moveTo>
                    <a:pt x="1766522" y="10470"/>
                  </a:moveTo>
                  <a:lnTo>
                    <a:pt x="1764344" y="10470"/>
                  </a:lnTo>
                  <a:lnTo>
                    <a:pt x="1759108" y="5235"/>
                  </a:lnTo>
                  <a:lnTo>
                    <a:pt x="1764344" y="5235"/>
                  </a:lnTo>
                  <a:lnTo>
                    <a:pt x="1768050" y="8942"/>
                  </a:lnTo>
                  <a:lnTo>
                    <a:pt x="1766522" y="10470"/>
                  </a:lnTo>
                  <a:close/>
                </a:path>
                <a:path w="1769744" h="1593850">
                  <a:moveTo>
                    <a:pt x="403212" y="10470"/>
                  </a:moveTo>
                  <a:lnTo>
                    <a:pt x="401034" y="10470"/>
                  </a:lnTo>
                  <a:lnTo>
                    <a:pt x="404741" y="8942"/>
                  </a:lnTo>
                  <a:lnTo>
                    <a:pt x="403212" y="10470"/>
                  </a:lnTo>
                  <a:close/>
                </a:path>
                <a:path w="1769744" h="1593850">
                  <a:moveTo>
                    <a:pt x="1751716" y="10470"/>
                  </a:moveTo>
                  <a:lnTo>
                    <a:pt x="403212" y="10470"/>
                  </a:lnTo>
                  <a:lnTo>
                    <a:pt x="404741" y="8942"/>
                  </a:lnTo>
                  <a:lnTo>
                    <a:pt x="1753245" y="8942"/>
                  </a:lnTo>
                  <a:lnTo>
                    <a:pt x="1751716" y="10470"/>
                  </a:lnTo>
                  <a:close/>
                </a:path>
                <a:path w="1769744" h="1593850">
                  <a:moveTo>
                    <a:pt x="10470" y="406270"/>
                  </a:moveTo>
                  <a:lnTo>
                    <a:pt x="5235" y="406270"/>
                  </a:lnTo>
                  <a:lnTo>
                    <a:pt x="5235" y="395799"/>
                  </a:lnTo>
                  <a:lnTo>
                    <a:pt x="17884" y="395799"/>
                  </a:lnTo>
                  <a:lnTo>
                    <a:pt x="12648" y="401034"/>
                  </a:lnTo>
                  <a:lnTo>
                    <a:pt x="10470" y="401034"/>
                  </a:lnTo>
                  <a:lnTo>
                    <a:pt x="8942" y="404741"/>
                  </a:lnTo>
                  <a:lnTo>
                    <a:pt x="10470" y="404741"/>
                  </a:lnTo>
                  <a:lnTo>
                    <a:pt x="10470" y="406270"/>
                  </a:lnTo>
                  <a:close/>
                </a:path>
                <a:path w="1769744" h="1593850">
                  <a:moveTo>
                    <a:pt x="1363309" y="406270"/>
                  </a:moveTo>
                  <a:lnTo>
                    <a:pt x="10470" y="406270"/>
                  </a:lnTo>
                  <a:lnTo>
                    <a:pt x="10470" y="403212"/>
                  </a:lnTo>
                  <a:lnTo>
                    <a:pt x="17884" y="395799"/>
                  </a:lnTo>
                  <a:lnTo>
                    <a:pt x="1366387" y="395799"/>
                  </a:lnTo>
                  <a:lnTo>
                    <a:pt x="1364848" y="397338"/>
                  </a:lnTo>
                  <a:lnTo>
                    <a:pt x="1379654" y="397338"/>
                  </a:lnTo>
                  <a:lnTo>
                    <a:pt x="1375958" y="401034"/>
                  </a:lnTo>
                  <a:lnTo>
                    <a:pt x="1363309" y="401034"/>
                  </a:lnTo>
                  <a:lnTo>
                    <a:pt x="1363309" y="406270"/>
                  </a:lnTo>
                  <a:close/>
                </a:path>
                <a:path w="1769744" h="1593850">
                  <a:moveTo>
                    <a:pt x="1379654" y="397338"/>
                  </a:moveTo>
                  <a:lnTo>
                    <a:pt x="1364848" y="397338"/>
                  </a:lnTo>
                  <a:lnTo>
                    <a:pt x="1368544" y="395799"/>
                  </a:lnTo>
                  <a:lnTo>
                    <a:pt x="1381193" y="395799"/>
                  </a:lnTo>
                  <a:lnTo>
                    <a:pt x="1379654" y="397338"/>
                  </a:lnTo>
                  <a:close/>
                </a:path>
                <a:path w="1769744" h="1593850">
                  <a:moveTo>
                    <a:pt x="8942" y="404741"/>
                  </a:moveTo>
                  <a:lnTo>
                    <a:pt x="10470" y="401034"/>
                  </a:lnTo>
                  <a:lnTo>
                    <a:pt x="10470" y="403212"/>
                  </a:lnTo>
                  <a:lnTo>
                    <a:pt x="8942" y="404741"/>
                  </a:lnTo>
                  <a:close/>
                </a:path>
                <a:path w="1769744" h="1593850">
                  <a:moveTo>
                    <a:pt x="10470" y="403212"/>
                  </a:moveTo>
                  <a:lnTo>
                    <a:pt x="10470" y="401034"/>
                  </a:lnTo>
                  <a:lnTo>
                    <a:pt x="12648" y="401034"/>
                  </a:lnTo>
                  <a:lnTo>
                    <a:pt x="10470" y="403212"/>
                  </a:lnTo>
                  <a:close/>
                </a:path>
                <a:path w="1769744" h="1593850">
                  <a:moveTo>
                    <a:pt x="1373780" y="1588433"/>
                  </a:moveTo>
                  <a:lnTo>
                    <a:pt x="1363309" y="1588433"/>
                  </a:lnTo>
                  <a:lnTo>
                    <a:pt x="1363309" y="401034"/>
                  </a:lnTo>
                  <a:lnTo>
                    <a:pt x="1373780" y="401034"/>
                  </a:lnTo>
                  <a:lnTo>
                    <a:pt x="1373780" y="403212"/>
                  </a:lnTo>
                  <a:lnTo>
                    <a:pt x="1370722" y="406270"/>
                  </a:lnTo>
                  <a:lnTo>
                    <a:pt x="1373780" y="406270"/>
                  </a:lnTo>
                  <a:lnTo>
                    <a:pt x="1373780" y="1575805"/>
                  </a:lnTo>
                  <a:lnTo>
                    <a:pt x="1364848" y="1584737"/>
                  </a:lnTo>
                  <a:lnTo>
                    <a:pt x="1373780" y="1584737"/>
                  </a:lnTo>
                  <a:lnTo>
                    <a:pt x="1373780" y="1588433"/>
                  </a:lnTo>
                  <a:close/>
                </a:path>
                <a:path w="1769744" h="1593850">
                  <a:moveTo>
                    <a:pt x="1373780" y="403212"/>
                  </a:moveTo>
                  <a:lnTo>
                    <a:pt x="1373780" y="401034"/>
                  </a:lnTo>
                  <a:lnTo>
                    <a:pt x="1375958" y="401034"/>
                  </a:lnTo>
                  <a:lnTo>
                    <a:pt x="1373780" y="403212"/>
                  </a:lnTo>
                  <a:close/>
                </a:path>
                <a:path w="1769744" h="1593850">
                  <a:moveTo>
                    <a:pt x="10470" y="404741"/>
                  </a:moveTo>
                  <a:lnTo>
                    <a:pt x="8942" y="404741"/>
                  </a:lnTo>
                  <a:lnTo>
                    <a:pt x="10470" y="403212"/>
                  </a:lnTo>
                  <a:lnTo>
                    <a:pt x="10470" y="404741"/>
                  </a:lnTo>
                  <a:close/>
                </a:path>
                <a:path w="1769744" h="1593850">
                  <a:moveTo>
                    <a:pt x="1373780" y="406270"/>
                  </a:moveTo>
                  <a:lnTo>
                    <a:pt x="1370722" y="406270"/>
                  </a:lnTo>
                  <a:lnTo>
                    <a:pt x="1373780" y="403212"/>
                  </a:lnTo>
                  <a:lnTo>
                    <a:pt x="1373780" y="406270"/>
                  </a:lnTo>
                  <a:close/>
                </a:path>
                <a:path w="1769744" h="1593850">
                  <a:moveTo>
                    <a:pt x="1759108" y="1192633"/>
                  </a:moveTo>
                  <a:lnTo>
                    <a:pt x="1759108" y="1190476"/>
                  </a:lnTo>
                  <a:lnTo>
                    <a:pt x="1760647" y="1188937"/>
                  </a:lnTo>
                  <a:lnTo>
                    <a:pt x="1759108" y="1192633"/>
                  </a:lnTo>
                  <a:close/>
                </a:path>
                <a:path w="1769744" h="1593850">
                  <a:moveTo>
                    <a:pt x="1769579" y="1192633"/>
                  </a:moveTo>
                  <a:lnTo>
                    <a:pt x="1759108" y="1192633"/>
                  </a:lnTo>
                  <a:lnTo>
                    <a:pt x="1760647" y="1188937"/>
                  </a:lnTo>
                  <a:lnTo>
                    <a:pt x="1769579" y="1188937"/>
                  </a:lnTo>
                  <a:lnTo>
                    <a:pt x="1769579" y="1192633"/>
                  </a:lnTo>
                  <a:close/>
                </a:path>
                <a:path w="1769744" h="1593850">
                  <a:moveTo>
                    <a:pt x="1375958" y="1588433"/>
                  </a:moveTo>
                  <a:lnTo>
                    <a:pt x="1373780" y="1588433"/>
                  </a:lnTo>
                  <a:lnTo>
                    <a:pt x="1373780" y="1575805"/>
                  </a:lnTo>
                  <a:lnTo>
                    <a:pt x="1759108" y="1190476"/>
                  </a:lnTo>
                  <a:lnTo>
                    <a:pt x="1759108" y="1192633"/>
                  </a:lnTo>
                  <a:lnTo>
                    <a:pt x="1769579" y="1192633"/>
                  </a:lnTo>
                  <a:lnTo>
                    <a:pt x="1769579" y="1194811"/>
                  </a:lnTo>
                  <a:lnTo>
                    <a:pt x="1375958" y="1588433"/>
                  </a:lnTo>
                  <a:close/>
                </a:path>
                <a:path w="1769744" h="1593850">
                  <a:moveTo>
                    <a:pt x="1364848" y="1584737"/>
                  </a:moveTo>
                  <a:lnTo>
                    <a:pt x="1373780" y="1575805"/>
                  </a:lnTo>
                  <a:lnTo>
                    <a:pt x="1373780" y="1583197"/>
                  </a:lnTo>
                  <a:lnTo>
                    <a:pt x="1368544" y="1583197"/>
                  </a:lnTo>
                  <a:lnTo>
                    <a:pt x="1364848" y="1584737"/>
                  </a:lnTo>
                  <a:close/>
                </a:path>
                <a:path w="1769744" h="1593850">
                  <a:moveTo>
                    <a:pt x="10470" y="1588433"/>
                  </a:moveTo>
                  <a:lnTo>
                    <a:pt x="5235" y="1583197"/>
                  </a:lnTo>
                  <a:lnTo>
                    <a:pt x="10470" y="1583197"/>
                  </a:lnTo>
                  <a:lnTo>
                    <a:pt x="10470" y="1588433"/>
                  </a:lnTo>
                  <a:close/>
                </a:path>
                <a:path w="1769744" h="1593850">
                  <a:moveTo>
                    <a:pt x="1363309" y="1588433"/>
                  </a:moveTo>
                  <a:lnTo>
                    <a:pt x="10470" y="1588433"/>
                  </a:lnTo>
                  <a:lnTo>
                    <a:pt x="10470" y="1583197"/>
                  </a:lnTo>
                  <a:lnTo>
                    <a:pt x="1363309" y="1583197"/>
                  </a:lnTo>
                  <a:lnTo>
                    <a:pt x="1363309" y="1588433"/>
                  </a:lnTo>
                  <a:close/>
                </a:path>
                <a:path w="1769744" h="1593850">
                  <a:moveTo>
                    <a:pt x="1373780" y="1584737"/>
                  </a:moveTo>
                  <a:lnTo>
                    <a:pt x="1364848" y="1584737"/>
                  </a:lnTo>
                  <a:lnTo>
                    <a:pt x="1368544" y="1583197"/>
                  </a:lnTo>
                  <a:lnTo>
                    <a:pt x="1373780" y="1583197"/>
                  </a:lnTo>
                  <a:lnTo>
                    <a:pt x="1373780" y="1584737"/>
                  </a:lnTo>
                  <a:close/>
                </a:path>
              </a:pathLst>
            </a:custGeom>
            <a:solidFill>
              <a:srgbClr val="42B8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962834" y="5146649"/>
            <a:ext cx="1363345" cy="1187450"/>
          </a:xfrm>
          <a:prstGeom prst="rect">
            <a:avLst/>
          </a:prstGeom>
          <a:solidFill>
            <a:srgbClr val="42B883"/>
          </a:solidFill>
        </p:spPr>
        <p:txBody>
          <a:bodyPr wrap="square" lIns="0" tIns="182245" rIns="0" bIns="0" rtlCol="0" vert="horz">
            <a:spAutoFit/>
          </a:bodyPr>
          <a:lstStyle/>
          <a:p>
            <a:pPr marL="321945" marR="106045" indent="-208279">
              <a:lnSpc>
                <a:spcPts val="3170"/>
              </a:lnSpc>
              <a:spcBef>
                <a:spcPts val="1435"/>
              </a:spcBef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router</a:t>
            </a:r>
            <a:r>
              <a:rPr dirty="0" sz="2650" spc="-5">
                <a:solidFill>
                  <a:srgbClr val="FFFFFF"/>
                </a:solidFill>
                <a:latin typeface="微软雅黑"/>
                <a:cs typeface="微软雅黑"/>
              </a:rPr>
              <a:t>-  </a:t>
            </a: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view</a:t>
            </a:r>
            <a:endParaRPr sz="2650">
              <a:latin typeface="微软雅黑"/>
              <a:cs typeface="微软雅黑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8122" y="4076179"/>
            <a:ext cx="3419162" cy="34163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91098" y="5548512"/>
            <a:ext cx="211328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solidFill>
                  <a:srgbClr val="FFFFFF"/>
                </a:solidFill>
                <a:latin typeface="微软雅黑"/>
                <a:cs typeface="微软雅黑"/>
              </a:rPr>
              <a:t>updateRout</a:t>
            </a:r>
            <a:r>
              <a:rPr dirty="0" sz="2650" spc="-5">
                <a:solidFill>
                  <a:srgbClr val="FFFFFF"/>
                </a:solidFill>
                <a:latin typeface="微软雅黑"/>
                <a:cs typeface="微软雅黑"/>
              </a:rPr>
              <a:t>e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7922" y="3844889"/>
            <a:ext cx="172720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latin typeface="微软雅黑"/>
                <a:cs typeface="微软雅黑"/>
              </a:rPr>
              <a:t>router-link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828" y="4985126"/>
            <a:ext cx="2073910" cy="428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">
                <a:latin typeface="微软雅黑"/>
                <a:cs typeface="微软雅黑"/>
              </a:rPr>
              <a:t>$router.push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5875" y="6209340"/>
            <a:ext cx="2707005" cy="2624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90"/>
              </a:spcBef>
            </a:pPr>
            <a:r>
              <a:rPr dirty="0" sz="2650" spc="-5">
                <a:latin typeface="微软雅黑"/>
                <a:cs typeface="微软雅黑"/>
              </a:rPr>
              <a:t>a</a:t>
            </a:r>
            <a:r>
              <a:rPr dirty="0" sz="2650" spc="-20">
                <a:latin typeface="微软雅黑"/>
                <a:cs typeface="微软雅黑"/>
              </a:rPr>
              <a:t> </a:t>
            </a:r>
            <a:r>
              <a:rPr dirty="0" sz="2650" spc="-10">
                <a:latin typeface="微软雅黑"/>
                <a:cs typeface="微软雅黑"/>
              </a:rPr>
              <a:t>href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2650" spc="-15">
                <a:latin typeface="微软雅黑"/>
                <a:cs typeface="微软雅黑"/>
              </a:rPr>
              <a:t>浏览器前进、后</a:t>
            </a:r>
            <a:r>
              <a:rPr dirty="0" sz="2650" spc="-10">
                <a:latin typeface="微软雅黑"/>
                <a:cs typeface="微软雅黑"/>
              </a:rPr>
              <a:t>退</a:t>
            </a:r>
            <a:endParaRPr sz="2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微软雅黑"/>
              <a:cs typeface="微软雅黑"/>
            </a:endParaRPr>
          </a:p>
          <a:p>
            <a:pPr marL="194310">
              <a:lnSpc>
                <a:spcPct val="100000"/>
              </a:lnSpc>
            </a:pPr>
            <a:r>
              <a:rPr dirty="0" sz="2650" spc="-15">
                <a:latin typeface="微软雅黑"/>
                <a:cs typeface="微软雅黑"/>
              </a:rPr>
              <a:t>手动更改</a:t>
            </a:r>
            <a:r>
              <a:rPr dirty="0" sz="2650" spc="-10">
                <a:latin typeface="微软雅黑"/>
                <a:cs typeface="微软雅黑"/>
              </a:rPr>
              <a:t>URL</a:t>
            </a:r>
            <a:endParaRPr sz="2650">
              <a:latin typeface="微软雅黑"/>
              <a:cs typeface="微软雅黑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81418" y="4057855"/>
            <a:ext cx="3861435" cy="2411730"/>
            <a:chOff x="3281418" y="4057855"/>
            <a:chExt cx="3861435" cy="2411730"/>
          </a:xfrm>
        </p:grpSpPr>
        <p:sp>
          <p:nvSpPr>
            <p:cNvPr id="16" name="object 16"/>
            <p:cNvSpPr/>
            <p:nvPr/>
          </p:nvSpPr>
          <p:spPr>
            <a:xfrm>
              <a:off x="3673301" y="4057855"/>
              <a:ext cx="3469640" cy="523240"/>
            </a:xfrm>
            <a:custGeom>
              <a:avLst/>
              <a:gdLst/>
              <a:ahLst/>
              <a:cxnLst/>
              <a:rect l="l" t="t" r="r" b="b"/>
              <a:pathLst>
                <a:path w="3469640" h="523239">
                  <a:moveTo>
                    <a:pt x="3386728" y="400354"/>
                  </a:moveTo>
                  <a:lnTo>
                    <a:pt x="3275198" y="400354"/>
                  </a:lnTo>
                  <a:lnTo>
                    <a:pt x="3260623" y="394741"/>
                  </a:lnTo>
                  <a:lnTo>
                    <a:pt x="3277554" y="350764"/>
                  </a:lnTo>
                  <a:lnTo>
                    <a:pt x="3292276" y="356439"/>
                  </a:lnTo>
                  <a:lnTo>
                    <a:pt x="3333898" y="373800"/>
                  </a:lnTo>
                  <a:lnTo>
                    <a:pt x="3371007" y="391454"/>
                  </a:lnTo>
                  <a:lnTo>
                    <a:pt x="3386728" y="400354"/>
                  </a:lnTo>
                  <a:close/>
                </a:path>
                <a:path w="3469640" h="523239">
                  <a:moveTo>
                    <a:pt x="3451277" y="461420"/>
                  </a:moveTo>
                  <a:lnTo>
                    <a:pt x="3380116" y="461420"/>
                  </a:lnTo>
                  <a:lnTo>
                    <a:pt x="3414063" y="428740"/>
                  </a:lnTo>
                  <a:lnTo>
                    <a:pt x="3389838" y="403583"/>
                  </a:lnTo>
                  <a:lnTo>
                    <a:pt x="3424817" y="371088"/>
                  </a:lnTo>
                  <a:lnTo>
                    <a:pt x="3451277" y="461420"/>
                  </a:lnTo>
                  <a:close/>
                </a:path>
                <a:path w="3469640" h="523239">
                  <a:moveTo>
                    <a:pt x="3387375" y="405872"/>
                  </a:moveTo>
                  <a:lnTo>
                    <a:pt x="3288978" y="405872"/>
                  </a:lnTo>
                  <a:lnTo>
                    <a:pt x="3275055" y="400299"/>
                  </a:lnTo>
                  <a:lnTo>
                    <a:pt x="3275198" y="400354"/>
                  </a:lnTo>
                  <a:lnTo>
                    <a:pt x="3386728" y="400354"/>
                  </a:lnTo>
                  <a:lnTo>
                    <a:pt x="3389838" y="403583"/>
                  </a:lnTo>
                  <a:lnTo>
                    <a:pt x="3387375" y="405872"/>
                  </a:lnTo>
                  <a:close/>
                </a:path>
                <a:path w="3469640" h="523239">
                  <a:moveTo>
                    <a:pt x="3403393" y="439012"/>
                  </a:moveTo>
                  <a:lnTo>
                    <a:pt x="3360211" y="439012"/>
                  </a:lnTo>
                  <a:lnTo>
                    <a:pt x="3355507" y="435478"/>
                  </a:lnTo>
                  <a:lnTo>
                    <a:pt x="3389838" y="403583"/>
                  </a:lnTo>
                  <a:lnTo>
                    <a:pt x="3414063" y="428740"/>
                  </a:lnTo>
                  <a:lnTo>
                    <a:pt x="3403393" y="439012"/>
                  </a:lnTo>
                  <a:close/>
                </a:path>
                <a:path w="3469640" h="523239">
                  <a:moveTo>
                    <a:pt x="3381424" y="411401"/>
                  </a:moveTo>
                  <a:lnTo>
                    <a:pt x="3302224" y="411401"/>
                  </a:lnTo>
                  <a:lnTo>
                    <a:pt x="3288664" y="405746"/>
                  </a:lnTo>
                  <a:lnTo>
                    <a:pt x="3288978" y="405872"/>
                  </a:lnTo>
                  <a:lnTo>
                    <a:pt x="3387375" y="405872"/>
                  </a:lnTo>
                  <a:lnTo>
                    <a:pt x="3381424" y="411401"/>
                  </a:lnTo>
                  <a:close/>
                </a:path>
                <a:path w="3469640" h="523239">
                  <a:moveTo>
                    <a:pt x="3375473" y="416929"/>
                  </a:moveTo>
                  <a:lnTo>
                    <a:pt x="3314935" y="416929"/>
                  </a:lnTo>
                  <a:lnTo>
                    <a:pt x="3301943" y="411283"/>
                  </a:lnTo>
                  <a:lnTo>
                    <a:pt x="3302224" y="411401"/>
                  </a:lnTo>
                  <a:lnTo>
                    <a:pt x="3381424" y="411401"/>
                  </a:lnTo>
                  <a:lnTo>
                    <a:pt x="3375473" y="416929"/>
                  </a:lnTo>
                  <a:close/>
                </a:path>
                <a:path w="3469640" h="523239">
                  <a:moveTo>
                    <a:pt x="3369522" y="422458"/>
                  </a:moveTo>
                  <a:lnTo>
                    <a:pt x="3327092" y="422458"/>
                  </a:lnTo>
                  <a:lnTo>
                    <a:pt x="3314698" y="416826"/>
                  </a:lnTo>
                  <a:lnTo>
                    <a:pt x="3314935" y="416929"/>
                  </a:lnTo>
                  <a:lnTo>
                    <a:pt x="3375473" y="416929"/>
                  </a:lnTo>
                  <a:lnTo>
                    <a:pt x="3369522" y="422458"/>
                  </a:lnTo>
                  <a:close/>
                </a:path>
                <a:path w="3469640" h="523239">
                  <a:moveTo>
                    <a:pt x="3357631" y="433505"/>
                  </a:moveTo>
                  <a:lnTo>
                    <a:pt x="3349740" y="433505"/>
                  </a:lnTo>
                  <a:lnTo>
                    <a:pt x="3338296" y="427788"/>
                  </a:lnTo>
                  <a:lnTo>
                    <a:pt x="3327020" y="422425"/>
                  </a:lnTo>
                  <a:lnTo>
                    <a:pt x="3369522" y="422458"/>
                  </a:lnTo>
                  <a:lnTo>
                    <a:pt x="3357631" y="433505"/>
                  </a:lnTo>
                  <a:close/>
                </a:path>
                <a:path w="3469640" h="523239">
                  <a:moveTo>
                    <a:pt x="3354774" y="436158"/>
                  </a:moveTo>
                  <a:lnTo>
                    <a:pt x="3349309" y="433289"/>
                  </a:lnTo>
                  <a:lnTo>
                    <a:pt x="3349740" y="433505"/>
                  </a:lnTo>
                  <a:lnTo>
                    <a:pt x="3357631" y="433505"/>
                  </a:lnTo>
                  <a:lnTo>
                    <a:pt x="3356571" y="434489"/>
                  </a:lnTo>
                  <a:lnTo>
                    <a:pt x="3354191" y="434489"/>
                  </a:lnTo>
                  <a:lnTo>
                    <a:pt x="3355315" y="435656"/>
                  </a:lnTo>
                  <a:lnTo>
                    <a:pt x="3354774" y="436158"/>
                  </a:lnTo>
                  <a:close/>
                </a:path>
                <a:path w="3469640" h="523239">
                  <a:moveTo>
                    <a:pt x="3355315" y="435656"/>
                  </a:moveTo>
                  <a:lnTo>
                    <a:pt x="3354191" y="434489"/>
                  </a:lnTo>
                  <a:lnTo>
                    <a:pt x="3355507" y="435478"/>
                  </a:lnTo>
                  <a:lnTo>
                    <a:pt x="3355315" y="435656"/>
                  </a:lnTo>
                  <a:close/>
                </a:path>
                <a:path w="3469640" h="523239">
                  <a:moveTo>
                    <a:pt x="3355507" y="435478"/>
                  </a:moveTo>
                  <a:lnTo>
                    <a:pt x="3354191" y="434489"/>
                  </a:lnTo>
                  <a:lnTo>
                    <a:pt x="3356571" y="434489"/>
                  </a:lnTo>
                  <a:lnTo>
                    <a:pt x="3355507" y="435478"/>
                  </a:lnTo>
                  <a:close/>
                </a:path>
                <a:path w="3469640" h="523239">
                  <a:moveTo>
                    <a:pt x="3360211" y="439012"/>
                  </a:moveTo>
                  <a:lnTo>
                    <a:pt x="3356843" y="437244"/>
                  </a:lnTo>
                  <a:lnTo>
                    <a:pt x="3355315" y="435656"/>
                  </a:lnTo>
                  <a:lnTo>
                    <a:pt x="3355507" y="435478"/>
                  </a:lnTo>
                  <a:lnTo>
                    <a:pt x="3360211" y="439012"/>
                  </a:lnTo>
                  <a:close/>
                </a:path>
                <a:path w="3469640" h="523239">
                  <a:moveTo>
                    <a:pt x="3356843" y="437244"/>
                  </a:moveTo>
                  <a:lnTo>
                    <a:pt x="3354774" y="436158"/>
                  </a:lnTo>
                  <a:lnTo>
                    <a:pt x="3355315" y="435656"/>
                  </a:lnTo>
                  <a:lnTo>
                    <a:pt x="3356843" y="437244"/>
                  </a:lnTo>
                  <a:close/>
                </a:path>
                <a:path w="3469640" h="523239">
                  <a:moveTo>
                    <a:pt x="3469245" y="522758"/>
                  </a:moveTo>
                  <a:lnTo>
                    <a:pt x="3321260" y="467294"/>
                  </a:lnTo>
                  <a:lnTo>
                    <a:pt x="3354774" y="436158"/>
                  </a:lnTo>
                  <a:lnTo>
                    <a:pt x="3356843" y="437244"/>
                  </a:lnTo>
                  <a:lnTo>
                    <a:pt x="3380116" y="461420"/>
                  </a:lnTo>
                  <a:lnTo>
                    <a:pt x="3451277" y="461420"/>
                  </a:lnTo>
                  <a:lnTo>
                    <a:pt x="3469245" y="522758"/>
                  </a:lnTo>
                  <a:close/>
                </a:path>
                <a:path w="3469640" h="523239">
                  <a:moveTo>
                    <a:pt x="3380116" y="461420"/>
                  </a:moveTo>
                  <a:lnTo>
                    <a:pt x="3356843" y="437244"/>
                  </a:lnTo>
                  <a:lnTo>
                    <a:pt x="3360211" y="439012"/>
                  </a:lnTo>
                  <a:lnTo>
                    <a:pt x="3403393" y="439012"/>
                  </a:lnTo>
                  <a:lnTo>
                    <a:pt x="3380116" y="461420"/>
                  </a:lnTo>
                  <a:close/>
                </a:path>
                <a:path w="3469640" h="523239">
                  <a:moveTo>
                    <a:pt x="162466" y="47851"/>
                  </a:moveTo>
                  <a:lnTo>
                    <a:pt x="81201" y="47307"/>
                  </a:lnTo>
                  <a:lnTo>
                    <a:pt x="0" y="47118"/>
                  </a:lnTo>
                  <a:lnTo>
                    <a:pt x="104" y="0"/>
                  </a:lnTo>
                  <a:lnTo>
                    <a:pt x="188790" y="1015"/>
                  </a:lnTo>
                  <a:lnTo>
                    <a:pt x="188269" y="47841"/>
                  </a:lnTo>
                  <a:lnTo>
                    <a:pt x="162361" y="47841"/>
                  </a:lnTo>
                  <a:close/>
                </a:path>
                <a:path w="3469640" h="523239">
                  <a:moveTo>
                    <a:pt x="188266" y="48134"/>
                  </a:moveTo>
                  <a:lnTo>
                    <a:pt x="162361" y="47841"/>
                  </a:lnTo>
                  <a:lnTo>
                    <a:pt x="188269" y="47841"/>
                  </a:lnTo>
                  <a:lnTo>
                    <a:pt x="188266" y="48134"/>
                  </a:lnTo>
                  <a:close/>
                </a:path>
                <a:path w="3469640" h="523239">
                  <a:moveTo>
                    <a:pt x="485922" y="53495"/>
                  </a:moveTo>
                  <a:lnTo>
                    <a:pt x="405212" y="51569"/>
                  </a:lnTo>
                  <a:lnTo>
                    <a:pt x="329414" y="50082"/>
                  </a:lnTo>
                  <a:lnTo>
                    <a:pt x="330335" y="2973"/>
                  </a:lnTo>
                  <a:lnTo>
                    <a:pt x="518958" y="7277"/>
                  </a:lnTo>
                  <a:lnTo>
                    <a:pt x="517663" y="53485"/>
                  </a:lnTo>
                  <a:lnTo>
                    <a:pt x="485817" y="53485"/>
                  </a:lnTo>
                  <a:close/>
                </a:path>
                <a:path w="3469640" h="523239">
                  <a:moveTo>
                    <a:pt x="517638" y="54385"/>
                  </a:moveTo>
                  <a:lnTo>
                    <a:pt x="485817" y="53485"/>
                  </a:lnTo>
                  <a:lnTo>
                    <a:pt x="517663" y="53485"/>
                  </a:lnTo>
                  <a:lnTo>
                    <a:pt x="517638" y="54385"/>
                  </a:lnTo>
                  <a:close/>
                </a:path>
                <a:path w="3469640" h="523239">
                  <a:moveTo>
                    <a:pt x="805577" y="64437"/>
                  </a:moveTo>
                  <a:lnTo>
                    <a:pt x="726061" y="61223"/>
                  </a:lnTo>
                  <a:lnTo>
                    <a:pt x="658733" y="58773"/>
                  </a:lnTo>
                  <a:lnTo>
                    <a:pt x="660440" y="11685"/>
                  </a:lnTo>
                  <a:lnTo>
                    <a:pt x="848958" y="19203"/>
                  </a:lnTo>
                  <a:lnTo>
                    <a:pt x="846946" y="64427"/>
                  </a:lnTo>
                  <a:lnTo>
                    <a:pt x="805483" y="64427"/>
                  </a:lnTo>
                  <a:close/>
                </a:path>
                <a:path w="3469640" h="523239">
                  <a:moveTo>
                    <a:pt x="846864" y="66270"/>
                  </a:moveTo>
                  <a:lnTo>
                    <a:pt x="805483" y="64427"/>
                  </a:lnTo>
                  <a:lnTo>
                    <a:pt x="846946" y="64427"/>
                  </a:lnTo>
                  <a:lnTo>
                    <a:pt x="846864" y="66270"/>
                  </a:lnTo>
                  <a:close/>
                </a:path>
                <a:path w="3469640" h="523239">
                  <a:moveTo>
                    <a:pt x="1175838" y="83777"/>
                  </a:moveTo>
                  <a:lnTo>
                    <a:pt x="1118793" y="80301"/>
                  </a:lnTo>
                  <a:lnTo>
                    <a:pt x="1041203" y="75892"/>
                  </a:lnTo>
                  <a:lnTo>
                    <a:pt x="987865" y="73076"/>
                  </a:lnTo>
                  <a:lnTo>
                    <a:pt x="990346" y="26020"/>
                  </a:lnTo>
                  <a:lnTo>
                    <a:pt x="1178707" y="36742"/>
                  </a:lnTo>
                  <a:lnTo>
                    <a:pt x="1175838" y="83777"/>
                  </a:lnTo>
                  <a:close/>
                </a:path>
                <a:path w="3469640" h="523239">
                  <a:moveTo>
                    <a:pt x="1504352" y="107064"/>
                  </a:moveTo>
                  <a:lnTo>
                    <a:pt x="1497619" y="106509"/>
                  </a:lnTo>
                  <a:lnTo>
                    <a:pt x="1423202" y="100729"/>
                  </a:lnTo>
                  <a:lnTo>
                    <a:pt x="1348074" y="95211"/>
                  </a:lnTo>
                  <a:lnTo>
                    <a:pt x="1316692" y="93044"/>
                  </a:lnTo>
                  <a:lnTo>
                    <a:pt x="1319949" y="46040"/>
                  </a:lnTo>
                  <a:lnTo>
                    <a:pt x="1508194" y="60102"/>
                  </a:lnTo>
                  <a:lnTo>
                    <a:pt x="1504352" y="107064"/>
                  </a:lnTo>
                  <a:close/>
                </a:path>
                <a:path w="3469640" h="523239">
                  <a:moveTo>
                    <a:pt x="1832436" y="136624"/>
                  </a:moveTo>
                  <a:lnTo>
                    <a:pt x="1787317" y="132132"/>
                  </a:lnTo>
                  <a:lnTo>
                    <a:pt x="1716167" y="125357"/>
                  </a:lnTo>
                  <a:lnTo>
                    <a:pt x="1645007" y="118907"/>
                  </a:lnTo>
                  <a:lnTo>
                    <a:pt x="1649258" y="71976"/>
                  </a:lnTo>
                  <a:lnTo>
                    <a:pt x="1837106" y="89745"/>
                  </a:lnTo>
                  <a:lnTo>
                    <a:pt x="1832436" y="136624"/>
                  </a:lnTo>
                  <a:close/>
                </a:path>
                <a:path w="3469640" h="523239">
                  <a:moveTo>
                    <a:pt x="2162058" y="153827"/>
                  </a:moveTo>
                  <a:lnTo>
                    <a:pt x="1995141" y="153817"/>
                  </a:lnTo>
                  <a:lnTo>
                    <a:pt x="1972798" y="151377"/>
                  </a:lnTo>
                  <a:lnTo>
                    <a:pt x="1977908" y="104541"/>
                  </a:lnTo>
                  <a:lnTo>
                    <a:pt x="2165452" y="126467"/>
                  </a:lnTo>
                  <a:lnTo>
                    <a:pt x="2162058" y="153827"/>
                  </a:lnTo>
                  <a:close/>
                </a:path>
                <a:path w="3469640" h="523239">
                  <a:moveTo>
                    <a:pt x="2160129" y="169377"/>
                  </a:moveTo>
                  <a:lnTo>
                    <a:pt x="2128580" y="169366"/>
                  </a:lnTo>
                  <a:lnTo>
                    <a:pt x="2062376" y="161481"/>
                  </a:lnTo>
                  <a:lnTo>
                    <a:pt x="1995122" y="153817"/>
                  </a:lnTo>
                  <a:lnTo>
                    <a:pt x="2162058" y="153827"/>
                  </a:lnTo>
                  <a:lnTo>
                    <a:pt x="2160129" y="169377"/>
                  </a:lnTo>
                  <a:close/>
                </a:path>
                <a:path w="3469640" h="523239">
                  <a:moveTo>
                    <a:pt x="2159651" y="173230"/>
                  </a:moveTo>
                  <a:lnTo>
                    <a:pt x="2128552" y="169366"/>
                  </a:lnTo>
                  <a:lnTo>
                    <a:pt x="2160129" y="169377"/>
                  </a:lnTo>
                  <a:lnTo>
                    <a:pt x="2159651" y="173230"/>
                  </a:lnTo>
                  <a:close/>
                </a:path>
                <a:path w="3469640" h="523239">
                  <a:moveTo>
                    <a:pt x="2486707" y="211731"/>
                  </a:moveTo>
                  <a:lnTo>
                    <a:pt x="2442040" y="211731"/>
                  </a:lnTo>
                  <a:lnTo>
                    <a:pt x="2381697" y="202873"/>
                  </a:lnTo>
                  <a:lnTo>
                    <a:pt x="2320222" y="194203"/>
                  </a:lnTo>
                  <a:lnTo>
                    <a:pt x="2299573" y="191418"/>
                  </a:lnTo>
                  <a:lnTo>
                    <a:pt x="2305887" y="144718"/>
                  </a:lnTo>
                  <a:lnTo>
                    <a:pt x="2448962" y="165125"/>
                  </a:lnTo>
                  <a:lnTo>
                    <a:pt x="2492814" y="171848"/>
                  </a:lnTo>
                  <a:lnTo>
                    <a:pt x="2486707" y="211731"/>
                  </a:lnTo>
                  <a:close/>
                </a:path>
                <a:path w="3469640" h="523239">
                  <a:moveTo>
                    <a:pt x="2485683" y="218422"/>
                  </a:moveTo>
                  <a:lnTo>
                    <a:pt x="2441894" y="211710"/>
                  </a:lnTo>
                  <a:lnTo>
                    <a:pt x="2442040" y="211731"/>
                  </a:lnTo>
                  <a:lnTo>
                    <a:pt x="2486707" y="211731"/>
                  </a:lnTo>
                  <a:lnTo>
                    <a:pt x="2485683" y="218422"/>
                  </a:lnTo>
                  <a:close/>
                </a:path>
                <a:path w="3469640" h="523239">
                  <a:moveTo>
                    <a:pt x="2812832" y="258473"/>
                  </a:moveTo>
                  <a:lnTo>
                    <a:pt x="2722513" y="258473"/>
                  </a:lnTo>
                  <a:lnTo>
                    <a:pt x="2669122" y="248777"/>
                  </a:lnTo>
                  <a:lnTo>
                    <a:pt x="2624726" y="241060"/>
                  </a:lnTo>
                  <a:lnTo>
                    <a:pt x="2632799" y="194643"/>
                  </a:lnTo>
                  <a:lnTo>
                    <a:pt x="2731016" y="212129"/>
                  </a:lnTo>
                  <a:lnTo>
                    <a:pt x="2818668" y="229071"/>
                  </a:lnTo>
                  <a:lnTo>
                    <a:pt x="2812832" y="258473"/>
                  </a:lnTo>
                  <a:close/>
                </a:path>
                <a:path w="3469640" h="523239">
                  <a:moveTo>
                    <a:pt x="2809495" y="275290"/>
                  </a:moveTo>
                  <a:lnTo>
                    <a:pt x="2774020" y="268243"/>
                  </a:lnTo>
                  <a:lnTo>
                    <a:pt x="2722325" y="258442"/>
                  </a:lnTo>
                  <a:lnTo>
                    <a:pt x="2722513" y="258473"/>
                  </a:lnTo>
                  <a:lnTo>
                    <a:pt x="2812832" y="258473"/>
                  </a:lnTo>
                  <a:lnTo>
                    <a:pt x="2809495" y="275290"/>
                  </a:lnTo>
                  <a:close/>
                </a:path>
                <a:path w="3469640" h="523239">
                  <a:moveTo>
                    <a:pt x="3140665" y="308828"/>
                  </a:moveTo>
                  <a:lnTo>
                    <a:pt x="2964946" y="308828"/>
                  </a:lnTo>
                  <a:lnTo>
                    <a:pt x="2947009" y="304681"/>
                  </a:lnTo>
                  <a:lnTo>
                    <a:pt x="2957616" y="258777"/>
                  </a:lnTo>
                  <a:lnTo>
                    <a:pt x="3019635" y="273499"/>
                  </a:lnTo>
                  <a:lnTo>
                    <a:pt x="3082398" y="289572"/>
                  </a:lnTo>
                  <a:lnTo>
                    <a:pt x="3122030" y="300441"/>
                  </a:lnTo>
                  <a:lnTo>
                    <a:pt x="3141495" y="306011"/>
                  </a:lnTo>
                  <a:lnTo>
                    <a:pt x="3140665" y="308828"/>
                  </a:lnTo>
                  <a:close/>
                </a:path>
                <a:path w="3469640" h="523239">
                  <a:moveTo>
                    <a:pt x="3139132" y="314032"/>
                  </a:moveTo>
                  <a:lnTo>
                    <a:pt x="2986914" y="314032"/>
                  </a:lnTo>
                  <a:lnTo>
                    <a:pt x="2964820" y="308807"/>
                  </a:lnTo>
                  <a:lnTo>
                    <a:pt x="3140665" y="308828"/>
                  </a:lnTo>
                  <a:lnTo>
                    <a:pt x="3139132" y="314032"/>
                  </a:lnTo>
                  <a:close/>
                </a:path>
                <a:path w="3469640" h="523239">
                  <a:moveTo>
                    <a:pt x="3137589" y="319267"/>
                  </a:moveTo>
                  <a:lnTo>
                    <a:pt x="3008431" y="319267"/>
                  </a:lnTo>
                  <a:lnTo>
                    <a:pt x="2986778" y="314000"/>
                  </a:lnTo>
                  <a:lnTo>
                    <a:pt x="2986914" y="314032"/>
                  </a:lnTo>
                  <a:lnTo>
                    <a:pt x="3139132" y="314032"/>
                  </a:lnTo>
                  <a:lnTo>
                    <a:pt x="3137589" y="319267"/>
                  </a:lnTo>
                  <a:close/>
                </a:path>
                <a:path w="3469640" h="523239">
                  <a:moveTo>
                    <a:pt x="3136040" y="324524"/>
                  </a:moveTo>
                  <a:lnTo>
                    <a:pt x="3029520" y="324524"/>
                  </a:lnTo>
                  <a:lnTo>
                    <a:pt x="3008295" y="319236"/>
                  </a:lnTo>
                  <a:lnTo>
                    <a:pt x="3008431" y="319267"/>
                  </a:lnTo>
                  <a:lnTo>
                    <a:pt x="3137589" y="319267"/>
                  </a:lnTo>
                  <a:lnTo>
                    <a:pt x="3136040" y="324524"/>
                  </a:lnTo>
                  <a:close/>
                </a:path>
                <a:path w="3469640" h="523239">
                  <a:moveTo>
                    <a:pt x="3132917" y="335120"/>
                  </a:moveTo>
                  <a:lnTo>
                    <a:pt x="3070335" y="335120"/>
                  </a:lnTo>
                  <a:lnTo>
                    <a:pt x="3050001" y="329770"/>
                  </a:lnTo>
                  <a:lnTo>
                    <a:pt x="3029373" y="324492"/>
                  </a:lnTo>
                  <a:lnTo>
                    <a:pt x="3029520" y="324524"/>
                  </a:lnTo>
                  <a:lnTo>
                    <a:pt x="3136040" y="324524"/>
                  </a:lnTo>
                  <a:lnTo>
                    <a:pt x="3132917" y="335120"/>
                  </a:lnTo>
                  <a:close/>
                </a:path>
                <a:path w="3469640" h="523239">
                  <a:moveTo>
                    <a:pt x="3131346" y="340450"/>
                  </a:moveTo>
                  <a:lnTo>
                    <a:pt x="3090062" y="340450"/>
                  </a:lnTo>
                  <a:lnTo>
                    <a:pt x="3070257" y="335100"/>
                  </a:lnTo>
                  <a:lnTo>
                    <a:pt x="3132917" y="335120"/>
                  </a:lnTo>
                  <a:lnTo>
                    <a:pt x="3131346" y="340450"/>
                  </a:lnTo>
                  <a:close/>
                </a:path>
                <a:path w="3469640" h="523239">
                  <a:moveTo>
                    <a:pt x="3128183" y="351183"/>
                  </a:moveTo>
                  <a:lnTo>
                    <a:pt x="3109151" y="345759"/>
                  </a:lnTo>
                  <a:lnTo>
                    <a:pt x="3089895" y="340408"/>
                  </a:lnTo>
                  <a:lnTo>
                    <a:pt x="3090062" y="340450"/>
                  </a:lnTo>
                  <a:lnTo>
                    <a:pt x="3131346" y="340450"/>
                  </a:lnTo>
                  <a:lnTo>
                    <a:pt x="3128183" y="351183"/>
                  </a:lnTo>
                  <a:close/>
                </a:path>
                <a:path w="3469640" h="523239">
                  <a:moveTo>
                    <a:pt x="3128177" y="351203"/>
                  </a:move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1418" y="5198092"/>
              <a:ext cx="3361939" cy="127134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53481" y="6955369"/>
            <a:ext cx="3324265" cy="170982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0133965" y="5673743"/>
            <a:ext cx="6829425" cy="171450"/>
          </a:xfrm>
          <a:custGeom>
            <a:avLst/>
            <a:gdLst/>
            <a:ahLst/>
            <a:cxnLst/>
            <a:rect l="l" t="t" r="r" b="b"/>
            <a:pathLst>
              <a:path w="6829425" h="171450">
                <a:moveTo>
                  <a:pt x="188480" y="77216"/>
                </a:moveTo>
                <a:lnTo>
                  <a:pt x="0" y="77216"/>
                </a:lnTo>
                <a:lnTo>
                  <a:pt x="0" y="124333"/>
                </a:lnTo>
                <a:lnTo>
                  <a:pt x="188480" y="124333"/>
                </a:lnTo>
                <a:lnTo>
                  <a:pt x="188480" y="77216"/>
                </a:lnTo>
                <a:close/>
              </a:path>
              <a:path w="6829425" h="171450">
                <a:moveTo>
                  <a:pt x="518312" y="77216"/>
                </a:moveTo>
                <a:lnTo>
                  <a:pt x="329831" y="77216"/>
                </a:lnTo>
                <a:lnTo>
                  <a:pt x="329831" y="124333"/>
                </a:lnTo>
                <a:lnTo>
                  <a:pt x="518312" y="124333"/>
                </a:lnTo>
                <a:lnTo>
                  <a:pt x="518312" y="77216"/>
                </a:lnTo>
                <a:close/>
              </a:path>
              <a:path w="6829425" h="171450">
                <a:moveTo>
                  <a:pt x="976325" y="100774"/>
                </a:moveTo>
                <a:lnTo>
                  <a:pt x="929195" y="77216"/>
                </a:lnTo>
                <a:lnTo>
                  <a:pt x="834961" y="30099"/>
                </a:lnTo>
                <a:lnTo>
                  <a:pt x="834961" y="77216"/>
                </a:lnTo>
                <a:lnTo>
                  <a:pt x="659663" y="77216"/>
                </a:lnTo>
                <a:lnTo>
                  <a:pt x="659663" y="124333"/>
                </a:lnTo>
                <a:lnTo>
                  <a:pt x="834961" y="124333"/>
                </a:lnTo>
                <a:lnTo>
                  <a:pt x="834961" y="171450"/>
                </a:lnTo>
                <a:lnTo>
                  <a:pt x="929195" y="124333"/>
                </a:lnTo>
                <a:lnTo>
                  <a:pt x="976325" y="100774"/>
                </a:lnTo>
                <a:close/>
              </a:path>
              <a:path w="6829425" h="171450">
                <a:moveTo>
                  <a:pt x="5772607" y="119202"/>
                </a:moveTo>
                <a:lnTo>
                  <a:pt x="5771337" y="72085"/>
                </a:lnTo>
                <a:lnTo>
                  <a:pt x="5582920" y="77228"/>
                </a:lnTo>
                <a:lnTo>
                  <a:pt x="5584215" y="124333"/>
                </a:lnTo>
                <a:lnTo>
                  <a:pt x="5772607" y="119202"/>
                </a:lnTo>
                <a:close/>
              </a:path>
              <a:path w="6829425" h="171450">
                <a:moveTo>
                  <a:pt x="6102324" y="110197"/>
                </a:moveTo>
                <a:lnTo>
                  <a:pt x="6101042" y="63106"/>
                </a:lnTo>
                <a:lnTo>
                  <a:pt x="5912637" y="68237"/>
                </a:lnTo>
                <a:lnTo>
                  <a:pt x="5913920" y="115341"/>
                </a:lnTo>
                <a:lnTo>
                  <a:pt x="6102324" y="110197"/>
                </a:lnTo>
                <a:close/>
              </a:path>
              <a:path w="6829425" h="171450">
                <a:moveTo>
                  <a:pt x="6432042" y="101206"/>
                </a:moveTo>
                <a:lnTo>
                  <a:pt x="6430746" y="54114"/>
                </a:lnTo>
                <a:lnTo>
                  <a:pt x="6242342" y="59245"/>
                </a:lnTo>
                <a:lnTo>
                  <a:pt x="6243637" y="106349"/>
                </a:lnTo>
                <a:lnTo>
                  <a:pt x="6432042" y="101206"/>
                </a:lnTo>
                <a:close/>
              </a:path>
              <a:path w="6829425" h="171450">
                <a:moveTo>
                  <a:pt x="6785089" y="46139"/>
                </a:moveTo>
                <a:lnTo>
                  <a:pt x="6686156" y="0"/>
                </a:lnTo>
                <a:lnTo>
                  <a:pt x="6687413" y="46139"/>
                </a:lnTo>
                <a:lnTo>
                  <a:pt x="6722770" y="46139"/>
                </a:lnTo>
                <a:lnTo>
                  <a:pt x="6785089" y="46139"/>
                </a:lnTo>
                <a:close/>
              </a:path>
              <a:path w="6829425" h="171450">
                <a:moveTo>
                  <a:pt x="6829387" y="66802"/>
                </a:moveTo>
                <a:lnTo>
                  <a:pt x="6787159" y="47104"/>
                </a:lnTo>
                <a:lnTo>
                  <a:pt x="6722796" y="47104"/>
                </a:lnTo>
                <a:lnTo>
                  <a:pt x="6687439" y="47104"/>
                </a:lnTo>
                <a:lnTo>
                  <a:pt x="6572059" y="50253"/>
                </a:lnTo>
                <a:lnTo>
                  <a:pt x="6573342" y="97358"/>
                </a:lnTo>
                <a:lnTo>
                  <a:pt x="6688722" y="94208"/>
                </a:lnTo>
                <a:lnTo>
                  <a:pt x="6690004" y="141312"/>
                </a:lnTo>
                <a:lnTo>
                  <a:pt x="6829387" y="6680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354" y="5025890"/>
            <a:ext cx="9221470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85"/>
              <a:t>Nuxt</a:t>
            </a:r>
            <a:r>
              <a:rPr dirty="0" sz="7250" spc="420"/>
              <a:t> </a:t>
            </a:r>
            <a:r>
              <a:rPr dirty="0" sz="7250" spc="250"/>
              <a:t>解决了哪些问</a:t>
            </a:r>
            <a:r>
              <a:rPr dirty="0" sz="7250"/>
              <a:t>题</a:t>
            </a:r>
            <a:endParaRPr sz="72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25247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175"/>
              <a:t>SPA</a:t>
            </a:r>
            <a:r>
              <a:rPr dirty="0" sz="5750" spc="409"/>
              <a:t> </a:t>
            </a:r>
            <a:r>
              <a:rPr dirty="0" sz="5750" spc="265"/>
              <a:t>缺</a:t>
            </a:r>
            <a:r>
              <a:rPr dirty="0" sz="5750" spc="15"/>
              <a:t>点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702664"/>
            <a:ext cx="3480435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不利于</a:t>
            </a:r>
            <a:r>
              <a:rPr dirty="0" sz="3300" spc="-1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SEO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首屏渲染时间长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5565" y="4358077"/>
            <a:ext cx="300101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latin typeface="微软雅黑"/>
                <a:cs typeface="微软雅黑"/>
              </a:rPr>
              <a:t>服务端渲染</a:t>
            </a:r>
            <a:r>
              <a:rPr dirty="0" sz="3300" spc="-7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SSR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1323" y="6367534"/>
            <a:ext cx="401764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latin typeface="微软雅黑"/>
                <a:cs typeface="微软雅黑"/>
              </a:rPr>
              <a:t>预渲染</a:t>
            </a:r>
            <a:r>
              <a:rPr dirty="0" sz="3300" spc="-7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Prerendering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494411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35"/>
              <a:t>Prerendering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348043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适用于静态站点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5572" y="4492009"/>
            <a:ext cx="2790825" cy="1162685"/>
          </a:xfrm>
          <a:prstGeom prst="rect">
            <a:avLst/>
          </a:prstGeom>
          <a:solidFill>
            <a:srgbClr val="42B883"/>
          </a:solidFill>
        </p:spPr>
        <p:txBody>
          <a:bodyPr wrap="square" lIns="0" tIns="300990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2370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about.html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4615" y="4492009"/>
            <a:ext cx="2789555" cy="1162685"/>
          </a:xfrm>
          <a:prstGeom prst="rect">
            <a:avLst/>
          </a:prstGeom>
          <a:solidFill>
            <a:srgbClr val="42B883"/>
          </a:solidFill>
        </p:spPr>
        <p:txBody>
          <a:bodyPr wrap="square" lIns="0" tIns="300990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2370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contact.html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73658" y="4492009"/>
            <a:ext cx="2789555" cy="1162685"/>
          </a:xfrm>
          <a:prstGeom prst="rect">
            <a:avLst/>
          </a:prstGeom>
          <a:solidFill>
            <a:srgbClr val="42B883"/>
          </a:solidFill>
        </p:spPr>
        <p:txBody>
          <a:bodyPr wrap="square" lIns="0" tIns="300990" rIns="0" bIns="0" rtlCol="0" vert="horz">
            <a:spAutoFit/>
          </a:bodyPr>
          <a:lstStyle/>
          <a:p>
            <a:pPr marL="566420">
              <a:lnSpc>
                <a:spcPct val="100000"/>
              </a:lnSpc>
              <a:spcBef>
                <a:spcPts val="2370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xxx.html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811" y="802405"/>
            <a:ext cx="1412875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4">
                <a:solidFill>
                  <a:srgbClr val="00365F"/>
                </a:solidFill>
                <a:latin typeface="微软雅黑"/>
                <a:cs typeface="微软雅黑"/>
              </a:rPr>
              <a:t>SS</a:t>
            </a:r>
            <a:r>
              <a:rPr dirty="0" sz="5750" spc="10">
                <a:solidFill>
                  <a:srgbClr val="00365F"/>
                </a:solidFill>
                <a:latin typeface="微软雅黑"/>
                <a:cs typeface="微软雅黑"/>
              </a:rPr>
              <a:t>R</a:t>
            </a:r>
            <a:endParaRPr sz="57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702664"/>
            <a:ext cx="2223770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动态渲染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配置繁琐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1812289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4"/>
              <a:t>N</a:t>
            </a:r>
            <a:r>
              <a:rPr dirty="0" sz="5750" spc="254"/>
              <a:t>ux</a:t>
            </a:r>
            <a:r>
              <a:rPr dirty="0" sz="5750" spc="5"/>
              <a:t>t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163413"/>
            <a:ext cx="2223770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静态站点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动态渲染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简化配置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152273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906907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对于动态内容，如果不使用</a:t>
            </a:r>
            <a:r>
              <a:rPr dirty="0" sz="3300" spc="-2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SSR，</a:t>
            </a:r>
            <a:r>
              <a:rPr dirty="0" sz="3300" spc="-10">
                <a:latin typeface="微软雅黑"/>
                <a:cs typeface="微软雅黑"/>
              </a:rPr>
              <a:t>如何做</a:t>
            </a:r>
            <a:r>
              <a:rPr dirty="0" sz="3300" spc="-1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SEO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354" y="5025890"/>
            <a:ext cx="9221470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85"/>
              <a:t>Nuxt</a:t>
            </a:r>
            <a:r>
              <a:rPr dirty="0" sz="7250" spc="420"/>
              <a:t> </a:t>
            </a:r>
            <a:r>
              <a:rPr dirty="0" sz="7250" spc="250"/>
              <a:t>核心原理是什</a:t>
            </a:r>
            <a:r>
              <a:rPr dirty="0" sz="7250"/>
              <a:t>么</a:t>
            </a:r>
            <a:endParaRPr sz="72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811" y="802405"/>
            <a:ext cx="1412875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4">
                <a:solidFill>
                  <a:srgbClr val="00365F"/>
                </a:solidFill>
                <a:latin typeface="微软雅黑"/>
                <a:cs typeface="微软雅黑"/>
              </a:rPr>
              <a:t>SS</a:t>
            </a:r>
            <a:r>
              <a:rPr dirty="0" sz="5750" spc="10">
                <a:solidFill>
                  <a:srgbClr val="00365F"/>
                </a:solidFill>
                <a:latin typeface="微软雅黑"/>
                <a:cs typeface="微软雅黑"/>
              </a:rPr>
              <a:t>R</a:t>
            </a:r>
            <a:endParaRPr sz="575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1465"/>
            <a:ext cx="20104099" cy="9215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06702"/>
            <a:ext cx="89820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195"/>
              <a:t>Vuex</a:t>
            </a:r>
            <a:r>
              <a:rPr dirty="0" sz="5750" spc="430"/>
              <a:t> </a:t>
            </a:r>
            <a:r>
              <a:rPr dirty="0" sz="5750" spc="265"/>
              <a:t>是一种状态管理模</a:t>
            </a:r>
            <a:r>
              <a:rPr dirty="0" sz="5750" spc="15"/>
              <a:t>式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880" y="2394609"/>
            <a:ext cx="7923842" cy="62988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60337" y="7577822"/>
            <a:ext cx="254952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20" b="1">
                <a:latin typeface="宋体"/>
                <a:cs typeface="宋体"/>
              </a:rPr>
              <a:t>驱动应用的数据</a:t>
            </a:r>
            <a:r>
              <a:rPr dirty="0" sz="2450" spc="10" b="1">
                <a:latin typeface="宋体"/>
                <a:cs typeface="宋体"/>
              </a:rPr>
              <a:t>源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2596" y="2736964"/>
            <a:ext cx="586867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20" b="1">
                <a:latin typeface="宋体"/>
                <a:cs typeface="宋体"/>
              </a:rPr>
              <a:t>响应在</a:t>
            </a:r>
            <a:r>
              <a:rPr dirty="0" sz="2450" spc="-15" b="1">
                <a:latin typeface="宋体"/>
                <a:cs typeface="宋体"/>
              </a:rPr>
              <a:t> </a:t>
            </a:r>
            <a:r>
              <a:rPr dirty="0" sz="2450" spc="10" b="1">
                <a:latin typeface="宋体"/>
                <a:cs typeface="宋体"/>
              </a:rPr>
              <a:t>view</a:t>
            </a:r>
            <a:r>
              <a:rPr dirty="0" sz="2450" spc="20" b="1">
                <a:latin typeface="宋体"/>
                <a:cs typeface="宋体"/>
              </a:rPr>
              <a:t>上的用户输入导致的状态变</a:t>
            </a:r>
            <a:r>
              <a:rPr dirty="0" sz="2450" spc="10" b="1">
                <a:latin typeface="宋体"/>
                <a:cs typeface="宋体"/>
              </a:rPr>
              <a:t>化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373" y="7810433"/>
            <a:ext cx="460756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20" b="1">
                <a:latin typeface="宋体"/>
                <a:cs typeface="宋体"/>
              </a:rPr>
              <a:t>以声明方式将</a:t>
            </a:r>
            <a:r>
              <a:rPr dirty="0" sz="2450" spc="-10" b="1">
                <a:latin typeface="宋体"/>
                <a:cs typeface="宋体"/>
              </a:rPr>
              <a:t> </a:t>
            </a:r>
            <a:r>
              <a:rPr dirty="0" sz="2450" spc="10" b="1">
                <a:latin typeface="宋体"/>
                <a:cs typeface="宋体"/>
              </a:rPr>
              <a:t>state</a:t>
            </a:r>
            <a:r>
              <a:rPr dirty="0" sz="2450" spc="-10" b="1">
                <a:latin typeface="宋体"/>
                <a:cs typeface="宋体"/>
              </a:rPr>
              <a:t> </a:t>
            </a:r>
            <a:r>
              <a:rPr dirty="0" sz="2450" spc="20" b="1">
                <a:latin typeface="宋体"/>
                <a:cs typeface="宋体"/>
              </a:rPr>
              <a:t>映射到视</a:t>
            </a:r>
            <a:r>
              <a:rPr dirty="0" sz="2450" spc="10" b="1">
                <a:latin typeface="宋体"/>
                <a:cs typeface="宋体"/>
              </a:rPr>
              <a:t>图</a:t>
            </a:r>
            <a:endParaRPr sz="24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228663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流程</a:t>
            </a:r>
            <a:r>
              <a:rPr dirty="0" sz="5750" spc="15"/>
              <a:t>图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3437801" y="2927219"/>
            <a:ext cx="2216785" cy="2217420"/>
          </a:xfrm>
          <a:custGeom>
            <a:avLst/>
            <a:gdLst/>
            <a:ahLst/>
            <a:cxnLst/>
            <a:rect l="l" t="t" r="r" b="b"/>
            <a:pathLst>
              <a:path w="2216785" h="2217420">
                <a:moveTo>
                  <a:pt x="1108479" y="2217189"/>
                </a:moveTo>
                <a:lnTo>
                  <a:pt x="1060415" y="2216164"/>
                </a:lnTo>
                <a:lnTo>
                  <a:pt x="1012875" y="2213119"/>
                </a:lnTo>
                <a:lnTo>
                  <a:pt x="965899" y="2208095"/>
                </a:lnTo>
                <a:lnTo>
                  <a:pt x="919529" y="2201133"/>
                </a:lnTo>
                <a:lnTo>
                  <a:pt x="873807" y="2192276"/>
                </a:lnTo>
                <a:lnTo>
                  <a:pt x="828773" y="2181564"/>
                </a:lnTo>
                <a:lnTo>
                  <a:pt x="784470" y="2169039"/>
                </a:lnTo>
                <a:lnTo>
                  <a:pt x="740939" y="2154744"/>
                </a:lnTo>
                <a:lnTo>
                  <a:pt x="698222" y="2138718"/>
                </a:lnTo>
                <a:lnTo>
                  <a:pt x="656360" y="2121005"/>
                </a:lnTo>
                <a:lnTo>
                  <a:pt x="615395" y="2101646"/>
                </a:lnTo>
                <a:lnTo>
                  <a:pt x="575368" y="2080682"/>
                </a:lnTo>
                <a:lnTo>
                  <a:pt x="536320" y="2058154"/>
                </a:lnTo>
                <a:lnTo>
                  <a:pt x="498294" y="2034106"/>
                </a:lnTo>
                <a:lnTo>
                  <a:pt x="461330" y="2008577"/>
                </a:lnTo>
                <a:lnTo>
                  <a:pt x="425471" y="1981611"/>
                </a:lnTo>
                <a:lnTo>
                  <a:pt x="390758" y="1953247"/>
                </a:lnTo>
                <a:lnTo>
                  <a:pt x="357232" y="1923529"/>
                </a:lnTo>
                <a:lnTo>
                  <a:pt x="324935" y="1892497"/>
                </a:lnTo>
                <a:lnTo>
                  <a:pt x="293908" y="1860193"/>
                </a:lnTo>
                <a:lnTo>
                  <a:pt x="264193" y="1826659"/>
                </a:lnTo>
                <a:lnTo>
                  <a:pt x="235831" y="1791937"/>
                </a:lnTo>
                <a:lnTo>
                  <a:pt x="208865" y="1756067"/>
                </a:lnTo>
                <a:lnTo>
                  <a:pt x="183335" y="1719092"/>
                </a:lnTo>
                <a:lnTo>
                  <a:pt x="159283" y="1681054"/>
                </a:lnTo>
                <a:lnTo>
                  <a:pt x="136750" y="1641993"/>
                </a:lnTo>
                <a:lnTo>
                  <a:pt x="115779" y="1601951"/>
                </a:lnTo>
                <a:lnTo>
                  <a:pt x="96410" y="1560971"/>
                </a:lnTo>
                <a:lnTo>
                  <a:pt x="78686" y="1519093"/>
                </a:lnTo>
                <a:lnTo>
                  <a:pt x="62646" y="1476360"/>
                </a:lnTo>
                <a:lnTo>
                  <a:pt x="48335" y="1432812"/>
                </a:lnTo>
                <a:lnTo>
                  <a:pt x="35791" y="1388492"/>
                </a:lnTo>
                <a:lnTo>
                  <a:pt x="25058" y="1343441"/>
                </a:lnTo>
                <a:lnTo>
                  <a:pt x="16177" y="1297700"/>
                </a:lnTo>
                <a:lnTo>
                  <a:pt x="9189" y="1251312"/>
                </a:lnTo>
                <a:lnTo>
                  <a:pt x="4136" y="1204318"/>
                </a:lnTo>
                <a:lnTo>
                  <a:pt x="1059" y="1156759"/>
                </a:lnTo>
                <a:lnTo>
                  <a:pt x="0" y="1108678"/>
                </a:lnTo>
                <a:lnTo>
                  <a:pt x="1059" y="1060582"/>
                </a:lnTo>
                <a:lnTo>
                  <a:pt x="4136" y="1013011"/>
                </a:lnTo>
                <a:lnTo>
                  <a:pt x="9189" y="966004"/>
                </a:lnTo>
                <a:lnTo>
                  <a:pt x="16177" y="919605"/>
                </a:lnTo>
                <a:lnTo>
                  <a:pt x="25058" y="873854"/>
                </a:lnTo>
                <a:lnTo>
                  <a:pt x="35791" y="828793"/>
                </a:lnTo>
                <a:lnTo>
                  <a:pt x="48335" y="784463"/>
                </a:lnTo>
                <a:lnTo>
                  <a:pt x="62646" y="740907"/>
                </a:lnTo>
                <a:lnTo>
                  <a:pt x="78686" y="698165"/>
                </a:lnTo>
                <a:lnTo>
                  <a:pt x="96410" y="656280"/>
                </a:lnTo>
                <a:lnTo>
                  <a:pt x="115779" y="615292"/>
                </a:lnTo>
                <a:lnTo>
                  <a:pt x="136750" y="575244"/>
                </a:lnTo>
                <a:lnTo>
                  <a:pt x="159283" y="536177"/>
                </a:lnTo>
                <a:lnTo>
                  <a:pt x="183335" y="498133"/>
                </a:lnTo>
                <a:lnTo>
                  <a:pt x="208865" y="461153"/>
                </a:lnTo>
                <a:lnTo>
                  <a:pt x="235831" y="425279"/>
                </a:lnTo>
                <a:lnTo>
                  <a:pt x="264193" y="390553"/>
                </a:lnTo>
                <a:lnTo>
                  <a:pt x="293908" y="357015"/>
                </a:lnTo>
                <a:lnTo>
                  <a:pt x="324935" y="324708"/>
                </a:lnTo>
                <a:lnTo>
                  <a:pt x="357232" y="293673"/>
                </a:lnTo>
                <a:lnTo>
                  <a:pt x="390758" y="263952"/>
                </a:lnTo>
                <a:lnTo>
                  <a:pt x="425471" y="235587"/>
                </a:lnTo>
                <a:lnTo>
                  <a:pt x="461330" y="208618"/>
                </a:lnTo>
                <a:lnTo>
                  <a:pt x="498294" y="183088"/>
                </a:lnTo>
                <a:lnTo>
                  <a:pt x="536320" y="159038"/>
                </a:lnTo>
                <a:lnTo>
                  <a:pt x="575368" y="136510"/>
                </a:lnTo>
                <a:lnTo>
                  <a:pt x="615395" y="115545"/>
                </a:lnTo>
                <a:lnTo>
                  <a:pt x="656360" y="96184"/>
                </a:lnTo>
                <a:lnTo>
                  <a:pt x="698222" y="78471"/>
                </a:lnTo>
                <a:lnTo>
                  <a:pt x="740939" y="62445"/>
                </a:lnTo>
                <a:lnTo>
                  <a:pt x="784470" y="48149"/>
                </a:lnTo>
                <a:lnTo>
                  <a:pt x="828773" y="35624"/>
                </a:lnTo>
                <a:lnTo>
                  <a:pt x="873807" y="24912"/>
                </a:lnTo>
                <a:lnTo>
                  <a:pt x="919529" y="16054"/>
                </a:lnTo>
                <a:lnTo>
                  <a:pt x="965899" y="9093"/>
                </a:lnTo>
                <a:lnTo>
                  <a:pt x="1012875" y="4069"/>
                </a:lnTo>
                <a:lnTo>
                  <a:pt x="1060415" y="1024"/>
                </a:lnTo>
                <a:lnTo>
                  <a:pt x="1108479" y="0"/>
                </a:lnTo>
                <a:lnTo>
                  <a:pt x="1156541" y="1024"/>
                </a:lnTo>
                <a:lnTo>
                  <a:pt x="1204081" y="4069"/>
                </a:lnTo>
                <a:lnTo>
                  <a:pt x="1251056" y="9093"/>
                </a:lnTo>
                <a:lnTo>
                  <a:pt x="1297425" y="16054"/>
                </a:lnTo>
                <a:lnTo>
                  <a:pt x="1343146" y="24912"/>
                </a:lnTo>
                <a:lnTo>
                  <a:pt x="1388179" y="35624"/>
                </a:lnTo>
                <a:lnTo>
                  <a:pt x="1432480" y="48148"/>
                </a:lnTo>
                <a:lnTo>
                  <a:pt x="1476009" y="62444"/>
                </a:lnTo>
                <a:lnTo>
                  <a:pt x="1518723" y="78470"/>
                </a:lnTo>
                <a:lnTo>
                  <a:pt x="1560583" y="96183"/>
                </a:lnTo>
                <a:lnTo>
                  <a:pt x="1601545" y="115542"/>
                </a:lnTo>
                <a:lnTo>
                  <a:pt x="1641568" y="136507"/>
                </a:lnTo>
                <a:lnTo>
                  <a:pt x="1680612" y="159035"/>
                </a:lnTo>
                <a:lnTo>
                  <a:pt x="1718633" y="183084"/>
                </a:lnTo>
                <a:lnTo>
                  <a:pt x="1755591" y="208613"/>
                </a:lnTo>
                <a:lnTo>
                  <a:pt x="1791444" y="235581"/>
                </a:lnTo>
                <a:lnTo>
                  <a:pt x="1826150" y="263945"/>
                </a:lnTo>
                <a:lnTo>
                  <a:pt x="1859668" y="293665"/>
                </a:lnTo>
                <a:lnTo>
                  <a:pt x="1891956" y="324698"/>
                </a:lnTo>
                <a:lnTo>
                  <a:pt x="1922973" y="357003"/>
                </a:lnTo>
                <a:lnTo>
                  <a:pt x="1952677" y="390539"/>
                </a:lnTo>
                <a:lnTo>
                  <a:pt x="1981027" y="425263"/>
                </a:lnTo>
                <a:lnTo>
                  <a:pt x="2007981" y="461135"/>
                </a:lnTo>
                <a:lnTo>
                  <a:pt x="2033497" y="498112"/>
                </a:lnTo>
                <a:lnTo>
                  <a:pt x="2057533" y="536154"/>
                </a:lnTo>
                <a:lnTo>
                  <a:pt x="2080049" y="575217"/>
                </a:lnTo>
                <a:lnTo>
                  <a:pt x="2101003" y="615262"/>
                </a:lnTo>
                <a:lnTo>
                  <a:pt x="2120353" y="656246"/>
                </a:lnTo>
                <a:lnTo>
                  <a:pt x="2138057" y="698128"/>
                </a:lnTo>
                <a:lnTo>
                  <a:pt x="2154074" y="740865"/>
                </a:lnTo>
                <a:lnTo>
                  <a:pt x="2168363" y="784417"/>
                </a:lnTo>
                <a:lnTo>
                  <a:pt x="2180881" y="828743"/>
                </a:lnTo>
                <a:lnTo>
                  <a:pt x="2191587" y="873799"/>
                </a:lnTo>
                <a:lnTo>
                  <a:pt x="2200440" y="919545"/>
                </a:lnTo>
                <a:lnTo>
                  <a:pt x="2207398" y="965939"/>
                </a:lnTo>
                <a:lnTo>
                  <a:pt x="2212420" y="1012940"/>
                </a:lnTo>
                <a:lnTo>
                  <a:pt x="2215463" y="1060505"/>
                </a:lnTo>
                <a:lnTo>
                  <a:pt x="2216487" y="1108594"/>
                </a:lnTo>
                <a:lnTo>
                  <a:pt x="2215463" y="1156682"/>
                </a:lnTo>
                <a:lnTo>
                  <a:pt x="2212420" y="1204247"/>
                </a:lnTo>
                <a:lnTo>
                  <a:pt x="2207398" y="1251247"/>
                </a:lnTo>
                <a:lnTo>
                  <a:pt x="2200440" y="1297640"/>
                </a:lnTo>
                <a:lnTo>
                  <a:pt x="2191587" y="1343386"/>
                </a:lnTo>
                <a:lnTo>
                  <a:pt x="2180881" y="1388442"/>
                </a:lnTo>
                <a:lnTo>
                  <a:pt x="2168363" y="1432767"/>
                </a:lnTo>
                <a:lnTo>
                  <a:pt x="2154074" y="1476319"/>
                </a:lnTo>
                <a:lnTo>
                  <a:pt x="2138057" y="1519056"/>
                </a:lnTo>
                <a:lnTo>
                  <a:pt x="2120353" y="1560938"/>
                </a:lnTo>
                <a:lnTo>
                  <a:pt x="2101003" y="1601921"/>
                </a:lnTo>
                <a:lnTo>
                  <a:pt x="2080049" y="1641966"/>
                </a:lnTo>
                <a:lnTo>
                  <a:pt x="2057533" y="1681030"/>
                </a:lnTo>
                <a:lnTo>
                  <a:pt x="2033497" y="1719071"/>
                </a:lnTo>
                <a:lnTo>
                  <a:pt x="2007981" y="1756049"/>
                </a:lnTo>
                <a:lnTo>
                  <a:pt x="1981027" y="1791921"/>
                </a:lnTo>
                <a:lnTo>
                  <a:pt x="1952677" y="1826645"/>
                </a:lnTo>
                <a:lnTo>
                  <a:pt x="1922973" y="1860181"/>
                </a:lnTo>
                <a:lnTo>
                  <a:pt x="1891956" y="1892486"/>
                </a:lnTo>
                <a:lnTo>
                  <a:pt x="1859668" y="1923520"/>
                </a:lnTo>
                <a:lnTo>
                  <a:pt x="1826150" y="1953240"/>
                </a:lnTo>
                <a:lnTo>
                  <a:pt x="1791444" y="1981604"/>
                </a:lnTo>
                <a:lnTo>
                  <a:pt x="1755591" y="2008572"/>
                </a:lnTo>
                <a:lnTo>
                  <a:pt x="1718633" y="2034102"/>
                </a:lnTo>
                <a:lnTo>
                  <a:pt x="1680612" y="2058151"/>
                </a:lnTo>
                <a:lnTo>
                  <a:pt x="1641568" y="2080679"/>
                </a:lnTo>
                <a:lnTo>
                  <a:pt x="1601545" y="2101644"/>
                </a:lnTo>
                <a:lnTo>
                  <a:pt x="1560583" y="2121004"/>
                </a:lnTo>
                <a:lnTo>
                  <a:pt x="1518723" y="2138717"/>
                </a:lnTo>
                <a:lnTo>
                  <a:pt x="1476009" y="2154743"/>
                </a:lnTo>
                <a:lnTo>
                  <a:pt x="1432480" y="2169039"/>
                </a:lnTo>
                <a:lnTo>
                  <a:pt x="1388179" y="2181564"/>
                </a:lnTo>
                <a:lnTo>
                  <a:pt x="1343146" y="2192276"/>
                </a:lnTo>
                <a:lnTo>
                  <a:pt x="1297425" y="2201133"/>
                </a:lnTo>
                <a:lnTo>
                  <a:pt x="1251056" y="2208095"/>
                </a:lnTo>
                <a:lnTo>
                  <a:pt x="1204081" y="2213119"/>
                </a:lnTo>
                <a:lnTo>
                  <a:pt x="1156541" y="2216164"/>
                </a:lnTo>
                <a:lnTo>
                  <a:pt x="1108479" y="2217189"/>
                </a:lnTo>
                <a:close/>
              </a:path>
            </a:pathLst>
          </a:custGeom>
          <a:solidFill>
            <a:srgbClr val="42B8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05065" y="3743918"/>
            <a:ext cx="12814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客户端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4288" y="3559755"/>
            <a:ext cx="6965315" cy="125730"/>
          </a:xfrm>
          <a:custGeom>
            <a:avLst/>
            <a:gdLst/>
            <a:ahLst/>
            <a:cxnLst/>
            <a:rect l="l" t="t" r="r" b="b"/>
            <a:pathLst>
              <a:path w="6965315" h="125729">
                <a:moveTo>
                  <a:pt x="6839121" y="125650"/>
                </a:moveTo>
                <a:lnTo>
                  <a:pt x="6839121" y="0"/>
                </a:lnTo>
                <a:lnTo>
                  <a:pt x="6922888" y="41883"/>
                </a:lnTo>
                <a:lnTo>
                  <a:pt x="6870534" y="41883"/>
                </a:lnTo>
                <a:lnTo>
                  <a:pt x="6870534" y="83767"/>
                </a:lnTo>
                <a:lnTo>
                  <a:pt x="6922888" y="83767"/>
                </a:lnTo>
                <a:lnTo>
                  <a:pt x="6839121" y="125650"/>
                </a:lnTo>
                <a:close/>
              </a:path>
              <a:path w="6965315" h="125729">
                <a:moveTo>
                  <a:pt x="6839121" y="83767"/>
                </a:moveTo>
                <a:lnTo>
                  <a:pt x="6743250" y="83767"/>
                </a:lnTo>
                <a:lnTo>
                  <a:pt x="6743250" y="41883"/>
                </a:lnTo>
                <a:lnTo>
                  <a:pt x="6839121" y="41883"/>
                </a:lnTo>
                <a:lnTo>
                  <a:pt x="6839121" y="83767"/>
                </a:lnTo>
                <a:close/>
              </a:path>
              <a:path w="6965315" h="125729">
                <a:moveTo>
                  <a:pt x="6922888" y="83767"/>
                </a:moveTo>
                <a:lnTo>
                  <a:pt x="6870534" y="83767"/>
                </a:lnTo>
                <a:lnTo>
                  <a:pt x="6870534" y="41883"/>
                </a:lnTo>
                <a:lnTo>
                  <a:pt x="6922888" y="41883"/>
                </a:lnTo>
                <a:lnTo>
                  <a:pt x="6964772" y="62825"/>
                </a:lnTo>
                <a:lnTo>
                  <a:pt x="6922888" y="83767"/>
                </a:lnTo>
                <a:close/>
              </a:path>
              <a:path w="6965315" h="125729">
                <a:moveTo>
                  <a:pt x="167534" y="83767"/>
                </a:moveTo>
                <a:lnTo>
                  <a:pt x="0" y="83767"/>
                </a:lnTo>
                <a:lnTo>
                  <a:pt x="0" y="41883"/>
                </a:lnTo>
                <a:lnTo>
                  <a:pt x="167534" y="41883"/>
                </a:lnTo>
                <a:lnTo>
                  <a:pt x="167534" y="83767"/>
                </a:lnTo>
                <a:close/>
              </a:path>
              <a:path w="6965315" h="125729">
                <a:moveTo>
                  <a:pt x="460718" y="83767"/>
                </a:moveTo>
                <a:lnTo>
                  <a:pt x="293184" y="83767"/>
                </a:lnTo>
                <a:lnTo>
                  <a:pt x="293184" y="41883"/>
                </a:lnTo>
                <a:lnTo>
                  <a:pt x="460718" y="41883"/>
                </a:lnTo>
                <a:lnTo>
                  <a:pt x="460718" y="83767"/>
                </a:lnTo>
                <a:close/>
              </a:path>
              <a:path w="6965315" h="125729">
                <a:moveTo>
                  <a:pt x="753903" y="83767"/>
                </a:moveTo>
                <a:lnTo>
                  <a:pt x="586369" y="83767"/>
                </a:lnTo>
                <a:lnTo>
                  <a:pt x="586369" y="41883"/>
                </a:lnTo>
                <a:lnTo>
                  <a:pt x="753903" y="41883"/>
                </a:lnTo>
                <a:lnTo>
                  <a:pt x="753903" y="83767"/>
                </a:lnTo>
                <a:close/>
              </a:path>
              <a:path w="6965315" h="125729">
                <a:moveTo>
                  <a:pt x="1047088" y="83767"/>
                </a:moveTo>
                <a:lnTo>
                  <a:pt x="879554" y="83767"/>
                </a:lnTo>
                <a:lnTo>
                  <a:pt x="879554" y="41883"/>
                </a:lnTo>
                <a:lnTo>
                  <a:pt x="1047088" y="41883"/>
                </a:lnTo>
                <a:lnTo>
                  <a:pt x="1047088" y="83767"/>
                </a:lnTo>
                <a:close/>
              </a:path>
              <a:path w="6965315" h="125729">
                <a:moveTo>
                  <a:pt x="1340273" y="83767"/>
                </a:moveTo>
                <a:lnTo>
                  <a:pt x="1172739" y="83767"/>
                </a:lnTo>
                <a:lnTo>
                  <a:pt x="1172739" y="41883"/>
                </a:lnTo>
                <a:lnTo>
                  <a:pt x="1340273" y="41883"/>
                </a:lnTo>
                <a:lnTo>
                  <a:pt x="1340273" y="83767"/>
                </a:lnTo>
                <a:close/>
              </a:path>
              <a:path w="6965315" h="125729">
                <a:moveTo>
                  <a:pt x="1633458" y="83767"/>
                </a:moveTo>
                <a:lnTo>
                  <a:pt x="1465923" y="83767"/>
                </a:lnTo>
                <a:lnTo>
                  <a:pt x="1465923" y="41883"/>
                </a:lnTo>
                <a:lnTo>
                  <a:pt x="1633458" y="41883"/>
                </a:lnTo>
                <a:lnTo>
                  <a:pt x="1633458" y="83767"/>
                </a:lnTo>
                <a:close/>
              </a:path>
              <a:path w="6965315" h="125729">
                <a:moveTo>
                  <a:pt x="1926642" y="83767"/>
                </a:moveTo>
                <a:lnTo>
                  <a:pt x="1759108" y="83767"/>
                </a:lnTo>
                <a:lnTo>
                  <a:pt x="1759108" y="41883"/>
                </a:lnTo>
                <a:lnTo>
                  <a:pt x="1926642" y="41883"/>
                </a:lnTo>
                <a:lnTo>
                  <a:pt x="1926642" y="83767"/>
                </a:lnTo>
                <a:close/>
              </a:path>
              <a:path w="6965315" h="125729">
                <a:moveTo>
                  <a:pt x="2219827" y="83767"/>
                </a:moveTo>
                <a:lnTo>
                  <a:pt x="2052293" y="83767"/>
                </a:lnTo>
                <a:lnTo>
                  <a:pt x="2052293" y="41883"/>
                </a:lnTo>
                <a:lnTo>
                  <a:pt x="2219827" y="41883"/>
                </a:lnTo>
                <a:lnTo>
                  <a:pt x="2219827" y="83767"/>
                </a:lnTo>
                <a:close/>
              </a:path>
              <a:path w="6965315" h="125729">
                <a:moveTo>
                  <a:pt x="2513012" y="83767"/>
                </a:moveTo>
                <a:lnTo>
                  <a:pt x="2345478" y="83767"/>
                </a:lnTo>
                <a:lnTo>
                  <a:pt x="2345478" y="41883"/>
                </a:lnTo>
                <a:lnTo>
                  <a:pt x="2513012" y="41883"/>
                </a:lnTo>
                <a:lnTo>
                  <a:pt x="2513012" y="83767"/>
                </a:lnTo>
                <a:close/>
              </a:path>
              <a:path w="6965315" h="125729">
                <a:moveTo>
                  <a:pt x="2806197" y="83767"/>
                </a:moveTo>
                <a:lnTo>
                  <a:pt x="2638663" y="83767"/>
                </a:lnTo>
                <a:lnTo>
                  <a:pt x="2638663" y="41883"/>
                </a:lnTo>
                <a:lnTo>
                  <a:pt x="2806197" y="41883"/>
                </a:lnTo>
                <a:lnTo>
                  <a:pt x="2806197" y="83767"/>
                </a:lnTo>
                <a:close/>
              </a:path>
              <a:path w="6965315" h="125729">
                <a:moveTo>
                  <a:pt x="3099382" y="83767"/>
                </a:moveTo>
                <a:lnTo>
                  <a:pt x="2931847" y="83767"/>
                </a:lnTo>
                <a:lnTo>
                  <a:pt x="2931847" y="41883"/>
                </a:lnTo>
                <a:lnTo>
                  <a:pt x="3099382" y="41883"/>
                </a:lnTo>
                <a:lnTo>
                  <a:pt x="3099382" y="83767"/>
                </a:lnTo>
                <a:close/>
              </a:path>
              <a:path w="6965315" h="125729">
                <a:moveTo>
                  <a:pt x="3392566" y="83767"/>
                </a:moveTo>
                <a:lnTo>
                  <a:pt x="3225032" y="83767"/>
                </a:lnTo>
                <a:lnTo>
                  <a:pt x="3225032" y="41883"/>
                </a:lnTo>
                <a:lnTo>
                  <a:pt x="3392566" y="41883"/>
                </a:lnTo>
                <a:lnTo>
                  <a:pt x="3392566" y="83767"/>
                </a:lnTo>
                <a:close/>
              </a:path>
              <a:path w="6965315" h="125729">
                <a:moveTo>
                  <a:pt x="3685751" y="83767"/>
                </a:moveTo>
                <a:lnTo>
                  <a:pt x="3518217" y="83767"/>
                </a:lnTo>
                <a:lnTo>
                  <a:pt x="3518217" y="41883"/>
                </a:lnTo>
                <a:lnTo>
                  <a:pt x="3685751" y="41883"/>
                </a:lnTo>
                <a:lnTo>
                  <a:pt x="3685751" y="83767"/>
                </a:lnTo>
                <a:close/>
              </a:path>
              <a:path w="6965315" h="125729">
                <a:moveTo>
                  <a:pt x="3978936" y="83767"/>
                </a:moveTo>
                <a:lnTo>
                  <a:pt x="3811402" y="83767"/>
                </a:lnTo>
                <a:lnTo>
                  <a:pt x="3811402" y="41883"/>
                </a:lnTo>
                <a:lnTo>
                  <a:pt x="3978936" y="41883"/>
                </a:lnTo>
                <a:lnTo>
                  <a:pt x="3978936" y="83767"/>
                </a:lnTo>
                <a:close/>
              </a:path>
              <a:path w="6965315" h="125729">
                <a:moveTo>
                  <a:pt x="4272121" y="83767"/>
                </a:moveTo>
                <a:lnTo>
                  <a:pt x="4104587" y="83767"/>
                </a:lnTo>
                <a:lnTo>
                  <a:pt x="4104587" y="41883"/>
                </a:lnTo>
                <a:lnTo>
                  <a:pt x="4272121" y="41883"/>
                </a:lnTo>
                <a:lnTo>
                  <a:pt x="4272121" y="83767"/>
                </a:lnTo>
                <a:close/>
              </a:path>
              <a:path w="6965315" h="125729">
                <a:moveTo>
                  <a:pt x="4565306" y="83767"/>
                </a:moveTo>
                <a:lnTo>
                  <a:pt x="4397771" y="83767"/>
                </a:lnTo>
                <a:lnTo>
                  <a:pt x="4397771" y="41883"/>
                </a:lnTo>
                <a:lnTo>
                  <a:pt x="4565306" y="41883"/>
                </a:lnTo>
                <a:lnTo>
                  <a:pt x="4565306" y="83767"/>
                </a:lnTo>
                <a:close/>
              </a:path>
              <a:path w="6965315" h="125729">
                <a:moveTo>
                  <a:pt x="4858490" y="83767"/>
                </a:moveTo>
                <a:lnTo>
                  <a:pt x="4690956" y="83767"/>
                </a:lnTo>
                <a:lnTo>
                  <a:pt x="4690956" y="41883"/>
                </a:lnTo>
                <a:lnTo>
                  <a:pt x="4858490" y="41883"/>
                </a:lnTo>
                <a:lnTo>
                  <a:pt x="4858490" y="83767"/>
                </a:lnTo>
                <a:close/>
              </a:path>
              <a:path w="6965315" h="125729">
                <a:moveTo>
                  <a:pt x="5151675" y="83767"/>
                </a:moveTo>
                <a:lnTo>
                  <a:pt x="4984141" y="83767"/>
                </a:lnTo>
                <a:lnTo>
                  <a:pt x="4984141" y="41883"/>
                </a:lnTo>
                <a:lnTo>
                  <a:pt x="5151675" y="41883"/>
                </a:lnTo>
                <a:lnTo>
                  <a:pt x="5151675" y="83767"/>
                </a:lnTo>
                <a:close/>
              </a:path>
              <a:path w="6965315" h="125729">
                <a:moveTo>
                  <a:pt x="5444860" y="83767"/>
                </a:moveTo>
                <a:lnTo>
                  <a:pt x="5277326" y="83767"/>
                </a:lnTo>
                <a:lnTo>
                  <a:pt x="5277326" y="41883"/>
                </a:lnTo>
                <a:lnTo>
                  <a:pt x="5444860" y="41883"/>
                </a:lnTo>
                <a:lnTo>
                  <a:pt x="5444860" y="83767"/>
                </a:lnTo>
                <a:close/>
              </a:path>
              <a:path w="6965315" h="125729">
                <a:moveTo>
                  <a:pt x="5738045" y="83767"/>
                </a:moveTo>
                <a:lnTo>
                  <a:pt x="5570511" y="83767"/>
                </a:lnTo>
                <a:lnTo>
                  <a:pt x="5570511" y="41883"/>
                </a:lnTo>
                <a:lnTo>
                  <a:pt x="5738045" y="41883"/>
                </a:lnTo>
                <a:lnTo>
                  <a:pt x="5738045" y="83767"/>
                </a:lnTo>
                <a:close/>
              </a:path>
              <a:path w="6965315" h="125729">
                <a:moveTo>
                  <a:pt x="6031229" y="83767"/>
                </a:moveTo>
                <a:lnTo>
                  <a:pt x="5863695" y="83767"/>
                </a:lnTo>
                <a:lnTo>
                  <a:pt x="5863695" y="41883"/>
                </a:lnTo>
                <a:lnTo>
                  <a:pt x="6031229" y="41883"/>
                </a:lnTo>
                <a:lnTo>
                  <a:pt x="6031229" y="83767"/>
                </a:lnTo>
                <a:close/>
              </a:path>
              <a:path w="6965315" h="125729">
                <a:moveTo>
                  <a:pt x="6324414" y="83767"/>
                </a:moveTo>
                <a:lnTo>
                  <a:pt x="6156880" y="83767"/>
                </a:lnTo>
                <a:lnTo>
                  <a:pt x="6156880" y="41883"/>
                </a:lnTo>
                <a:lnTo>
                  <a:pt x="6324414" y="41883"/>
                </a:lnTo>
                <a:lnTo>
                  <a:pt x="6324414" y="83767"/>
                </a:lnTo>
                <a:close/>
              </a:path>
              <a:path w="6965315" h="125729">
                <a:moveTo>
                  <a:pt x="6617599" y="83767"/>
                </a:moveTo>
                <a:lnTo>
                  <a:pt x="6450065" y="83767"/>
                </a:lnTo>
                <a:lnTo>
                  <a:pt x="6450065" y="41883"/>
                </a:lnTo>
                <a:lnTo>
                  <a:pt x="6617599" y="41883"/>
                </a:lnTo>
                <a:lnTo>
                  <a:pt x="6617599" y="83767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29233" y="3066829"/>
            <a:ext cx="86296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latin typeface="微软雅黑"/>
                <a:cs typeface="微软雅黑"/>
              </a:rPr>
              <a:t>请求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4288" y="4414902"/>
            <a:ext cx="6965315" cy="125730"/>
          </a:xfrm>
          <a:custGeom>
            <a:avLst/>
            <a:gdLst/>
            <a:ahLst/>
            <a:cxnLst/>
            <a:rect l="l" t="t" r="r" b="b"/>
            <a:pathLst>
              <a:path w="6965315" h="125729">
                <a:moveTo>
                  <a:pt x="125650" y="125650"/>
                </a:moveTo>
                <a:lnTo>
                  <a:pt x="0" y="62825"/>
                </a:lnTo>
                <a:lnTo>
                  <a:pt x="125650" y="0"/>
                </a:lnTo>
                <a:lnTo>
                  <a:pt x="125650" y="41883"/>
                </a:lnTo>
                <a:lnTo>
                  <a:pt x="94237" y="41883"/>
                </a:lnTo>
                <a:lnTo>
                  <a:pt x="94237" y="83767"/>
                </a:lnTo>
                <a:lnTo>
                  <a:pt x="125650" y="83767"/>
                </a:lnTo>
                <a:lnTo>
                  <a:pt x="125650" y="125650"/>
                </a:lnTo>
                <a:close/>
              </a:path>
              <a:path w="6965315" h="125729">
                <a:moveTo>
                  <a:pt x="125650" y="83767"/>
                </a:moveTo>
                <a:lnTo>
                  <a:pt x="94237" y="83767"/>
                </a:lnTo>
                <a:lnTo>
                  <a:pt x="94237" y="41883"/>
                </a:lnTo>
                <a:lnTo>
                  <a:pt x="125650" y="41883"/>
                </a:lnTo>
                <a:lnTo>
                  <a:pt x="125650" y="83767"/>
                </a:lnTo>
                <a:close/>
              </a:path>
              <a:path w="6965315" h="125729">
                <a:moveTo>
                  <a:pt x="221522" y="83767"/>
                </a:moveTo>
                <a:lnTo>
                  <a:pt x="125650" y="83767"/>
                </a:lnTo>
                <a:lnTo>
                  <a:pt x="125650" y="41883"/>
                </a:lnTo>
                <a:lnTo>
                  <a:pt x="221522" y="41883"/>
                </a:lnTo>
                <a:lnTo>
                  <a:pt x="221522" y="83767"/>
                </a:lnTo>
                <a:close/>
              </a:path>
              <a:path w="6965315" h="125729">
                <a:moveTo>
                  <a:pt x="6964772" y="83767"/>
                </a:moveTo>
                <a:lnTo>
                  <a:pt x="6797238" y="83767"/>
                </a:lnTo>
                <a:lnTo>
                  <a:pt x="6797238" y="41883"/>
                </a:lnTo>
                <a:lnTo>
                  <a:pt x="6964772" y="41883"/>
                </a:lnTo>
                <a:lnTo>
                  <a:pt x="6964772" y="83767"/>
                </a:lnTo>
                <a:close/>
              </a:path>
              <a:path w="6965315" h="125729">
                <a:moveTo>
                  <a:pt x="6671587" y="83767"/>
                </a:moveTo>
                <a:lnTo>
                  <a:pt x="6504053" y="83767"/>
                </a:lnTo>
                <a:lnTo>
                  <a:pt x="6504053" y="41883"/>
                </a:lnTo>
                <a:lnTo>
                  <a:pt x="6671587" y="41883"/>
                </a:lnTo>
                <a:lnTo>
                  <a:pt x="6671587" y="83767"/>
                </a:lnTo>
                <a:close/>
              </a:path>
              <a:path w="6965315" h="125729">
                <a:moveTo>
                  <a:pt x="6378402" y="83767"/>
                </a:moveTo>
                <a:lnTo>
                  <a:pt x="6210868" y="83767"/>
                </a:lnTo>
                <a:lnTo>
                  <a:pt x="6210868" y="41883"/>
                </a:lnTo>
                <a:lnTo>
                  <a:pt x="6378402" y="41883"/>
                </a:lnTo>
                <a:lnTo>
                  <a:pt x="6378402" y="83767"/>
                </a:lnTo>
                <a:close/>
              </a:path>
              <a:path w="6965315" h="125729">
                <a:moveTo>
                  <a:pt x="6085217" y="83767"/>
                </a:moveTo>
                <a:lnTo>
                  <a:pt x="5917683" y="83767"/>
                </a:lnTo>
                <a:lnTo>
                  <a:pt x="5917683" y="41883"/>
                </a:lnTo>
                <a:lnTo>
                  <a:pt x="6085217" y="41883"/>
                </a:lnTo>
                <a:lnTo>
                  <a:pt x="6085217" y="83767"/>
                </a:lnTo>
                <a:close/>
              </a:path>
              <a:path w="6965315" h="125729">
                <a:moveTo>
                  <a:pt x="5792033" y="83767"/>
                </a:moveTo>
                <a:lnTo>
                  <a:pt x="5624498" y="83767"/>
                </a:lnTo>
                <a:lnTo>
                  <a:pt x="5624498" y="41883"/>
                </a:lnTo>
                <a:lnTo>
                  <a:pt x="5792033" y="41883"/>
                </a:lnTo>
                <a:lnTo>
                  <a:pt x="5792033" y="83767"/>
                </a:lnTo>
                <a:close/>
              </a:path>
              <a:path w="6965315" h="125729">
                <a:moveTo>
                  <a:pt x="5498848" y="83767"/>
                </a:moveTo>
                <a:lnTo>
                  <a:pt x="5331314" y="83767"/>
                </a:lnTo>
                <a:lnTo>
                  <a:pt x="5331314" y="41883"/>
                </a:lnTo>
                <a:lnTo>
                  <a:pt x="5498848" y="41883"/>
                </a:lnTo>
                <a:lnTo>
                  <a:pt x="5498848" y="83767"/>
                </a:lnTo>
                <a:close/>
              </a:path>
              <a:path w="6965315" h="125729">
                <a:moveTo>
                  <a:pt x="5205663" y="83767"/>
                </a:moveTo>
                <a:lnTo>
                  <a:pt x="5038129" y="83767"/>
                </a:lnTo>
                <a:lnTo>
                  <a:pt x="5038129" y="41883"/>
                </a:lnTo>
                <a:lnTo>
                  <a:pt x="5205663" y="41883"/>
                </a:lnTo>
                <a:lnTo>
                  <a:pt x="5205663" y="83767"/>
                </a:lnTo>
                <a:close/>
              </a:path>
              <a:path w="6965315" h="125729">
                <a:moveTo>
                  <a:pt x="4912478" y="83767"/>
                </a:moveTo>
                <a:lnTo>
                  <a:pt x="4744944" y="83767"/>
                </a:lnTo>
                <a:lnTo>
                  <a:pt x="4744944" y="41883"/>
                </a:lnTo>
                <a:lnTo>
                  <a:pt x="4912478" y="41883"/>
                </a:lnTo>
                <a:lnTo>
                  <a:pt x="4912478" y="83767"/>
                </a:lnTo>
                <a:close/>
              </a:path>
              <a:path w="6965315" h="125729">
                <a:moveTo>
                  <a:pt x="4619293" y="83767"/>
                </a:moveTo>
                <a:lnTo>
                  <a:pt x="4451759" y="83767"/>
                </a:lnTo>
                <a:lnTo>
                  <a:pt x="4451759" y="41883"/>
                </a:lnTo>
                <a:lnTo>
                  <a:pt x="4619293" y="41883"/>
                </a:lnTo>
                <a:lnTo>
                  <a:pt x="4619293" y="83767"/>
                </a:lnTo>
                <a:close/>
              </a:path>
              <a:path w="6965315" h="125729">
                <a:moveTo>
                  <a:pt x="4326109" y="83767"/>
                </a:moveTo>
                <a:lnTo>
                  <a:pt x="4158574" y="83767"/>
                </a:lnTo>
                <a:lnTo>
                  <a:pt x="4158574" y="41883"/>
                </a:lnTo>
                <a:lnTo>
                  <a:pt x="4326109" y="41883"/>
                </a:lnTo>
                <a:lnTo>
                  <a:pt x="4326109" y="83767"/>
                </a:lnTo>
                <a:close/>
              </a:path>
              <a:path w="6965315" h="125729">
                <a:moveTo>
                  <a:pt x="4032924" y="83767"/>
                </a:moveTo>
                <a:lnTo>
                  <a:pt x="3865390" y="83767"/>
                </a:lnTo>
                <a:lnTo>
                  <a:pt x="3865390" y="41883"/>
                </a:lnTo>
                <a:lnTo>
                  <a:pt x="4032924" y="41883"/>
                </a:lnTo>
                <a:lnTo>
                  <a:pt x="4032924" y="83767"/>
                </a:lnTo>
                <a:close/>
              </a:path>
              <a:path w="6965315" h="125729">
                <a:moveTo>
                  <a:pt x="3739739" y="83767"/>
                </a:moveTo>
                <a:lnTo>
                  <a:pt x="3572205" y="83767"/>
                </a:lnTo>
                <a:lnTo>
                  <a:pt x="3572205" y="41883"/>
                </a:lnTo>
                <a:lnTo>
                  <a:pt x="3739739" y="41883"/>
                </a:lnTo>
                <a:lnTo>
                  <a:pt x="3739739" y="83767"/>
                </a:lnTo>
                <a:close/>
              </a:path>
              <a:path w="6965315" h="125729">
                <a:moveTo>
                  <a:pt x="3446554" y="83767"/>
                </a:moveTo>
                <a:lnTo>
                  <a:pt x="3279020" y="83767"/>
                </a:lnTo>
                <a:lnTo>
                  <a:pt x="3279020" y="41883"/>
                </a:lnTo>
                <a:lnTo>
                  <a:pt x="3446554" y="41883"/>
                </a:lnTo>
                <a:lnTo>
                  <a:pt x="3446554" y="83767"/>
                </a:lnTo>
                <a:close/>
              </a:path>
              <a:path w="6965315" h="125729">
                <a:moveTo>
                  <a:pt x="3153369" y="83767"/>
                </a:moveTo>
                <a:lnTo>
                  <a:pt x="2985835" y="83767"/>
                </a:lnTo>
                <a:lnTo>
                  <a:pt x="2985835" y="41883"/>
                </a:lnTo>
                <a:lnTo>
                  <a:pt x="3153369" y="41883"/>
                </a:lnTo>
                <a:lnTo>
                  <a:pt x="3153369" y="83767"/>
                </a:lnTo>
                <a:close/>
              </a:path>
              <a:path w="6965315" h="125729">
                <a:moveTo>
                  <a:pt x="2860185" y="83767"/>
                </a:moveTo>
                <a:lnTo>
                  <a:pt x="2692650" y="83767"/>
                </a:lnTo>
                <a:lnTo>
                  <a:pt x="2692650" y="41883"/>
                </a:lnTo>
                <a:lnTo>
                  <a:pt x="2860185" y="41883"/>
                </a:lnTo>
                <a:lnTo>
                  <a:pt x="2860185" y="83767"/>
                </a:lnTo>
                <a:close/>
              </a:path>
              <a:path w="6965315" h="125729">
                <a:moveTo>
                  <a:pt x="2567000" y="83767"/>
                </a:moveTo>
                <a:lnTo>
                  <a:pt x="2399466" y="83767"/>
                </a:lnTo>
                <a:lnTo>
                  <a:pt x="2399466" y="41883"/>
                </a:lnTo>
                <a:lnTo>
                  <a:pt x="2567000" y="41883"/>
                </a:lnTo>
                <a:lnTo>
                  <a:pt x="2567000" y="83767"/>
                </a:lnTo>
                <a:close/>
              </a:path>
              <a:path w="6965315" h="125729">
                <a:moveTo>
                  <a:pt x="2273815" y="83767"/>
                </a:moveTo>
                <a:lnTo>
                  <a:pt x="2106281" y="83767"/>
                </a:lnTo>
                <a:lnTo>
                  <a:pt x="2106281" y="41883"/>
                </a:lnTo>
                <a:lnTo>
                  <a:pt x="2273815" y="41883"/>
                </a:lnTo>
                <a:lnTo>
                  <a:pt x="2273815" y="83767"/>
                </a:lnTo>
                <a:close/>
              </a:path>
              <a:path w="6965315" h="125729">
                <a:moveTo>
                  <a:pt x="1980630" y="83767"/>
                </a:moveTo>
                <a:lnTo>
                  <a:pt x="1813096" y="83767"/>
                </a:lnTo>
                <a:lnTo>
                  <a:pt x="1813096" y="41883"/>
                </a:lnTo>
                <a:lnTo>
                  <a:pt x="1980630" y="41883"/>
                </a:lnTo>
                <a:lnTo>
                  <a:pt x="1980630" y="83767"/>
                </a:lnTo>
                <a:close/>
              </a:path>
              <a:path w="6965315" h="125729">
                <a:moveTo>
                  <a:pt x="1687446" y="83767"/>
                </a:moveTo>
                <a:lnTo>
                  <a:pt x="1519911" y="83767"/>
                </a:lnTo>
                <a:lnTo>
                  <a:pt x="1519911" y="41883"/>
                </a:lnTo>
                <a:lnTo>
                  <a:pt x="1687446" y="41883"/>
                </a:lnTo>
                <a:lnTo>
                  <a:pt x="1687446" y="83767"/>
                </a:lnTo>
                <a:close/>
              </a:path>
              <a:path w="6965315" h="125729">
                <a:moveTo>
                  <a:pt x="1394261" y="83767"/>
                </a:moveTo>
                <a:lnTo>
                  <a:pt x="1226727" y="83767"/>
                </a:lnTo>
                <a:lnTo>
                  <a:pt x="1226727" y="41883"/>
                </a:lnTo>
                <a:lnTo>
                  <a:pt x="1394261" y="41883"/>
                </a:lnTo>
                <a:lnTo>
                  <a:pt x="1394261" y="83767"/>
                </a:lnTo>
                <a:close/>
              </a:path>
              <a:path w="6965315" h="125729">
                <a:moveTo>
                  <a:pt x="1101076" y="83767"/>
                </a:moveTo>
                <a:lnTo>
                  <a:pt x="933542" y="83767"/>
                </a:lnTo>
                <a:lnTo>
                  <a:pt x="933542" y="41883"/>
                </a:lnTo>
                <a:lnTo>
                  <a:pt x="1101076" y="41883"/>
                </a:lnTo>
                <a:lnTo>
                  <a:pt x="1101076" y="83767"/>
                </a:lnTo>
                <a:close/>
              </a:path>
              <a:path w="6965315" h="125729">
                <a:moveTo>
                  <a:pt x="807891" y="83767"/>
                </a:moveTo>
                <a:lnTo>
                  <a:pt x="640357" y="83767"/>
                </a:lnTo>
                <a:lnTo>
                  <a:pt x="640357" y="41883"/>
                </a:lnTo>
                <a:lnTo>
                  <a:pt x="807891" y="41883"/>
                </a:lnTo>
                <a:lnTo>
                  <a:pt x="807891" y="83767"/>
                </a:lnTo>
                <a:close/>
              </a:path>
              <a:path w="6965315" h="125729">
                <a:moveTo>
                  <a:pt x="514706" y="83767"/>
                </a:moveTo>
                <a:lnTo>
                  <a:pt x="347172" y="83767"/>
                </a:lnTo>
                <a:lnTo>
                  <a:pt x="347172" y="41883"/>
                </a:lnTo>
                <a:lnTo>
                  <a:pt x="514706" y="41883"/>
                </a:lnTo>
                <a:lnTo>
                  <a:pt x="514706" y="83767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94923" y="4609577"/>
            <a:ext cx="393192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latin typeface="微软雅黑"/>
                <a:cs typeface="微软雅黑"/>
              </a:rPr>
              <a:t>返回空壳</a:t>
            </a:r>
            <a:r>
              <a:rPr dirty="0" sz="3300" spc="-5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2671" y="7085355"/>
            <a:ext cx="2216785" cy="2217420"/>
          </a:xfrm>
          <a:custGeom>
            <a:avLst/>
            <a:gdLst/>
            <a:ahLst/>
            <a:cxnLst/>
            <a:rect l="l" t="t" r="r" b="b"/>
            <a:pathLst>
              <a:path w="2216785" h="2217420">
                <a:moveTo>
                  <a:pt x="1108500" y="2217189"/>
                </a:moveTo>
                <a:lnTo>
                  <a:pt x="1060436" y="2216164"/>
                </a:lnTo>
                <a:lnTo>
                  <a:pt x="1012896" y="2213119"/>
                </a:lnTo>
                <a:lnTo>
                  <a:pt x="965920" y="2208095"/>
                </a:lnTo>
                <a:lnTo>
                  <a:pt x="919550" y="2201133"/>
                </a:lnTo>
                <a:lnTo>
                  <a:pt x="873828" y="2192275"/>
                </a:lnTo>
                <a:lnTo>
                  <a:pt x="828795" y="2181563"/>
                </a:lnTo>
                <a:lnTo>
                  <a:pt x="784492" y="2169037"/>
                </a:lnTo>
                <a:lnTo>
                  <a:pt x="740961" y="2154740"/>
                </a:lnTo>
                <a:lnTo>
                  <a:pt x="698244" y="2138714"/>
                </a:lnTo>
                <a:lnTo>
                  <a:pt x="656382" y="2120999"/>
                </a:lnTo>
                <a:lnTo>
                  <a:pt x="615417" y="2101637"/>
                </a:lnTo>
                <a:lnTo>
                  <a:pt x="575390" y="2080670"/>
                </a:lnTo>
                <a:lnTo>
                  <a:pt x="536343" y="2058140"/>
                </a:lnTo>
                <a:lnTo>
                  <a:pt x="498317" y="2034088"/>
                </a:lnTo>
                <a:lnTo>
                  <a:pt x="461353" y="2008555"/>
                </a:lnTo>
                <a:lnTo>
                  <a:pt x="425494" y="1981584"/>
                </a:lnTo>
                <a:lnTo>
                  <a:pt x="390780" y="1953215"/>
                </a:lnTo>
                <a:lnTo>
                  <a:pt x="357254" y="1923491"/>
                </a:lnTo>
                <a:lnTo>
                  <a:pt x="324957" y="1892452"/>
                </a:lnTo>
                <a:lnTo>
                  <a:pt x="293930" y="1860141"/>
                </a:lnTo>
                <a:lnTo>
                  <a:pt x="264215" y="1826599"/>
                </a:lnTo>
                <a:lnTo>
                  <a:pt x="235853" y="1791868"/>
                </a:lnTo>
                <a:lnTo>
                  <a:pt x="208886" y="1755988"/>
                </a:lnTo>
                <a:lnTo>
                  <a:pt x="183355" y="1719003"/>
                </a:lnTo>
                <a:lnTo>
                  <a:pt x="159303" y="1680952"/>
                </a:lnTo>
                <a:lnTo>
                  <a:pt x="136769" y="1641879"/>
                </a:lnTo>
                <a:lnTo>
                  <a:pt x="115797" y="1601824"/>
                </a:lnTo>
                <a:lnTo>
                  <a:pt x="96427" y="1560829"/>
                </a:lnTo>
                <a:lnTo>
                  <a:pt x="78701" y="1518935"/>
                </a:lnTo>
                <a:lnTo>
                  <a:pt x="62661" y="1476185"/>
                </a:lnTo>
                <a:lnTo>
                  <a:pt x="48348" y="1432619"/>
                </a:lnTo>
                <a:lnTo>
                  <a:pt x="35803" y="1388279"/>
                </a:lnTo>
                <a:lnTo>
                  <a:pt x="25069" y="1343208"/>
                </a:lnTo>
                <a:lnTo>
                  <a:pt x="16185" y="1297445"/>
                </a:lnTo>
                <a:lnTo>
                  <a:pt x="9196" y="1251034"/>
                </a:lnTo>
                <a:lnTo>
                  <a:pt x="4140" y="1204015"/>
                </a:lnTo>
                <a:lnTo>
                  <a:pt x="1061" y="1156431"/>
                </a:lnTo>
                <a:lnTo>
                  <a:pt x="0" y="1108322"/>
                </a:lnTo>
                <a:lnTo>
                  <a:pt x="1061" y="1060254"/>
                </a:lnTo>
                <a:lnTo>
                  <a:pt x="4140" y="1012708"/>
                </a:lnTo>
                <a:lnTo>
                  <a:pt x="9196" y="965726"/>
                </a:lnTo>
                <a:lnTo>
                  <a:pt x="16185" y="919350"/>
                </a:lnTo>
                <a:lnTo>
                  <a:pt x="25069" y="873621"/>
                </a:lnTo>
                <a:lnTo>
                  <a:pt x="35803" y="828580"/>
                </a:lnTo>
                <a:lnTo>
                  <a:pt x="48348" y="784270"/>
                </a:lnTo>
                <a:lnTo>
                  <a:pt x="62661" y="740731"/>
                </a:lnTo>
                <a:lnTo>
                  <a:pt x="78701" y="698007"/>
                </a:lnTo>
                <a:lnTo>
                  <a:pt x="96427" y="656137"/>
                </a:lnTo>
                <a:lnTo>
                  <a:pt x="115797" y="615164"/>
                </a:lnTo>
                <a:lnTo>
                  <a:pt x="136769" y="575130"/>
                </a:lnTo>
                <a:lnTo>
                  <a:pt x="159303" y="536076"/>
                </a:lnTo>
                <a:lnTo>
                  <a:pt x="183355" y="498044"/>
                </a:lnTo>
                <a:lnTo>
                  <a:pt x="208886" y="461074"/>
                </a:lnTo>
                <a:lnTo>
                  <a:pt x="235853" y="425210"/>
                </a:lnTo>
                <a:lnTo>
                  <a:pt x="264215" y="390493"/>
                </a:lnTo>
                <a:lnTo>
                  <a:pt x="293930" y="356963"/>
                </a:lnTo>
                <a:lnTo>
                  <a:pt x="324957" y="324664"/>
                </a:lnTo>
                <a:lnTo>
                  <a:pt x="357254" y="293636"/>
                </a:lnTo>
                <a:lnTo>
                  <a:pt x="390780" y="263921"/>
                </a:lnTo>
                <a:lnTo>
                  <a:pt x="425494" y="235560"/>
                </a:lnTo>
                <a:lnTo>
                  <a:pt x="461353" y="208596"/>
                </a:lnTo>
                <a:lnTo>
                  <a:pt x="498317" y="183070"/>
                </a:lnTo>
                <a:lnTo>
                  <a:pt x="536343" y="159024"/>
                </a:lnTo>
                <a:lnTo>
                  <a:pt x="575390" y="136498"/>
                </a:lnTo>
                <a:lnTo>
                  <a:pt x="615417" y="115536"/>
                </a:lnTo>
                <a:lnTo>
                  <a:pt x="656382" y="96178"/>
                </a:lnTo>
                <a:lnTo>
                  <a:pt x="698244" y="78466"/>
                </a:lnTo>
                <a:lnTo>
                  <a:pt x="740961" y="62442"/>
                </a:lnTo>
                <a:lnTo>
                  <a:pt x="784492" y="48147"/>
                </a:lnTo>
                <a:lnTo>
                  <a:pt x="828795" y="35623"/>
                </a:lnTo>
                <a:lnTo>
                  <a:pt x="873828" y="24911"/>
                </a:lnTo>
                <a:lnTo>
                  <a:pt x="919550" y="16054"/>
                </a:lnTo>
                <a:lnTo>
                  <a:pt x="965920" y="9093"/>
                </a:lnTo>
                <a:lnTo>
                  <a:pt x="1012896" y="4069"/>
                </a:lnTo>
                <a:lnTo>
                  <a:pt x="1060436" y="1024"/>
                </a:lnTo>
                <a:lnTo>
                  <a:pt x="1108500" y="0"/>
                </a:lnTo>
                <a:lnTo>
                  <a:pt x="1156563" y="1024"/>
                </a:lnTo>
                <a:lnTo>
                  <a:pt x="1204103" y="4069"/>
                </a:lnTo>
                <a:lnTo>
                  <a:pt x="1251079" y="9093"/>
                </a:lnTo>
                <a:lnTo>
                  <a:pt x="1297449" y="16054"/>
                </a:lnTo>
                <a:lnTo>
                  <a:pt x="1343171" y="24912"/>
                </a:lnTo>
                <a:lnTo>
                  <a:pt x="1388203" y="35624"/>
                </a:lnTo>
                <a:lnTo>
                  <a:pt x="1432505" y="48148"/>
                </a:lnTo>
                <a:lnTo>
                  <a:pt x="1476034" y="62444"/>
                </a:lnTo>
                <a:lnTo>
                  <a:pt x="1518749" y="78470"/>
                </a:lnTo>
                <a:lnTo>
                  <a:pt x="1560608" y="96183"/>
                </a:lnTo>
                <a:lnTo>
                  <a:pt x="1601570" y="115542"/>
                </a:lnTo>
                <a:lnTo>
                  <a:pt x="1641594" y="136507"/>
                </a:lnTo>
                <a:lnTo>
                  <a:pt x="1680637" y="159035"/>
                </a:lnTo>
                <a:lnTo>
                  <a:pt x="1718658" y="183084"/>
                </a:lnTo>
                <a:lnTo>
                  <a:pt x="1755616" y="208613"/>
                </a:lnTo>
                <a:lnTo>
                  <a:pt x="1791469" y="235581"/>
                </a:lnTo>
                <a:lnTo>
                  <a:pt x="1826175" y="263945"/>
                </a:lnTo>
                <a:lnTo>
                  <a:pt x="1859693" y="293665"/>
                </a:lnTo>
                <a:lnTo>
                  <a:pt x="1891981" y="324698"/>
                </a:lnTo>
                <a:lnTo>
                  <a:pt x="1922998" y="357003"/>
                </a:lnTo>
                <a:lnTo>
                  <a:pt x="1952702" y="390539"/>
                </a:lnTo>
                <a:lnTo>
                  <a:pt x="1981051" y="425263"/>
                </a:lnTo>
                <a:lnTo>
                  <a:pt x="2008005" y="461135"/>
                </a:lnTo>
                <a:lnTo>
                  <a:pt x="2033520" y="498112"/>
                </a:lnTo>
                <a:lnTo>
                  <a:pt x="2057557" y="536154"/>
                </a:lnTo>
                <a:lnTo>
                  <a:pt x="2080073" y="575217"/>
                </a:lnTo>
                <a:lnTo>
                  <a:pt x="2101026" y="615262"/>
                </a:lnTo>
                <a:lnTo>
                  <a:pt x="2120375" y="656246"/>
                </a:lnTo>
                <a:lnTo>
                  <a:pt x="2138079" y="698128"/>
                </a:lnTo>
                <a:lnTo>
                  <a:pt x="2154096" y="740865"/>
                </a:lnTo>
                <a:lnTo>
                  <a:pt x="2168384" y="784417"/>
                </a:lnTo>
                <a:lnTo>
                  <a:pt x="2180902" y="828743"/>
                </a:lnTo>
                <a:lnTo>
                  <a:pt x="2191609" y="873799"/>
                </a:lnTo>
                <a:lnTo>
                  <a:pt x="2200462" y="919545"/>
                </a:lnTo>
                <a:lnTo>
                  <a:pt x="2207419" y="965939"/>
                </a:lnTo>
                <a:lnTo>
                  <a:pt x="2212441" y="1012940"/>
                </a:lnTo>
                <a:lnTo>
                  <a:pt x="2215484" y="1060505"/>
                </a:lnTo>
                <a:lnTo>
                  <a:pt x="2216508" y="1108594"/>
                </a:lnTo>
                <a:lnTo>
                  <a:pt x="2215484" y="1156682"/>
                </a:lnTo>
                <a:lnTo>
                  <a:pt x="2212441" y="1204247"/>
                </a:lnTo>
                <a:lnTo>
                  <a:pt x="2207419" y="1251247"/>
                </a:lnTo>
                <a:lnTo>
                  <a:pt x="2200462" y="1297640"/>
                </a:lnTo>
                <a:lnTo>
                  <a:pt x="2191609" y="1343386"/>
                </a:lnTo>
                <a:lnTo>
                  <a:pt x="2180902" y="1388442"/>
                </a:lnTo>
                <a:lnTo>
                  <a:pt x="2168384" y="1432767"/>
                </a:lnTo>
                <a:lnTo>
                  <a:pt x="2154096" y="1476319"/>
                </a:lnTo>
                <a:lnTo>
                  <a:pt x="2138079" y="1519056"/>
                </a:lnTo>
                <a:lnTo>
                  <a:pt x="2120375" y="1560938"/>
                </a:lnTo>
                <a:lnTo>
                  <a:pt x="2101026" y="1601921"/>
                </a:lnTo>
                <a:lnTo>
                  <a:pt x="2080073" y="1641966"/>
                </a:lnTo>
                <a:lnTo>
                  <a:pt x="2057557" y="1681030"/>
                </a:lnTo>
                <a:lnTo>
                  <a:pt x="2033520" y="1719071"/>
                </a:lnTo>
                <a:lnTo>
                  <a:pt x="2008005" y="1756049"/>
                </a:lnTo>
                <a:lnTo>
                  <a:pt x="1981051" y="1791921"/>
                </a:lnTo>
                <a:lnTo>
                  <a:pt x="1952702" y="1826645"/>
                </a:lnTo>
                <a:lnTo>
                  <a:pt x="1922998" y="1860181"/>
                </a:lnTo>
                <a:lnTo>
                  <a:pt x="1891981" y="1892486"/>
                </a:lnTo>
                <a:lnTo>
                  <a:pt x="1859693" y="1923520"/>
                </a:lnTo>
                <a:lnTo>
                  <a:pt x="1826175" y="1953240"/>
                </a:lnTo>
                <a:lnTo>
                  <a:pt x="1791469" y="1981604"/>
                </a:lnTo>
                <a:lnTo>
                  <a:pt x="1755616" y="2008572"/>
                </a:lnTo>
                <a:lnTo>
                  <a:pt x="1718658" y="2034102"/>
                </a:lnTo>
                <a:lnTo>
                  <a:pt x="1680637" y="2058151"/>
                </a:lnTo>
                <a:lnTo>
                  <a:pt x="1641594" y="2080679"/>
                </a:lnTo>
                <a:lnTo>
                  <a:pt x="1601570" y="2101644"/>
                </a:lnTo>
                <a:lnTo>
                  <a:pt x="1560608" y="2121004"/>
                </a:lnTo>
                <a:lnTo>
                  <a:pt x="1518749" y="2138717"/>
                </a:lnTo>
                <a:lnTo>
                  <a:pt x="1476034" y="2154743"/>
                </a:lnTo>
                <a:lnTo>
                  <a:pt x="1432505" y="2169039"/>
                </a:lnTo>
                <a:lnTo>
                  <a:pt x="1388203" y="2181564"/>
                </a:lnTo>
                <a:lnTo>
                  <a:pt x="1343171" y="2192276"/>
                </a:lnTo>
                <a:lnTo>
                  <a:pt x="1297449" y="2201133"/>
                </a:lnTo>
                <a:lnTo>
                  <a:pt x="1251079" y="2208095"/>
                </a:lnTo>
                <a:lnTo>
                  <a:pt x="1204103" y="2213119"/>
                </a:lnTo>
                <a:lnTo>
                  <a:pt x="1156563" y="2216164"/>
                </a:lnTo>
                <a:lnTo>
                  <a:pt x="1108500" y="2217189"/>
                </a:lnTo>
                <a:close/>
              </a:path>
            </a:pathLst>
          </a:custGeom>
          <a:solidFill>
            <a:srgbClr val="42B8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79956" y="7902043"/>
            <a:ext cx="12814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客户端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5623" y="7738717"/>
            <a:ext cx="6793865" cy="125730"/>
          </a:xfrm>
          <a:custGeom>
            <a:avLst/>
            <a:gdLst/>
            <a:ahLst/>
            <a:cxnLst/>
            <a:rect l="l" t="t" r="r" b="b"/>
            <a:pathLst>
              <a:path w="6793865" h="125729">
                <a:moveTo>
                  <a:pt x="6667786" y="125650"/>
                </a:moveTo>
                <a:lnTo>
                  <a:pt x="6667786" y="0"/>
                </a:lnTo>
                <a:lnTo>
                  <a:pt x="6793437" y="62825"/>
                </a:lnTo>
                <a:lnTo>
                  <a:pt x="6667786" y="125650"/>
                </a:lnTo>
                <a:close/>
              </a:path>
              <a:path w="6793865" h="125729">
                <a:moveTo>
                  <a:pt x="167534" y="83767"/>
                </a:moveTo>
                <a:lnTo>
                  <a:pt x="0" y="83767"/>
                </a:lnTo>
                <a:lnTo>
                  <a:pt x="0" y="41883"/>
                </a:lnTo>
                <a:lnTo>
                  <a:pt x="167534" y="41883"/>
                </a:lnTo>
                <a:lnTo>
                  <a:pt x="167534" y="83767"/>
                </a:lnTo>
                <a:close/>
              </a:path>
              <a:path w="6793865" h="125729">
                <a:moveTo>
                  <a:pt x="460718" y="83767"/>
                </a:moveTo>
                <a:lnTo>
                  <a:pt x="293184" y="83767"/>
                </a:lnTo>
                <a:lnTo>
                  <a:pt x="293184" y="41883"/>
                </a:lnTo>
                <a:lnTo>
                  <a:pt x="460718" y="41883"/>
                </a:lnTo>
                <a:lnTo>
                  <a:pt x="460718" y="83767"/>
                </a:lnTo>
                <a:close/>
              </a:path>
              <a:path w="6793865" h="125729">
                <a:moveTo>
                  <a:pt x="753903" y="83767"/>
                </a:moveTo>
                <a:lnTo>
                  <a:pt x="586369" y="83767"/>
                </a:lnTo>
                <a:lnTo>
                  <a:pt x="586369" y="41883"/>
                </a:lnTo>
                <a:lnTo>
                  <a:pt x="753903" y="41883"/>
                </a:lnTo>
                <a:lnTo>
                  <a:pt x="753903" y="83767"/>
                </a:lnTo>
                <a:close/>
              </a:path>
              <a:path w="6793865" h="125729">
                <a:moveTo>
                  <a:pt x="1047088" y="83767"/>
                </a:moveTo>
                <a:lnTo>
                  <a:pt x="879554" y="83767"/>
                </a:lnTo>
                <a:lnTo>
                  <a:pt x="879554" y="41883"/>
                </a:lnTo>
                <a:lnTo>
                  <a:pt x="1047088" y="41883"/>
                </a:lnTo>
                <a:lnTo>
                  <a:pt x="1047088" y="83767"/>
                </a:lnTo>
                <a:close/>
              </a:path>
              <a:path w="6793865" h="125729">
                <a:moveTo>
                  <a:pt x="1340273" y="83767"/>
                </a:moveTo>
                <a:lnTo>
                  <a:pt x="1172739" y="83767"/>
                </a:lnTo>
                <a:lnTo>
                  <a:pt x="1172739" y="41883"/>
                </a:lnTo>
                <a:lnTo>
                  <a:pt x="1340273" y="41883"/>
                </a:lnTo>
                <a:lnTo>
                  <a:pt x="1340273" y="83767"/>
                </a:lnTo>
                <a:close/>
              </a:path>
              <a:path w="6793865" h="125729">
                <a:moveTo>
                  <a:pt x="1633458" y="83767"/>
                </a:moveTo>
                <a:lnTo>
                  <a:pt x="1465923" y="83767"/>
                </a:lnTo>
                <a:lnTo>
                  <a:pt x="1465923" y="41883"/>
                </a:lnTo>
                <a:lnTo>
                  <a:pt x="1633458" y="41883"/>
                </a:lnTo>
                <a:lnTo>
                  <a:pt x="1633458" y="83767"/>
                </a:lnTo>
                <a:close/>
              </a:path>
              <a:path w="6793865" h="125729">
                <a:moveTo>
                  <a:pt x="1926642" y="83767"/>
                </a:moveTo>
                <a:lnTo>
                  <a:pt x="1759108" y="83767"/>
                </a:lnTo>
                <a:lnTo>
                  <a:pt x="1759108" y="41883"/>
                </a:lnTo>
                <a:lnTo>
                  <a:pt x="1926642" y="41883"/>
                </a:lnTo>
                <a:lnTo>
                  <a:pt x="1926642" y="83767"/>
                </a:lnTo>
                <a:close/>
              </a:path>
              <a:path w="6793865" h="125729">
                <a:moveTo>
                  <a:pt x="2219827" y="83767"/>
                </a:moveTo>
                <a:lnTo>
                  <a:pt x="2052293" y="83767"/>
                </a:lnTo>
                <a:lnTo>
                  <a:pt x="2052293" y="41883"/>
                </a:lnTo>
                <a:lnTo>
                  <a:pt x="2219827" y="41883"/>
                </a:lnTo>
                <a:lnTo>
                  <a:pt x="2219827" y="83767"/>
                </a:lnTo>
                <a:close/>
              </a:path>
              <a:path w="6793865" h="125729">
                <a:moveTo>
                  <a:pt x="2513012" y="83767"/>
                </a:moveTo>
                <a:lnTo>
                  <a:pt x="2345478" y="83767"/>
                </a:lnTo>
                <a:lnTo>
                  <a:pt x="2345478" y="41883"/>
                </a:lnTo>
                <a:lnTo>
                  <a:pt x="2513012" y="41883"/>
                </a:lnTo>
                <a:lnTo>
                  <a:pt x="2513012" y="83767"/>
                </a:lnTo>
                <a:close/>
              </a:path>
              <a:path w="6793865" h="125729">
                <a:moveTo>
                  <a:pt x="2806197" y="83767"/>
                </a:moveTo>
                <a:lnTo>
                  <a:pt x="2638663" y="83767"/>
                </a:lnTo>
                <a:lnTo>
                  <a:pt x="2638663" y="41883"/>
                </a:lnTo>
                <a:lnTo>
                  <a:pt x="2806197" y="41883"/>
                </a:lnTo>
                <a:lnTo>
                  <a:pt x="2806197" y="83767"/>
                </a:lnTo>
                <a:close/>
              </a:path>
              <a:path w="6793865" h="125729">
                <a:moveTo>
                  <a:pt x="3099382" y="83767"/>
                </a:moveTo>
                <a:lnTo>
                  <a:pt x="2931847" y="83767"/>
                </a:lnTo>
                <a:lnTo>
                  <a:pt x="2931847" y="41883"/>
                </a:lnTo>
                <a:lnTo>
                  <a:pt x="3099382" y="41883"/>
                </a:lnTo>
                <a:lnTo>
                  <a:pt x="3099382" y="83767"/>
                </a:lnTo>
                <a:close/>
              </a:path>
              <a:path w="6793865" h="125729">
                <a:moveTo>
                  <a:pt x="3392566" y="83767"/>
                </a:moveTo>
                <a:lnTo>
                  <a:pt x="3225032" y="83767"/>
                </a:lnTo>
                <a:lnTo>
                  <a:pt x="3225032" y="41883"/>
                </a:lnTo>
                <a:lnTo>
                  <a:pt x="3392566" y="41883"/>
                </a:lnTo>
                <a:lnTo>
                  <a:pt x="3392566" y="83767"/>
                </a:lnTo>
                <a:close/>
              </a:path>
              <a:path w="6793865" h="125729">
                <a:moveTo>
                  <a:pt x="3685751" y="83767"/>
                </a:moveTo>
                <a:lnTo>
                  <a:pt x="3518217" y="83767"/>
                </a:lnTo>
                <a:lnTo>
                  <a:pt x="3518217" y="41883"/>
                </a:lnTo>
                <a:lnTo>
                  <a:pt x="3685751" y="41883"/>
                </a:lnTo>
                <a:lnTo>
                  <a:pt x="3685751" y="83767"/>
                </a:lnTo>
                <a:close/>
              </a:path>
              <a:path w="6793865" h="125729">
                <a:moveTo>
                  <a:pt x="3978936" y="83767"/>
                </a:moveTo>
                <a:lnTo>
                  <a:pt x="3811402" y="83767"/>
                </a:lnTo>
                <a:lnTo>
                  <a:pt x="3811402" y="41883"/>
                </a:lnTo>
                <a:lnTo>
                  <a:pt x="3978936" y="41883"/>
                </a:lnTo>
                <a:lnTo>
                  <a:pt x="3978936" y="83767"/>
                </a:lnTo>
                <a:close/>
              </a:path>
              <a:path w="6793865" h="125729">
                <a:moveTo>
                  <a:pt x="4272121" y="83767"/>
                </a:moveTo>
                <a:lnTo>
                  <a:pt x="4104587" y="83767"/>
                </a:lnTo>
                <a:lnTo>
                  <a:pt x="4104587" y="41883"/>
                </a:lnTo>
                <a:lnTo>
                  <a:pt x="4272121" y="41883"/>
                </a:lnTo>
                <a:lnTo>
                  <a:pt x="4272121" y="83767"/>
                </a:lnTo>
                <a:close/>
              </a:path>
              <a:path w="6793865" h="125729">
                <a:moveTo>
                  <a:pt x="4565306" y="83767"/>
                </a:moveTo>
                <a:lnTo>
                  <a:pt x="4397771" y="83767"/>
                </a:lnTo>
                <a:lnTo>
                  <a:pt x="4397771" y="41883"/>
                </a:lnTo>
                <a:lnTo>
                  <a:pt x="4565306" y="41883"/>
                </a:lnTo>
                <a:lnTo>
                  <a:pt x="4565306" y="83767"/>
                </a:lnTo>
                <a:close/>
              </a:path>
              <a:path w="6793865" h="125729">
                <a:moveTo>
                  <a:pt x="4858490" y="83767"/>
                </a:moveTo>
                <a:lnTo>
                  <a:pt x="4690956" y="83767"/>
                </a:lnTo>
                <a:lnTo>
                  <a:pt x="4690956" y="41883"/>
                </a:lnTo>
                <a:lnTo>
                  <a:pt x="4858490" y="41883"/>
                </a:lnTo>
                <a:lnTo>
                  <a:pt x="4858490" y="83767"/>
                </a:lnTo>
                <a:close/>
              </a:path>
              <a:path w="6793865" h="125729">
                <a:moveTo>
                  <a:pt x="5151675" y="83767"/>
                </a:moveTo>
                <a:lnTo>
                  <a:pt x="4984141" y="83767"/>
                </a:lnTo>
                <a:lnTo>
                  <a:pt x="4984141" y="41883"/>
                </a:lnTo>
                <a:lnTo>
                  <a:pt x="5151675" y="41883"/>
                </a:lnTo>
                <a:lnTo>
                  <a:pt x="5151675" y="83767"/>
                </a:lnTo>
                <a:close/>
              </a:path>
              <a:path w="6793865" h="125729">
                <a:moveTo>
                  <a:pt x="5444860" y="83767"/>
                </a:moveTo>
                <a:lnTo>
                  <a:pt x="5277326" y="83767"/>
                </a:lnTo>
                <a:lnTo>
                  <a:pt x="5277326" y="41883"/>
                </a:lnTo>
                <a:lnTo>
                  <a:pt x="5444860" y="41883"/>
                </a:lnTo>
                <a:lnTo>
                  <a:pt x="5444860" y="83767"/>
                </a:lnTo>
                <a:close/>
              </a:path>
              <a:path w="6793865" h="125729">
                <a:moveTo>
                  <a:pt x="5738045" y="83767"/>
                </a:moveTo>
                <a:lnTo>
                  <a:pt x="5570511" y="83767"/>
                </a:lnTo>
                <a:lnTo>
                  <a:pt x="5570511" y="41883"/>
                </a:lnTo>
                <a:lnTo>
                  <a:pt x="5738045" y="41883"/>
                </a:lnTo>
                <a:lnTo>
                  <a:pt x="5738045" y="83767"/>
                </a:lnTo>
                <a:close/>
              </a:path>
              <a:path w="6793865" h="125729">
                <a:moveTo>
                  <a:pt x="6031229" y="83767"/>
                </a:moveTo>
                <a:lnTo>
                  <a:pt x="5863695" y="83767"/>
                </a:lnTo>
                <a:lnTo>
                  <a:pt x="5863695" y="41883"/>
                </a:lnTo>
                <a:lnTo>
                  <a:pt x="6031229" y="41883"/>
                </a:lnTo>
                <a:lnTo>
                  <a:pt x="6031229" y="83767"/>
                </a:lnTo>
                <a:close/>
              </a:path>
              <a:path w="6793865" h="125729">
                <a:moveTo>
                  <a:pt x="6324414" y="83767"/>
                </a:moveTo>
                <a:lnTo>
                  <a:pt x="6156880" y="83767"/>
                </a:lnTo>
                <a:lnTo>
                  <a:pt x="6156880" y="41883"/>
                </a:lnTo>
                <a:lnTo>
                  <a:pt x="6324414" y="41883"/>
                </a:lnTo>
                <a:lnTo>
                  <a:pt x="6324414" y="83767"/>
                </a:lnTo>
                <a:close/>
              </a:path>
              <a:path w="6793865" h="125729">
                <a:moveTo>
                  <a:pt x="6617599" y="83767"/>
                </a:moveTo>
                <a:lnTo>
                  <a:pt x="6450065" y="83767"/>
                </a:lnTo>
                <a:lnTo>
                  <a:pt x="6450065" y="41883"/>
                </a:lnTo>
                <a:lnTo>
                  <a:pt x="6617599" y="41883"/>
                </a:lnTo>
                <a:lnTo>
                  <a:pt x="6617599" y="83767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927007" y="6975799"/>
            <a:ext cx="86296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10">
                <a:latin typeface="微软雅黑"/>
                <a:cs typeface="微软雅黑"/>
              </a:rPr>
              <a:t>请求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4288" y="8483793"/>
            <a:ext cx="6797040" cy="125730"/>
          </a:xfrm>
          <a:custGeom>
            <a:avLst/>
            <a:gdLst/>
            <a:ahLst/>
            <a:cxnLst/>
            <a:rect l="l" t="t" r="r" b="b"/>
            <a:pathLst>
              <a:path w="6797040" h="125729">
                <a:moveTo>
                  <a:pt x="125650" y="125650"/>
                </a:moveTo>
                <a:lnTo>
                  <a:pt x="0" y="62825"/>
                </a:lnTo>
                <a:lnTo>
                  <a:pt x="125650" y="0"/>
                </a:lnTo>
                <a:lnTo>
                  <a:pt x="125650" y="125650"/>
                </a:lnTo>
                <a:close/>
              </a:path>
              <a:path w="6797040" h="125729">
                <a:moveTo>
                  <a:pt x="6796546" y="83767"/>
                </a:moveTo>
                <a:lnTo>
                  <a:pt x="6629012" y="83767"/>
                </a:lnTo>
                <a:lnTo>
                  <a:pt x="6629012" y="41883"/>
                </a:lnTo>
                <a:lnTo>
                  <a:pt x="6796546" y="41883"/>
                </a:lnTo>
                <a:lnTo>
                  <a:pt x="6796546" y="83767"/>
                </a:lnTo>
                <a:close/>
              </a:path>
              <a:path w="6797040" h="125729">
                <a:moveTo>
                  <a:pt x="6503362" y="83767"/>
                </a:moveTo>
                <a:lnTo>
                  <a:pt x="6335828" y="83767"/>
                </a:lnTo>
                <a:lnTo>
                  <a:pt x="6335828" y="41883"/>
                </a:lnTo>
                <a:lnTo>
                  <a:pt x="6503362" y="41883"/>
                </a:lnTo>
                <a:lnTo>
                  <a:pt x="6503362" y="83767"/>
                </a:lnTo>
                <a:close/>
              </a:path>
              <a:path w="6797040" h="125729">
                <a:moveTo>
                  <a:pt x="6210177" y="83767"/>
                </a:moveTo>
                <a:lnTo>
                  <a:pt x="6042643" y="83767"/>
                </a:lnTo>
                <a:lnTo>
                  <a:pt x="6042643" y="41883"/>
                </a:lnTo>
                <a:lnTo>
                  <a:pt x="6210177" y="41883"/>
                </a:lnTo>
                <a:lnTo>
                  <a:pt x="6210177" y="83767"/>
                </a:lnTo>
                <a:close/>
              </a:path>
              <a:path w="6797040" h="125729">
                <a:moveTo>
                  <a:pt x="5916992" y="83767"/>
                </a:moveTo>
                <a:lnTo>
                  <a:pt x="5749458" y="83767"/>
                </a:lnTo>
                <a:lnTo>
                  <a:pt x="5749458" y="41883"/>
                </a:lnTo>
                <a:lnTo>
                  <a:pt x="5916992" y="41883"/>
                </a:lnTo>
                <a:lnTo>
                  <a:pt x="5916992" y="83767"/>
                </a:lnTo>
                <a:close/>
              </a:path>
              <a:path w="6797040" h="125729">
                <a:moveTo>
                  <a:pt x="5623807" y="83767"/>
                </a:moveTo>
                <a:lnTo>
                  <a:pt x="5456273" y="83767"/>
                </a:lnTo>
                <a:lnTo>
                  <a:pt x="5456273" y="41883"/>
                </a:lnTo>
                <a:lnTo>
                  <a:pt x="5623807" y="41883"/>
                </a:lnTo>
                <a:lnTo>
                  <a:pt x="5623807" y="83767"/>
                </a:lnTo>
                <a:close/>
              </a:path>
              <a:path w="6797040" h="125729">
                <a:moveTo>
                  <a:pt x="5330623" y="83767"/>
                </a:moveTo>
                <a:lnTo>
                  <a:pt x="5163088" y="83767"/>
                </a:lnTo>
                <a:lnTo>
                  <a:pt x="5163088" y="41883"/>
                </a:lnTo>
                <a:lnTo>
                  <a:pt x="5330623" y="41883"/>
                </a:lnTo>
                <a:lnTo>
                  <a:pt x="5330623" y="83767"/>
                </a:lnTo>
                <a:close/>
              </a:path>
              <a:path w="6797040" h="125729">
                <a:moveTo>
                  <a:pt x="5037438" y="83767"/>
                </a:moveTo>
                <a:lnTo>
                  <a:pt x="4869904" y="83767"/>
                </a:lnTo>
                <a:lnTo>
                  <a:pt x="4869904" y="41883"/>
                </a:lnTo>
                <a:lnTo>
                  <a:pt x="5037438" y="41883"/>
                </a:lnTo>
                <a:lnTo>
                  <a:pt x="5037438" y="83767"/>
                </a:lnTo>
                <a:close/>
              </a:path>
              <a:path w="6797040" h="125729">
                <a:moveTo>
                  <a:pt x="4744253" y="83767"/>
                </a:moveTo>
                <a:lnTo>
                  <a:pt x="4576719" y="83767"/>
                </a:lnTo>
                <a:lnTo>
                  <a:pt x="4576719" y="41883"/>
                </a:lnTo>
                <a:lnTo>
                  <a:pt x="4744253" y="41883"/>
                </a:lnTo>
                <a:lnTo>
                  <a:pt x="4744253" y="83767"/>
                </a:lnTo>
                <a:close/>
              </a:path>
              <a:path w="6797040" h="125729">
                <a:moveTo>
                  <a:pt x="4451068" y="83767"/>
                </a:moveTo>
                <a:lnTo>
                  <a:pt x="4283534" y="83767"/>
                </a:lnTo>
                <a:lnTo>
                  <a:pt x="4283534" y="41883"/>
                </a:lnTo>
                <a:lnTo>
                  <a:pt x="4451068" y="41883"/>
                </a:lnTo>
                <a:lnTo>
                  <a:pt x="4451068" y="83767"/>
                </a:lnTo>
                <a:close/>
              </a:path>
              <a:path w="6797040" h="125729">
                <a:moveTo>
                  <a:pt x="4157883" y="83767"/>
                </a:moveTo>
                <a:lnTo>
                  <a:pt x="3990349" y="83767"/>
                </a:lnTo>
                <a:lnTo>
                  <a:pt x="3990349" y="41883"/>
                </a:lnTo>
                <a:lnTo>
                  <a:pt x="4157883" y="41883"/>
                </a:lnTo>
                <a:lnTo>
                  <a:pt x="4157883" y="83767"/>
                </a:lnTo>
                <a:close/>
              </a:path>
              <a:path w="6797040" h="125729">
                <a:moveTo>
                  <a:pt x="3864699" y="83767"/>
                </a:moveTo>
                <a:lnTo>
                  <a:pt x="3697164" y="83767"/>
                </a:lnTo>
                <a:lnTo>
                  <a:pt x="3697164" y="41883"/>
                </a:lnTo>
                <a:lnTo>
                  <a:pt x="3864699" y="41883"/>
                </a:lnTo>
                <a:lnTo>
                  <a:pt x="3864699" y="83767"/>
                </a:lnTo>
                <a:close/>
              </a:path>
              <a:path w="6797040" h="125729">
                <a:moveTo>
                  <a:pt x="3571514" y="83767"/>
                </a:moveTo>
                <a:lnTo>
                  <a:pt x="3403980" y="83767"/>
                </a:lnTo>
                <a:lnTo>
                  <a:pt x="3403980" y="41883"/>
                </a:lnTo>
                <a:lnTo>
                  <a:pt x="3571514" y="41883"/>
                </a:lnTo>
                <a:lnTo>
                  <a:pt x="3571514" y="83767"/>
                </a:lnTo>
                <a:close/>
              </a:path>
              <a:path w="6797040" h="125729">
                <a:moveTo>
                  <a:pt x="3278329" y="83767"/>
                </a:moveTo>
                <a:lnTo>
                  <a:pt x="3110795" y="83767"/>
                </a:lnTo>
                <a:lnTo>
                  <a:pt x="3110795" y="41883"/>
                </a:lnTo>
                <a:lnTo>
                  <a:pt x="3278329" y="41883"/>
                </a:lnTo>
                <a:lnTo>
                  <a:pt x="3278329" y="83767"/>
                </a:lnTo>
                <a:close/>
              </a:path>
              <a:path w="6797040" h="125729">
                <a:moveTo>
                  <a:pt x="2985144" y="83767"/>
                </a:moveTo>
                <a:lnTo>
                  <a:pt x="2817610" y="83767"/>
                </a:lnTo>
                <a:lnTo>
                  <a:pt x="2817610" y="41883"/>
                </a:lnTo>
                <a:lnTo>
                  <a:pt x="2985144" y="41883"/>
                </a:lnTo>
                <a:lnTo>
                  <a:pt x="2985144" y="83767"/>
                </a:lnTo>
                <a:close/>
              </a:path>
              <a:path w="6797040" h="125729">
                <a:moveTo>
                  <a:pt x="2691959" y="83767"/>
                </a:moveTo>
                <a:lnTo>
                  <a:pt x="2524425" y="83767"/>
                </a:lnTo>
                <a:lnTo>
                  <a:pt x="2524425" y="41883"/>
                </a:lnTo>
                <a:lnTo>
                  <a:pt x="2691959" y="41883"/>
                </a:lnTo>
                <a:lnTo>
                  <a:pt x="2691959" y="83767"/>
                </a:lnTo>
                <a:close/>
              </a:path>
              <a:path w="6797040" h="125729">
                <a:moveTo>
                  <a:pt x="2398775" y="83767"/>
                </a:moveTo>
                <a:lnTo>
                  <a:pt x="2231240" y="83767"/>
                </a:lnTo>
                <a:lnTo>
                  <a:pt x="2231240" y="41883"/>
                </a:lnTo>
                <a:lnTo>
                  <a:pt x="2398775" y="41883"/>
                </a:lnTo>
                <a:lnTo>
                  <a:pt x="2398775" y="83767"/>
                </a:lnTo>
                <a:close/>
              </a:path>
              <a:path w="6797040" h="125729">
                <a:moveTo>
                  <a:pt x="2105590" y="83767"/>
                </a:moveTo>
                <a:lnTo>
                  <a:pt x="1938056" y="83767"/>
                </a:lnTo>
                <a:lnTo>
                  <a:pt x="1938056" y="41883"/>
                </a:lnTo>
                <a:lnTo>
                  <a:pt x="2105590" y="41883"/>
                </a:lnTo>
                <a:lnTo>
                  <a:pt x="2105590" y="83767"/>
                </a:lnTo>
                <a:close/>
              </a:path>
              <a:path w="6797040" h="125729">
                <a:moveTo>
                  <a:pt x="1812405" y="83767"/>
                </a:moveTo>
                <a:lnTo>
                  <a:pt x="1644871" y="83767"/>
                </a:lnTo>
                <a:lnTo>
                  <a:pt x="1644871" y="41883"/>
                </a:lnTo>
                <a:lnTo>
                  <a:pt x="1812405" y="41883"/>
                </a:lnTo>
                <a:lnTo>
                  <a:pt x="1812405" y="83767"/>
                </a:lnTo>
                <a:close/>
              </a:path>
              <a:path w="6797040" h="125729">
                <a:moveTo>
                  <a:pt x="1519220" y="83767"/>
                </a:moveTo>
                <a:lnTo>
                  <a:pt x="1351686" y="83767"/>
                </a:lnTo>
                <a:lnTo>
                  <a:pt x="1351686" y="41883"/>
                </a:lnTo>
                <a:lnTo>
                  <a:pt x="1519220" y="41883"/>
                </a:lnTo>
                <a:lnTo>
                  <a:pt x="1519220" y="83767"/>
                </a:lnTo>
                <a:close/>
              </a:path>
              <a:path w="6797040" h="125729">
                <a:moveTo>
                  <a:pt x="1226035" y="83767"/>
                </a:moveTo>
                <a:lnTo>
                  <a:pt x="1058501" y="83767"/>
                </a:lnTo>
                <a:lnTo>
                  <a:pt x="1058501" y="41883"/>
                </a:lnTo>
                <a:lnTo>
                  <a:pt x="1226035" y="41883"/>
                </a:lnTo>
                <a:lnTo>
                  <a:pt x="1226035" y="83767"/>
                </a:lnTo>
                <a:close/>
              </a:path>
              <a:path w="6797040" h="125729">
                <a:moveTo>
                  <a:pt x="932851" y="83767"/>
                </a:moveTo>
                <a:lnTo>
                  <a:pt x="765317" y="83767"/>
                </a:lnTo>
                <a:lnTo>
                  <a:pt x="765317" y="41883"/>
                </a:lnTo>
                <a:lnTo>
                  <a:pt x="932851" y="41883"/>
                </a:lnTo>
                <a:lnTo>
                  <a:pt x="932851" y="83767"/>
                </a:lnTo>
                <a:close/>
              </a:path>
              <a:path w="6797040" h="125729">
                <a:moveTo>
                  <a:pt x="639666" y="83767"/>
                </a:moveTo>
                <a:lnTo>
                  <a:pt x="472132" y="83767"/>
                </a:lnTo>
                <a:lnTo>
                  <a:pt x="472132" y="41883"/>
                </a:lnTo>
                <a:lnTo>
                  <a:pt x="639666" y="41883"/>
                </a:lnTo>
                <a:lnTo>
                  <a:pt x="639666" y="83767"/>
                </a:lnTo>
                <a:close/>
              </a:path>
              <a:path w="6797040" h="125729">
                <a:moveTo>
                  <a:pt x="346481" y="83767"/>
                </a:moveTo>
                <a:lnTo>
                  <a:pt x="178947" y="83767"/>
                </a:lnTo>
                <a:lnTo>
                  <a:pt x="178947" y="41883"/>
                </a:lnTo>
                <a:lnTo>
                  <a:pt x="346481" y="41883"/>
                </a:lnTo>
                <a:lnTo>
                  <a:pt x="346481" y="83767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69633" y="8529301"/>
            <a:ext cx="21323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93746" y="2535629"/>
            <a:ext cx="4546600" cy="3074035"/>
          </a:xfrm>
          <a:custGeom>
            <a:avLst/>
            <a:gdLst/>
            <a:ahLst/>
            <a:cxnLst/>
            <a:rect l="l" t="t" r="r" b="b"/>
            <a:pathLst>
              <a:path w="4546600" h="3074035">
                <a:moveTo>
                  <a:pt x="4033385" y="3073414"/>
                </a:moveTo>
                <a:lnTo>
                  <a:pt x="511398" y="3073414"/>
                </a:lnTo>
                <a:lnTo>
                  <a:pt x="464863" y="3071248"/>
                </a:lnTo>
                <a:lnTo>
                  <a:pt x="419492" y="3065026"/>
                </a:lnTo>
                <a:lnTo>
                  <a:pt x="375467" y="3054926"/>
                </a:lnTo>
                <a:lnTo>
                  <a:pt x="332968" y="3041130"/>
                </a:lnTo>
                <a:lnTo>
                  <a:pt x="292178" y="3023817"/>
                </a:lnTo>
                <a:lnTo>
                  <a:pt x="253279" y="3003168"/>
                </a:lnTo>
                <a:lnTo>
                  <a:pt x="216451" y="2979363"/>
                </a:lnTo>
                <a:lnTo>
                  <a:pt x="181876" y="2952582"/>
                </a:lnTo>
                <a:lnTo>
                  <a:pt x="149736" y="2923006"/>
                </a:lnTo>
                <a:lnTo>
                  <a:pt x="120212" y="2890814"/>
                </a:lnTo>
                <a:lnTo>
                  <a:pt x="93486" y="2856188"/>
                </a:lnTo>
                <a:lnTo>
                  <a:pt x="69740" y="2819306"/>
                </a:lnTo>
                <a:lnTo>
                  <a:pt x="49155" y="2780350"/>
                </a:lnTo>
                <a:lnTo>
                  <a:pt x="31913" y="2739500"/>
                </a:lnTo>
                <a:lnTo>
                  <a:pt x="18194" y="2696935"/>
                </a:lnTo>
                <a:lnTo>
                  <a:pt x="8181" y="2652837"/>
                </a:lnTo>
                <a:lnTo>
                  <a:pt x="2056" y="2607385"/>
                </a:lnTo>
                <a:lnTo>
                  <a:pt x="0" y="2560759"/>
                </a:lnTo>
                <a:lnTo>
                  <a:pt x="0" y="512654"/>
                </a:lnTo>
                <a:lnTo>
                  <a:pt x="2056" y="465994"/>
                </a:lnTo>
                <a:lnTo>
                  <a:pt x="8181" y="420511"/>
                </a:lnTo>
                <a:lnTo>
                  <a:pt x="18194" y="376386"/>
                </a:lnTo>
                <a:lnTo>
                  <a:pt x="31913" y="333798"/>
                </a:lnTo>
                <a:lnTo>
                  <a:pt x="49155" y="292929"/>
                </a:lnTo>
                <a:lnTo>
                  <a:pt x="69740" y="253958"/>
                </a:lnTo>
                <a:lnTo>
                  <a:pt x="93486" y="217066"/>
                </a:lnTo>
                <a:lnTo>
                  <a:pt x="120212" y="182432"/>
                </a:lnTo>
                <a:lnTo>
                  <a:pt x="149736" y="150238"/>
                </a:lnTo>
                <a:lnTo>
                  <a:pt x="181876" y="120664"/>
                </a:lnTo>
                <a:lnTo>
                  <a:pt x="216451" y="93889"/>
                </a:lnTo>
                <a:lnTo>
                  <a:pt x="253279" y="70094"/>
                </a:lnTo>
                <a:lnTo>
                  <a:pt x="292178" y="49459"/>
                </a:lnTo>
                <a:lnTo>
                  <a:pt x="332968" y="32165"/>
                </a:lnTo>
                <a:lnTo>
                  <a:pt x="375467" y="18392"/>
                </a:lnTo>
                <a:lnTo>
                  <a:pt x="419492" y="8320"/>
                </a:lnTo>
                <a:lnTo>
                  <a:pt x="464863" y="2129"/>
                </a:lnTo>
                <a:lnTo>
                  <a:pt x="511398" y="0"/>
                </a:lnTo>
                <a:lnTo>
                  <a:pt x="4033385" y="0"/>
                </a:lnTo>
                <a:lnTo>
                  <a:pt x="4080081" y="2129"/>
                </a:lnTo>
                <a:lnTo>
                  <a:pt x="4125596" y="8320"/>
                </a:lnTo>
                <a:lnTo>
                  <a:pt x="4169749" y="18392"/>
                </a:lnTo>
                <a:lnTo>
                  <a:pt x="4212360" y="32165"/>
                </a:lnTo>
                <a:lnTo>
                  <a:pt x="4253248" y="49459"/>
                </a:lnTo>
                <a:lnTo>
                  <a:pt x="4292234" y="70094"/>
                </a:lnTo>
                <a:lnTo>
                  <a:pt x="4329137" y="93889"/>
                </a:lnTo>
                <a:lnTo>
                  <a:pt x="4363777" y="120664"/>
                </a:lnTo>
                <a:lnTo>
                  <a:pt x="4395973" y="150238"/>
                </a:lnTo>
                <a:lnTo>
                  <a:pt x="4425545" y="182432"/>
                </a:lnTo>
                <a:lnTo>
                  <a:pt x="4452314" y="217066"/>
                </a:lnTo>
                <a:lnTo>
                  <a:pt x="4476098" y="253958"/>
                </a:lnTo>
                <a:lnTo>
                  <a:pt x="4496718" y="292929"/>
                </a:lnTo>
                <a:lnTo>
                  <a:pt x="4513993" y="333798"/>
                </a:lnTo>
                <a:lnTo>
                  <a:pt x="4527743" y="376386"/>
                </a:lnTo>
                <a:lnTo>
                  <a:pt x="4537787" y="420511"/>
                </a:lnTo>
                <a:lnTo>
                  <a:pt x="4543946" y="465994"/>
                </a:lnTo>
                <a:lnTo>
                  <a:pt x="4546039" y="512654"/>
                </a:lnTo>
                <a:lnTo>
                  <a:pt x="4546039" y="2560759"/>
                </a:lnTo>
                <a:lnTo>
                  <a:pt x="4543946" y="2607385"/>
                </a:lnTo>
                <a:lnTo>
                  <a:pt x="4537787" y="2652837"/>
                </a:lnTo>
                <a:lnTo>
                  <a:pt x="4527743" y="2696935"/>
                </a:lnTo>
                <a:lnTo>
                  <a:pt x="4513993" y="2739500"/>
                </a:lnTo>
                <a:lnTo>
                  <a:pt x="4496718" y="2780350"/>
                </a:lnTo>
                <a:lnTo>
                  <a:pt x="4476098" y="2819306"/>
                </a:lnTo>
                <a:lnTo>
                  <a:pt x="4452314" y="2856188"/>
                </a:lnTo>
                <a:lnTo>
                  <a:pt x="4425545" y="2890814"/>
                </a:lnTo>
                <a:lnTo>
                  <a:pt x="4395973" y="2923006"/>
                </a:lnTo>
                <a:lnTo>
                  <a:pt x="4363777" y="2952582"/>
                </a:lnTo>
                <a:lnTo>
                  <a:pt x="4329137" y="2979363"/>
                </a:lnTo>
                <a:lnTo>
                  <a:pt x="4292234" y="3003168"/>
                </a:lnTo>
                <a:lnTo>
                  <a:pt x="4253248" y="3023817"/>
                </a:lnTo>
                <a:lnTo>
                  <a:pt x="4212360" y="3041130"/>
                </a:lnTo>
                <a:lnTo>
                  <a:pt x="4169749" y="3054926"/>
                </a:lnTo>
                <a:lnTo>
                  <a:pt x="4125596" y="3065026"/>
                </a:lnTo>
                <a:lnTo>
                  <a:pt x="4080081" y="3071248"/>
                </a:lnTo>
                <a:lnTo>
                  <a:pt x="4033385" y="3073414"/>
                </a:lnTo>
                <a:close/>
              </a:path>
            </a:pathLst>
          </a:custGeom>
          <a:solidFill>
            <a:srgbClr val="6DA6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959606" y="3529150"/>
            <a:ext cx="4213225" cy="1030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3960"/>
              </a:lnSpc>
              <a:spcBef>
                <a:spcPts val="90"/>
              </a:spcBef>
            </a:pP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服务器</a:t>
            </a:r>
            <a:endParaRPr sz="3300">
              <a:latin typeface="微软雅黑"/>
              <a:cs typeface="微软雅黑"/>
            </a:endParaRPr>
          </a:p>
          <a:p>
            <a:pPr algn="ctr">
              <a:lnSpc>
                <a:spcPts val="3960"/>
              </a:lnSpc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req </a:t>
            </a: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— </a:t>
            </a: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res</a:t>
            </a:r>
            <a:r>
              <a:rPr dirty="0" sz="3300" spc="-5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793746" y="6726077"/>
            <a:ext cx="4546600" cy="3072765"/>
          </a:xfrm>
          <a:custGeom>
            <a:avLst/>
            <a:gdLst/>
            <a:ahLst/>
            <a:cxnLst/>
            <a:rect l="l" t="t" r="r" b="b"/>
            <a:pathLst>
              <a:path w="4546600" h="3072765">
                <a:moveTo>
                  <a:pt x="4033385" y="3072157"/>
                </a:moveTo>
                <a:lnTo>
                  <a:pt x="511398" y="3072157"/>
                </a:lnTo>
                <a:lnTo>
                  <a:pt x="464863" y="3070160"/>
                </a:lnTo>
                <a:lnTo>
                  <a:pt x="419492" y="3064087"/>
                </a:lnTo>
                <a:lnTo>
                  <a:pt x="375467" y="3054120"/>
                </a:lnTo>
                <a:lnTo>
                  <a:pt x="332968" y="3040441"/>
                </a:lnTo>
                <a:lnTo>
                  <a:pt x="292178" y="3023230"/>
                </a:lnTo>
                <a:lnTo>
                  <a:pt x="253279" y="3002670"/>
                </a:lnTo>
                <a:lnTo>
                  <a:pt x="216451" y="2978942"/>
                </a:lnTo>
                <a:lnTo>
                  <a:pt x="181876" y="2952227"/>
                </a:lnTo>
                <a:lnTo>
                  <a:pt x="149736" y="2922708"/>
                </a:lnTo>
                <a:lnTo>
                  <a:pt x="120212" y="2890565"/>
                </a:lnTo>
                <a:lnTo>
                  <a:pt x="93486" y="2855980"/>
                </a:lnTo>
                <a:lnTo>
                  <a:pt x="69740" y="2819134"/>
                </a:lnTo>
                <a:lnTo>
                  <a:pt x="49155" y="2780210"/>
                </a:lnTo>
                <a:lnTo>
                  <a:pt x="31913" y="2739388"/>
                </a:lnTo>
                <a:lnTo>
                  <a:pt x="18194" y="2696851"/>
                </a:lnTo>
                <a:lnTo>
                  <a:pt x="8181" y="2652779"/>
                </a:lnTo>
                <a:lnTo>
                  <a:pt x="2056" y="2607355"/>
                </a:lnTo>
                <a:lnTo>
                  <a:pt x="0" y="2560759"/>
                </a:lnTo>
                <a:lnTo>
                  <a:pt x="0" y="512654"/>
                </a:lnTo>
                <a:lnTo>
                  <a:pt x="2056" y="465964"/>
                </a:lnTo>
                <a:lnTo>
                  <a:pt x="8181" y="420455"/>
                </a:lnTo>
                <a:lnTo>
                  <a:pt x="18194" y="376307"/>
                </a:lnTo>
                <a:lnTo>
                  <a:pt x="31913" y="333700"/>
                </a:lnTo>
                <a:lnTo>
                  <a:pt x="49155" y="292815"/>
                </a:lnTo>
                <a:lnTo>
                  <a:pt x="69740" y="253832"/>
                </a:lnTo>
                <a:lnTo>
                  <a:pt x="93486" y="216931"/>
                </a:lnTo>
                <a:lnTo>
                  <a:pt x="120212" y="182293"/>
                </a:lnTo>
                <a:lnTo>
                  <a:pt x="149736" y="150097"/>
                </a:lnTo>
                <a:lnTo>
                  <a:pt x="181876" y="120524"/>
                </a:lnTo>
                <a:lnTo>
                  <a:pt x="216451" y="93754"/>
                </a:lnTo>
                <a:lnTo>
                  <a:pt x="253279" y="69968"/>
                </a:lnTo>
                <a:lnTo>
                  <a:pt x="292178" y="49346"/>
                </a:lnTo>
                <a:lnTo>
                  <a:pt x="332968" y="32067"/>
                </a:lnTo>
                <a:lnTo>
                  <a:pt x="375467" y="18313"/>
                </a:lnTo>
                <a:lnTo>
                  <a:pt x="419492" y="8264"/>
                </a:lnTo>
                <a:lnTo>
                  <a:pt x="464863" y="2099"/>
                </a:lnTo>
                <a:lnTo>
                  <a:pt x="511398" y="0"/>
                </a:lnTo>
                <a:lnTo>
                  <a:pt x="4033385" y="0"/>
                </a:lnTo>
                <a:lnTo>
                  <a:pt x="4080081" y="2099"/>
                </a:lnTo>
                <a:lnTo>
                  <a:pt x="4125596" y="8264"/>
                </a:lnTo>
                <a:lnTo>
                  <a:pt x="4169749" y="18313"/>
                </a:lnTo>
                <a:lnTo>
                  <a:pt x="4212360" y="32067"/>
                </a:lnTo>
                <a:lnTo>
                  <a:pt x="4253248" y="49346"/>
                </a:lnTo>
                <a:lnTo>
                  <a:pt x="4292234" y="69968"/>
                </a:lnTo>
                <a:lnTo>
                  <a:pt x="4329137" y="93754"/>
                </a:lnTo>
                <a:lnTo>
                  <a:pt x="4363777" y="120524"/>
                </a:lnTo>
                <a:lnTo>
                  <a:pt x="4395973" y="150097"/>
                </a:lnTo>
                <a:lnTo>
                  <a:pt x="4425545" y="182293"/>
                </a:lnTo>
                <a:lnTo>
                  <a:pt x="4452314" y="216931"/>
                </a:lnTo>
                <a:lnTo>
                  <a:pt x="4476098" y="253832"/>
                </a:lnTo>
                <a:lnTo>
                  <a:pt x="4496718" y="292815"/>
                </a:lnTo>
                <a:lnTo>
                  <a:pt x="4513993" y="333700"/>
                </a:lnTo>
                <a:lnTo>
                  <a:pt x="4527743" y="376307"/>
                </a:lnTo>
                <a:lnTo>
                  <a:pt x="4537787" y="420455"/>
                </a:lnTo>
                <a:lnTo>
                  <a:pt x="4543946" y="465964"/>
                </a:lnTo>
                <a:lnTo>
                  <a:pt x="4546039" y="512654"/>
                </a:lnTo>
                <a:lnTo>
                  <a:pt x="4546039" y="2560759"/>
                </a:lnTo>
                <a:lnTo>
                  <a:pt x="4543946" y="2607355"/>
                </a:lnTo>
                <a:lnTo>
                  <a:pt x="4537787" y="2652779"/>
                </a:lnTo>
                <a:lnTo>
                  <a:pt x="4527743" y="2696851"/>
                </a:lnTo>
                <a:lnTo>
                  <a:pt x="4513993" y="2739388"/>
                </a:lnTo>
                <a:lnTo>
                  <a:pt x="4496718" y="2780210"/>
                </a:lnTo>
                <a:lnTo>
                  <a:pt x="4476098" y="2819134"/>
                </a:lnTo>
                <a:lnTo>
                  <a:pt x="4452314" y="2855980"/>
                </a:lnTo>
                <a:lnTo>
                  <a:pt x="4425545" y="2890565"/>
                </a:lnTo>
                <a:lnTo>
                  <a:pt x="4395973" y="2922708"/>
                </a:lnTo>
                <a:lnTo>
                  <a:pt x="4363777" y="2952227"/>
                </a:lnTo>
                <a:lnTo>
                  <a:pt x="4329137" y="2978942"/>
                </a:lnTo>
                <a:lnTo>
                  <a:pt x="4292234" y="3002670"/>
                </a:lnTo>
                <a:lnTo>
                  <a:pt x="4253248" y="3023230"/>
                </a:lnTo>
                <a:lnTo>
                  <a:pt x="4212360" y="3040441"/>
                </a:lnTo>
                <a:lnTo>
                  <a:pt x="4169749" y="3054120"/>
                </a:lnTo>
                <a:lnTo>
                  <a:pt x="4125596" y="3064087"/>
                </a:lnTo>
                <a:lnTo>
                  <a:pt x="4080081" y="3070160"/>
                </a:lnTo>
                <a:lnTo>
                  <a:pt x="4033385" y="3072157"/>
                </a:lnTo>
                <a:close/>
              </a:path>
            </a:pathLst>
          </a:custGeom>
          <a:solidFill>
            <a:srgbClr val="6DA6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088397" y="7216807"/>
            <a:ext cx="3956050" cy="2035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49375" marR="134239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服务器  </a:t>
            </a: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req</a:t>
            </a:r>
            <a:r>
              <a:rPr dirty="0" sz="3300" spc="-8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—</a:t>
            </a:r>
            <a:endParaRPr sz="3300">
              <a:latin typeface="微软雅黑"/>
              <a:cs typeface="微软雅黑"/>
            </a:endParaRPr>
          </a:p>
          <a:p>
            <a:pPr algn="ctr">
              <a:lnSpc>
                <a:spcPts val="3954"/>
              </a:lnSpc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renderToString(ap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ts val="3960"/>
              </a:lnSpc>
            </a:pP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p) </a:t>
            </a:r>
            <a:r>
              <a:rPr dirty="0" sz="3300" spc="-10">
                <a:solidFill>
                  <a:srgbClr val="FFFFFF"/>
                </a:solidFill>
                <a:latin typeface="微软雅黑"/>
                <a:cs typeface="微软雅黑"/>
              </a:rPr>
              <a:t>— </a:t>
            </a: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res</a:t>
            </a:r>
            <a:r>
              <a:rPr dirty="0" sz="3300" spc="-4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微软雅黑"/>
                <a:cs typeface="微软雅黑"/>
              </a:rPr>
              <a:t>index.html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4416" y="5025890"/>
            <a:ext cx="608393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125"/>
              <a:t>UI</a:t>
            </a:r>
            <a:r>
              <a:rPr dirty="0" sz="7250" spc="405"/>
              <a:t> </a:t>
            </a:r>
            <a:r>
              <a:rPr dirty="0" sz="7250" spc="250"/>
              <a:t>组件库对</a:t>
            </a:r>
            <a:r>
              <a:rPr dirty="0" sz="7250"/>
              <a:t>比</a:t>
            </a:r>
            <a:endParaRPr sz="72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1463992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20"/>
              <a:t>Element </a:t>
            </a:r>
            <a:r>
              <a:rPr dirty="0" sz="5750" spc="130"/>
              <a:t>UI vs </a:t>
            </a:r>
            <a:r>
              <a:rPr dirty="0" sz="5750" spc="175"/>
              <a:t>Ant </a:t>
            </a:r>
            <a:r>
              <a:rPr dirty="0" sz="5750" spc="215"/>
              <a:t>Design </a:t>
            </a:r>
            <a:r>
              <a:rPr dirty="0" sz="5750" spc="175"/>
              <a:t>Vue </a:t>
            </a:r>
            <a:r>
              <a:rPr dirty="0" sz="5750" spc="130"/>
              <a:t>vs</a:t>
            </a:r>
            <a:r>
              <a:rPr dirty="0" sz="5750" spc="585"/>
              <a:t> </a:t>
            </a:r>
            <a:r>
              <a:rPr dirty="0" sz="5750" spc="204"/>
              <a:t>iView</a:t>
            </a:r>
            <a:endParaRPr sz="57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392" y="2561084"/>
          <a:ext cx="17334865" cy="748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075"/>
                <a:gridCol w="2886710"/>
                <a:gridCol w="2886074"/>
                <a:gridCol w="2886075"/>
                <a:gridCol w="2886709"/>
                <a:gridCol w="2886075"/>
              </a:tblGrid>
              <a:tr h="186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量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单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测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admin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背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景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原型、设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计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Element</a:t>
                      </a:r>
                      <a:r>
                        <a:rPr dirty="0" sz="2650" spc="-2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UI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46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81%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650">
                        <a:latin typeface="Times New Roman"/>
                        <a:cs typeface="Times New Roman"/>
                      </a:endParaRPr>
                    </a:p>
                    <a:p>
                      <a:pPr marL="267970" marR="260350" indent="90805">
                        <a:lnSpc>
                          <a:spcPts val="317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vue-element-  </a:t>
                      </a:r>
                      <a:r>
                        <a:rPr dirty="0" sz="2650" spc="-5">
                          <a:latin typeface="微软雅黑"/>
                          <a:cs typeface="微软雅黑"/>
                        </a:rPr>
                        <a:t>admin（社区</a:t>
                      </a:r>
                      <a:r>
                        <a:rPr dirty="0" sz="2650">
                          <a:latin typeface="微软雅黑"/>
                          <a:cs typeface="微软雅黑"/>
                        </a:rPr>
                        <a:t>）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饿了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么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Axure</a:t>
                      </a:r>
                      <a:r>
                        <a:rPr dirty="0" sz="2650" spc="-15"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Sketch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Ant Design</a:t>
                      </a:r>
                      <a:r>
                        <a:rPr dirty="0" sz="2650" spc="-40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Vue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55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87%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Pro（</a:t>
                      </a:r>
                      <a:r>
                        <a:rPr dirty="0" sz="2650" spc="-15">
                          <a:latin typeface="微软雅黑"/>
                          <a:cs typeface="微软雅黑"/>
                        </a:rPr>
                        <a:t>社区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）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3175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社区主导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、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ts val="3175"/>
                        </a:lnSpc>
                      </a:pPr>
                      <a:r>
                        <a:rPr dirty="0" sz="2650" spc="-15">
                          <a:latin typeface="微软雅黑"/>
                          <a:cs typeface="微软雅黑"/>
                        </a:rPr>
                        <a:t>蚂蚁金服技术支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持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Axure</a:t>
                      </a:r>
                      <a:r>
                        <a:rPr dirty="0" sz="2650" spc="-15"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dirty="0" sz="2650" spc="-10">
                          <a:latin typeface="微软雅黑"/>
                          <a:cs typeface="微软雅黑"/>
                        </a:rPr>
                        <a:t>Sketch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68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iView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54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>
                          <a:latin typeface="微软雅黑"/>
                          <a:cs typeface="微软雅黑"/>
                        </a:rPr>
                        <a:t>无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iView-admin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 spc="-10">
                          <a:latin typeface="微软雅黑"/>
                          <a:cs typeface="微软雅黑"/>
                        </a:rPr>
                        <a:t>TalkingData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650">
                          <a:latin typeface="微软雅黑"/>
                          <a:cs typeface="微软雅黑"/>
                        </a:rPr>
                        <a:t>无</a:t>
                      </a:r>
                      <a:endParaRPr sz="265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60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354"/>
              </a:spcBef>
            </a:pPr>
            <a:r>
              <a:rPr dirty="0" spc="235"/>
              <a:t>提升开发效率和体验的常用开发工具</a:t>
            </a:r>
            <a:r>
              <a:rPr dirty="0" spc="-10"/>
              <a:t>：</a:t>
            </a:r>
          </a:p>
          <a:p>
            <a:pPr algn="ctr">
              <a:lnSpc>
                <a:spcPct val="100000"/>
              </a:lnSpc>
              <a:spcBef>
                <a:spcPts val="3254"/>
              </a:spcBef>
            </a:pPr>
            <a:r>
              <a:rPr dirty="0" spc="240"/>
              <a:t>Vetur</a:t>
            </a:r>
            <a:r>
              <a:rPr dirty="0" spc="235"/>
              <a:t>、</a:t>
            </a:r>
            <a:r>
              <a:rPr dirty="0" spc="240"/>
              <a:t>ESLint</a:t>
            </a:r>
            <a:r>
              <a:rPr dirty="0" spc="235"/>
              <a:t>、</a:t>
            </a:r>
            <a:r>
              <a:rPr dirty="0" spc="240"/>
              <a:t>Prettier</a:t>
            </a:r>
            <a:r>
              <a:rPr dirty="0" spc="235"/>
              <a:t>、</a:t>
            </a:r>
            <a:r>
              <a:rPr dirty="0" spc="155"/>
              <a:t>Vue</a:t>
            </a:r>
            <a:r>
              <a:rPr dirty="0" spc="459"/>
              <a:t> </a:t>
            </a:r>
            <a:r>
              <a:rPr dirty="0" spc="204"/>
              <a:t>DevTools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87747"/>
            <a:ext cx="2122170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265"/>
              <a:t>Vetu</a:t>
            </a:r>
            <a:r>
              <a:rPr dirty="0" sz="5900" spc="10"/>
              <a:t>r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1421811" y="4142471"/>
            <a:ext cx="2251075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语法高亮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Lint</a:t>
            </a:r>
            <a:r>
              <a:rPr dirty="0" sz="3300" spc="-8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检查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格式化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87747"/>
            <a:ext cx="2365375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260"/>
              <a:t>ESLin</a:t>
            </a:r>
            <a:r>
              <a:rPr dirty="0" sz="5900" spc="10"/>
              <a:t>t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1421811" y="4702664"/>
            <a:ext cx="2223770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代码规范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错误检查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87747"/>
            <a:ext cx="2900045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260"/>
              <a:t>Prettie</a:t>
            </a:r>
            <a:r>
              <a:rPr dirty="0" sz="5900" spc="10"/>
              <a:t>r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180530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格式化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87747"/>
            <a:ext cx="5334000" cy="9302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900" spc="185"/>
              <a:t>Vue</a:t>
            </a:r>
            <a:r>
              <a:rPr dirty="0" sz="5900" spc="440"/>
              <a:t> </a:t>
            </a:r>
            <a:r>
              <a:rPr dirty="0" sz="5900" spc="229"/>
              <a:t>DevTools</a:t>
            </a:r>
            <a:endParaRPr sz="5900"/>
          </a:p>
        </p:txBody>
      </p:sp>
      <p:sp>
        <p:nvSpPr>
          <p:cNvPr id="3" name="object 3"/>
          <p:cNvSpPr txBox="1"/>
          <p:nvPr/>
        </p:nvSpPr>
        <p:spPr>
          <a:xfrm>
            <a:off x="1421811" y="4702664"/>
            <a:ext cx="2642870" cy="16694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集成</a:t>
            </a:r>
            <a:r>
              <a:rPr dirty="0" sz="3300" spc="-4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Vuex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可远程调试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2246" y="5025890"/>
            <a:ext cx="11428095" cy="1130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50" spc="250"/>
              <a:t>单元测试的重要性及其使</a:t>
            </a:r>
            <a:r>
              <a:rPr dirty="0" sz="7250"/>
              <a:t>用</a:t>
            </a:r>
            <a:endParaRPr sz="72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811" y="802405"/>
            <a:ext cx="2286635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>
                <a:solidFill>
                  <a:srgbClr val="00365F"/>
                </a:solidFill>
                <a:latin typeface="微软雅黑"/>
                <a:cs typeface="微软雅黑"/>
              </a:rPr>
              <a:t>重要</a:t>
            </a:r>
            <a:r>
              <a:rPr dirty="0" sz="5750" spc="15">
                <a:solidFill>
                  <a:srgbClr val="00365F"/>
                </a:solidFill>
                <a:latin typeface="微软雅黑"/>
                <a:cs typeface="微软雅黑"/>
              </a:rPr>
              <a:t>性</a:t>
            </a:r>
            <a:endParaRPr sz="57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1811" y="4142471"/>
            <a:ext cx="3899535" cy="2789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减少 </a:t>
            </a:r>
            <a:r>
              <a:rPr dirty="0" sz="3300" spc="-5">
                <a:latin typeface="微软雅黑"/>
                <a:cs typeface="微软雅黑"/>
              </a:rPr>
              <a:t>bug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提高项目的稳定性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提高开发速度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06702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状态管</a:t>
            </a:r>
            <a:r>
              <a:rPr dirty="0" sz="5750" spc="15"/>
              <a:t>理</a:t>
            </a:r>
            <a:endParaRPr sz="5750"/>
          </a:p>
        </p:txBody>
      </p:sp>
      <p:grpSp>
        <p:nvGrpSpPr>
          <p:cNvPr id="3" name="object 3"/>
          <p:cNvGrpSpPr/>
          <p:nvPr/>
        </p:nvGrpSpPr>
        <p:grpSpPr>
          <a:xfrm>
            <a:off x="11507220" y="5234479"/>
            <a:ext cx="1109345" cy="1109345"/>
            <a:chOff x="11507220" y="5234479"/>
            <a:chExt cx="1109345" cy="1109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37651" y="5244657"/>
              <a:ext cx="276414" cy="10969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9597" y="5237118"/>
              <a:ext cx="1104468" cy="280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07220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3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12110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D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24292" y="5234479"/>
            <a:ext cx="1109345" cy="1109345"/>
            <a:chOff x="6224292" y="5234479"/>
            <a:chExt cx="1109345" cy="11093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5282" y="5248426"/>
              <a:ext cx="271405" cy="10893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7244" y="5237118"/>
              <a:ext cx="1103212" cy="280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24292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41" y="5235"/>
                  </a:lnTo>
                  <a:lnTo>
                    <a:pt x="1098741" y="17884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41" y="827137"/>
                  </a:moveTo>
                  <a:lnTo>
                    <a:pt x="1098741" y="1788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12" y="1539"/>
                  </a:lnTo>
                  <a:lnTo>
                    <a:pt x="1109212" y="825597"/>
                  </a:lnTo>
                  <a:lnTo>
                    <a:pt x="1100280" y="825597"/>
                  </a:lnTo>
                  <a:lnTo>
                    <a:pt x="1098741" y="827137"/>
                  </a:lnTo>
                  <a:close/>
                </a:path>
                <a:path w="1109345" h="1109345">
                  <a:moveTo>
                    <a:pt x="1098741" y="17884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54" y="10470"/>
                  </a:lnTo>
                  <a:lnTo>
                    <a:pt x="1098741" y="1788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37"/>
                  </a:lnTo>
                  <a:lnTo>
                    <a:pt x="1100280" y="82559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97"/>
                  </a:lnTo>
                  <a:lnTo>
                    <a:pt x="1109212" y="82559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41" y="827137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229758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B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480289" y="7634375"/>
            <a:ext cx="1109345" cy="1109345"/>
            <a:chOff x="11480289" y="7634375"/>
            <a:chExt cx="1109345" cy="110934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1248" y="7644575"/>
              <a:ext cx="275174" cy="10919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3210" y="7637045"/>
              <a:ext cx="1103212" cy="280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8028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4" y="27621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14" y="276211"/>
                  </a:moveTo>
                  <a:lnTo>
                    <a:pt x="825597" y="27621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14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485723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H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36033" y="5234479"/>
            <a:ext cx="1109345" cy="1109345"/>
            <a:chOff x="8536033" y="5234479"/>
            <a:chExt cx="1109345" cy="110934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014" y="5244657"/>
              <a:ext cx="276414" cy="1093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9216" y="5237118"/>
              <a:ext cx="1103212" cy="280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536033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2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707" y="1103987"/>
                  </a:lnTo>
                  <a:lnTo>
                    <a:pt x="831472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4"/>
                  </a:lnTo>
                  <a:lnTo>
                    <a:pt x="84194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4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2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13" y="276221"/>
                  </a:lnTo>
                  <a:lnTo>
                    <a:pt x="83670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1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42" y="274693"/>
                  </a:lnTo>
                  <a:lnTo>
                    <a:pt x="84041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60" y="28210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106"/>
                  </a:lnTo>
                  <a:lnTo>
                    <a:pt x="831472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106"/>
                  </a:moveTo>
                  <a:lnTo>
                    <a:pt x="834529" y="279928"/>
                  </a:lnTo>
                  <a:lnTo>
                    <a:pt x="836707" y="279928"/>
                  </a:lnTo>
                  <a:lnTo>
                    <a:pt x="834529" y="28210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72" y="285164"/>
                  </a:lnTo>
                  <a:lnTo>
                    <a:pt x="834529" y="28210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70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541729" y="5514806"/>
            <a:ext cx="823594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C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886379" y="7634375"/>
            <a:ext cx="1109345" cy="1109345"/>
            <a:chOff x="9886379" y="7634375"/>
            <a:chExt cx="1109345" cy="110934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6758" y="7644575"/>
              <a:ext cx="276414" cy="10919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88704" y="7637045"/>
              <a:ext cx="1104468" cy="280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88637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7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5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5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73" y="274682"/>
                  </a:lnTo>
                  <a:lnTo>
                    <a:pt x="12638" y="279918"/>
                  </a:lnTo>
                  <a:lnTo>
                    <a:pt x="10470" y="279918"/>
                  </a:lnTo>
                  <a:lnTo>
                    <a:pt x="8931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85"/>
                  </a:lnTo>
                  <a:lnTo>
                    <a:pt x="1787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31" y="283624"/>
                  </a:moveTo>
                  <a:lnTo>
                    <a:pt x="10470" y="279918"/>
                  </a:lnTo>
                  <a:lnTo>
                    <a:pt x="10470" y="282085"/>
                  </a:lnTo>
                  <a:lnTo>
                    <a:pt x="8931" y="283624"/>
                  </a:lnTo>
                  <a:close/>
                </a:path>
                <a:path w="1109345" h="1109345">
                  <a:moveTo>
                    <a:pt x="10470" y="282085"/>
                  </a:moveTo>
                  <a:lnTo>
                    <a:pt x="10470" y="279918"/>
                  </a:lnTo>
                  <a:lnTo>
                    <a:pt x="12638" y="279918"/>
                  </a:lnTo>
                  <a:lnTo>
                    <a:pt x="10470" y="282085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31" y="283624"/>
                  </a:lnTo>
                  <a:lnTo>
                    <a:pt x="10470" y="282085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891217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G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046106" y="7638887"/>
            <a:ext cx="1109345" cy="1109345"/>
            <a:chOff x="13046106" y="7638887"/>
            <a:chExt cx="1109345" cy="110934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6855" y="7649601"/>
              <a:ext cx="275174" cy="10956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48818" y="7642071"/>
              <a:ext cx="1103212" cy="2789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046106" y="7638887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4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6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4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4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4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4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4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4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4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63" y="274682"/>
                  </a:lnTo>
                  <a:lnTo>
                    <a:pt x="12628" y="279918"/>
                  </a:lnTo>
                  <a:lnTo>
                    <a:pt x="10470" y="279918"/>
                  </a:lnTo>
                  <a:lnTo>
                    <a:pt x="8931" y="283614"/>
                  </a:lnTo>
                  <a:lnTo>
                    <a:pt x="10470" y="283614"/>
                  </a:lnTo>
                  <a:lnTo>
                    <a:pt x="10470" y="285153"/>
                  </a:lnTo>
                  <a:close/>
                </a:path>
                <a:path w="1109344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75"/>
                  </a:lnTo>
                  <a:lnTo>
                    <a:pt x="1786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4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4" h="1109345">
                  <a:moveTo>
                    <a:pt x="8931" y="283614"/>
                  </a:moveTo>
                  <a:lnTo>
                    <a:pt x="10470" y="279918"/>
                  </a:lnTo>
                  <a:lnTo>
                    <a:pt x="10460" y="282085"/>
                  </a:lnTo>
                  <a:lnTo>
                    <a:pt x="8931" y="283614"/>
                  </a:lnTo>
                  <a:close/>
                </a:path>
                <a:path w="1109344" h="1109345">
                  <a:moveTo>
                    <a:pt x="10470" y="282075"/>
                  </a:moveTo>
                  <a:lnTo>
                    <a:pt x="10470" y="279918"/>
                  </a:lnTo>
                  <a:lnTo>
                    <a:pt x="12628" y="279918"/>
                  </a:lnTo>
                  <a:lnTo>
                    <a:pt x="10470" y="282075"/>
                  </a:lnTo>
                  <a:close/>
                </a:path>
                <a:path w="1109344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4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4" h="1109345">
                  <a:moveTo>
                    <a:pt x="10470" y="283614"/>
                  </a:moveTo>
                  <a:lnTo>
                    <a:pt x="8931" y="283614"/>
                  </a:lnTo>
                  <a:lnTo>
                    <a:pt x="10470" y="282075"/>
                  </a:lnTo>
                  <a:lnTo>
                    <a:pt x="10470" y="283614"/>
                  </a:lnTo>
                  <a:close/>
                </a:path>
                <a:path w="1109344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4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4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4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4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4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4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4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3051330" y="7918502"/>
            <a:ext cx="824865" cy="824865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I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98975" y="7634375"/>
            <a:ext cx="1109345" cy="1109345"/>
            <a:chOff x="6498975" y="7634375"/>
            <a:chExt cx="1109345" cy="110934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29218" y="7644575"/>
              <a:ext cx="276414" cy="109191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01163" y="7637045"/>
              <a:ext cx="1104468" cy="2802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98975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4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96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3" y="276211"/>
                  </a:lnTo>
                  <a:lnTo>
                    <a:pt x="83670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1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42" y="274682"/>
                  </a:lnTo>
                  <a:lnTo>
                    <a:pt x="84041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18"/>
                  </a:lnTo>
                  <a:lnTo>
                    <a:pt x="836707" y="27991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72" y="285153"/>
                  </a:lnTo>
                  <a:lnTo>
                    <a:pt x="834529" y="282096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503676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E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86041" y="3938309"/>
            <a:ext cx="6887209" cy="4805680"/>
            <a:chOff x="6886041" y="3938309"/>
            <a:chExt cx="6887209" cy="4805680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6041" y="3938309"/>
              <a:ext cx="5340748" cy="13014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40548" y="6338298"/>
              <a:ext cx="3232152" cy="129547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156012" y="6338298"/>
              <a:ext cx="1812925" cy="1295400"/>
            </a:xfrm>
            <a:custGeom>
              <a:avLst/>
              <a:gdLst/>
              <a:ahLst/>
              <a:cxnLst/>
              <a:rect l="l" t="t" r="r" b="b"/>
              <a:pathLst>
                <a:path w="1812925" h="1295400">
                  <a:moveTo>
                    <a:pt x="1812656" y="12700"/>
                  </a:moveTo>
                  <a:lnTo>
                    <a:pt x="1781265" y="12700"/>
                  </a:lnTo>
                  <a:lnTo>
                    <a:pt x="1781505" y="0"/>
                  </a:lnTo>
                  <a:lnTo>
                    <a:pt x="1812908" y="0"/>
                  </a:lnTo>
                  <a:lnTo>
                    <a:pt x="1812656" y="12700"/>
                  </a:lnTo>
                  <a:close/>
                </a:path>
                <a:path w="1812925" h="1295400">
                  <a:moveTo>
                    <a:pt x="1810908" y="38100"/>
                  </a:moveTo>
                  <a:lnTo>
                    <a:pt x="1778825" y="38100"/>
                  </a:lnTo>
                  <a:lnTo>
                    <a:pt x="1779694" y="25400"/>
                  </a:lnTo>
                  <a:lnTo>
                    <a:pt x="1780343" y="25400"/>
                  </a:lnTo>
                  <a:lnTo>
                    <a:pt x="1780909" y="12700"/>
                  </a:lnTo>
                  <a:lnTo>
                    <a:pt x="1812238" y="12700"/>
                  </a:lnTo>
                  <a:lnTo>
                    <a:pt x="1811651" y="25400"/>
                  </a:lnTo>
                  <a:lnTo>
                    <a:pt x="1810908" y="38100"/>
                  </a:lnTo>
                  <a:close/>
                </a:path>
                <a:path w="1812925" h="1295400">
                  <a:moveTo>
                    <a:pt x="1807704" y="63500"/>
                  </a:moveTo>
                  <a:lnTo>
                    <a:pt x="1775432" y="63500"/>
                  </a:lnTo>
                  <a:lnTo>
                    <a:pt x="1776762" y="50800"/>
                  </a:lnTo>
                  <a:lnTo>
                    <a:pt x="1777841" y="50800"/>
                  </a:lnTo>
                  <a:lnTo>
                    <a:pt x="1778867" y="38100"/>
                  </a:lnTo>
                  <a:lnTo>
                    <a:pt x="1809997" y="38100"/>
                  </a:lnTo>
                  <a:lnTo>
                    <a:pt x="1808929" y="50800"/>
                  </a:lnTo>
                  <a:lnTo>
                    <a:pt x="1807704" y="63500"/>
                  </a:lnTo>
                  <a:close/>
                </a:path>
                <a:path w="1812925" h="1295400">
                  <a:moveTo>
                    <a:pt x="1804793" y="76200"/>
                  </a:moveTo>
                  <a:lnTo>
                    <a:pt x="1772448" y="76200"/>
                  </a:lnTo>
                  <a:lnTo>
                    <a:pt x="1774071" y="63500"/>
                  </a:lnTo>
                  <a:lnTo>
                    <a:pt x="1806321" y="63500"/>
                  </a:lnTo>
                  <a:lnTo>
                    <a:pt x="1804793" y="76200"/>
                  </a:lnTo>
                  <a:close/>
                </a:path>
                <a:path w="1812925" h="1295400">
                  <a:moveTo>
                    <a:pt x="1799264" y="101600"/>
                  </a:moveTo>
                  <a:lnTo>
                    <a:pt x="1766909" y="101600"/>
                  </a:lnTo>
                  <a:lnTo>
                    <a:pt x="1768972" y="88900"/>
                  </a:lnTo>
                  <a:lnTo>
                    <a:pt x="1770815" y="76200"/>
                  </a:lnTo>
                  <a:lnTo>
                    <a:pt x="1803096" y="76200"/>
                  </a:lnTo>
                  <a:lnTo>
                    <a:pt x="1801254" y="88900"/>
                  </a:lnTo>
                  <a:lnTo>
                    <a:pt x="1799264" y="101600"/>
                  </a:lnTo>
                  <a:close/>
                </a:path>
                <a:path w="1812925" h="1295400">
                  <a:moveTo>
                    <a:pt x="1794835" y="114300"/>
                  </a:moveTo>
                  <a:lnTo>
                    <a:pt x="1762511" y="114300"/>
                  </a:lnTo>
                  <a:lnTo>
                    <a:pt x="1764857" y="101600"/>
                  </a:lnTo>
                  <a:lnTo>
                    <a:pt x="1797128" y="101600"/>
                  </a:lnTo>
                  <a:lnTo>
                    <a:pt x="1794835" y="114300"/>
                  </a:lnTo>
                  <a:close/>
                </a:path>
                <a:path w="1812925" h="1295400">
                  <a:moveTo>
                    <a:pt x="1787097" y="139700"/>
                  </a:moveTo>
                  <a:lnTo>
                    <a:pt x="1752072" y="139700"/>
                  </a:lnTo>
                  <a:lnTo>
                    <a:pt x="1754972" y="127000"/>
                  </a:lnTo>
                  <a:lnTo>
                    <a:pt x="1757559" y="127000"/>
                  </a:lnTo>
                  <a:lnTo>
                    <a:pt x="1760187" y="114300"/>
                  </a:lnTo>
                  <a:lnTo>
                    <a:pt x="1792406" y="114300"/>
                  </a:lnTo>
                  <a:lnTo>
                    <a:pt x="1789819" y="127000"/>
                  </a:lnTo>
                  <a:lnTo>
                    <a:pt x="1787097" y="139700"/>
                  </a:lnTo>
                  <a:close/>
                </a:path>
                <a:path w="1812925" h="1295400">
                  <a:moveTo>
                    <a:pt x="1781233" y="152400"/>
                  </a:moveTo>
                  <a:lnTo>
                    <a:pt x="1749119" y="152400"/>
                  </a:lnTo>
                  <a:lnTo>
                    <a:pt x="1752166" y="139700"/>
                  </a:lnTo>
                  <a:lnTo>
                    <a:pt x="1784238" y="139700"/>
                  </a:lnTo>
                  <a:lnTo>
                    <a:pt x="1781233" y="152400"/>
                  </a:lnTo>
                  <a:close/>
                </a:path>
                <a:path w="1812925" h="1295400">
                  <a:moveTo>
                    <a:pt x="1499001" y="482600"/>
                  </a:moveTo>
                  <a:lnTo>
                    <a:pt x="1432459" y="482600"/>
                  </a:lnTo>
                  <a:lnTo>
                    <a:pt x="1449296" y="469900"/>
                  </a:lnTo>
                  <a:lnTo>
                    <a:pt x="1449044" y="469900"/>
                  </a:lnTo>
                  <a:lnTo>
                    <a:pt x="1465599" y="457200"/>
                  </a:lnTo>
                  <a:lnTo>
                    <a:pt x="1465348" y="457200"/>
                  </a:lnTo>
                  <a:lnTo>
                    <a:pt x="1481609" y="444500"/>
                  </a:lnTo>
                  <a:lnTo>
                    <a:pt x="1497064" y="444500"/>
                  </a:lnTo>
                  <a:lnTo>
                    <a:pt x="1512718" y="431800"/>
                  </a:lnTo>
                  <a:lnTo>
                    <a:pt x="1512467" y="431800"/>
                  </a:lnTo>
                  <a:lnTo>
                    <a:pt x="1527785" y="419100"/>
                  </a:lnTo>
                  <a:lnTo>
                    <a:pt x="1527545" y="419100"/>
                  </a:lnTo>
                  <a:lnTo>
                    <a:pt x="1542539" y="406400"/>
                  </a:lnTo>
                  <a:lnTo>
                    <a:pt x="1542288" y="406400"/>
                  </a:lnTo>
                  <a:lnTo>
                    <a:pt x="1556936" y="393700"/>
                  </a:lnTo>
                  <a:lnTo>
                    <a:pt x="1556685" y="393700"/>
                  </a:lnTo>
                  <a:lnTo>
                    <a:pt x="1570978" y="381000"/>
                  </a:lnTo>
                  <a:lnTo>
                    <a:pt x="1570737" y="381000"/>
                  </a:lnTo>
                  <a:lnTo>
                    <a:pt x="1584663" y="368300"/>
                  </a:lnTo>
                  <a:lnTo>
                    <a:pt x="1584422" y="368300"/>
                  </a:lnTo>
                  <a:lnTo>
                    <a:pt x="1597982" y="355600"/>
                  </a:lnTo>
                  <a:lnTo>
                    <a:pt x="1597731" y="355600"/>
                  </a:lnTo>
                  <a:lnTo>
                    <a:pt x="1610903" y="342900"/>
                  </a:lnTo>
                  <a:lnTo>
                    <a:pt x="1610662" y="342900"/>
                  </a:lnTo>
                  <a:lnTo>
                    <a:pt x="1623447" y="330200"/>
                  </a:lnTo>
                  <a:lnTo>
                    <a:pt x="1623196" y="330200"/>
                  </a:lnTo>
                  <a:lnTo>
                    <a:pt x="1635583" y="317500"/>
                  </a:lnTo>
                  <a:lnTo>
                    <a:pt x="1635332" y="317500"/>
                  </a:lnTo>
                  <a:lnTo>
                    <a:pt x="1647300" y="304800"/>
                  </a:lnTo>
                  <a:lnTo>
                    <a:pt x="1647049" y="304800"/>
                  </a:lnTo>
                  <a:lnTo>
                    <a:pt x="1658598" y="292100"/>
                  </a:lnTo>
                  <a:lnTo>
                    <a:pt x="1658347" y="292100"/>
                  </a:lnTo>
                  <a:lnTo>
                    <a:pt x="1669467" y="279400"/>
                  </a:lnTo>
                  <a:lnTo>
                    <a:pt x="1669216" y="279400"/>
                  </a:lnTo>
                  <a:lnTo>
                    <a:pt x="1679886" y="266700"/>
                  </a:lnTo>
                  <a:lnTo>
                    <a:pt x="1679645" y="266700"/>
                  </a:lnTo>
                  <a:lnTo>
                    <a:pt x="1689854" y="254000"/>
                  </a:lnTo>
                  <a:lnTo>
                    <a:pt x="1689613" y="254000"/>
                  </a:lnTo>
                  <a:lnTo>
                    <a:pt x="1699361" y="241300"/>
                  </a:lnTo>
                  <a:lnTo>
                    <a:pt x="1699131" y="241300"/>
                  </a:lnTo>
                  <a:lnTo>
                    <a:pt x="1708408" y="228600"/>
                  </a:lnTo>
                  <a:lnTo>
                    <a:pt x="1708167" y="228600"/>
                  </a:lnTo>
                  <a:lnTo>
                    <a:pt x="1716963" y="215900"/>
                  </a:lnTo>
                  <a:lnTo>
                    <a:pt x="1716733" y="215900"/>
                  </a:lnTo>
                  <a:lnTo>
                    <a:pt x="1725026" y="190500"/>
                  </a:lnTo>
                  <a:lnTo>
                    <a:pt x="1724806" y="190500"/>
                  </a:lnTo>
                  <a:lnTo>
                    <a:pt x="1732596" y="177800"/>
                  </a:lnTo>
                  <a:lnTo>
                    <a:pt x="1732376" y="177800"/>
                  </a:lnTo>
                  <a:lnTo>
                    <a:pt x="1739653" y="165100"/>
                  </a:lnTo>
                  <a:lnTo>
                    <a:pt x="1739444" y="165100"/>
                  </a:lnTo>
                  <a:lnTo>
                    <a:pt x="1746198" y="152400"/>
                  </a:lnTo>
                  <a:lnTo>
                    <a:pt x="1778092" y="152400"/>
                  </a:lnTo>
                  <a:lnTo>
                    <a:pt x="1774762" y="165100"/>
                  </a:lnTo>
                  <a:lnTo>
                    <a:pt x="1768008" y="177800"/>
                  </a:lnTo>
                  <a:lnTo>
                    <a:pt x="1760291" y="190500"/>
                  </a:lnTo>
                  <a:lnTo>
                    <a:pt x="1752281" y="215900"/>
                  </a:lnTo>
                  <a:lnTo>
                    <a:pt x="1725204" y="254000"/>
                  </a:lnTo>
                  <a:lnTo>
                    <a:pt x="1704764" y="279400"/>
                  </a:lnTo>
                  <a:lnTo>
                    <a:pt x="1693843" y="304800"/>
                  </a:lnTo>
                  <a:lnTo>
                    <a:pt x="1658483" y="342900"/>
                  </a:lnTo>
                  <a:lnTo>
                    <a:pt x="1619395" y="381000"/>
                  </a:lnTo>
                  <a:lnTo>
                    <a:pt x="1576842" y="419100"/>
                  </a:lnTo>
                  <a:lnTo>
                    <a:pt x="1546696" y="444500"/>
                  </a:lnTo>
                  <a:lnTo>
                    <a:pt x="1515220" y="469900"/>
                  </a:lnTo>
                  <a:lnTo>
                    <a:pt x="1499001" y="482600"/>
                  </a:lnTo>
                  <a:close/>
                </a:path>
                <a:path w="1812925" h="1295400">
                  <a:moveTo>
                    <a:pt x="1413579" y="533400"/>
                  </a:moveTo>
                  <a:lnTo>
                    <a:pt x="1345676" y="533400"/>
                  </a:lnTo>
                  <a:lnTo>
                    <a:pt x="1363780" y="520700"/>
                  </a:lnTo>
                  <a:lnTo>
                    <a:pt x="1363518" y="520700"/>
                  </a:lnTo>
                  <a:lnTo>
                    <a:pt x="1381382" y="508000"/>
                  </a:lnTo>
                  <a:lnTo>
                    <a:pt x="1381120" y="508000"/>
                  </a:lnTo>
                  <a:lnTo>
                    <a:pt x="1398742" y="495300"/>
                  </a:lnTo>
                  <a:lnTo>
                    <a:pt x="1415600" y="495300"/>
                  </a:lnTo>
                  <a:lnTo>
                    <a:pt x="1432710" y="482600"/>
                  </a:lnTo>
                  <a:lnTo>
                    <a:pt x="1482488" y="482600"/>
                  </a:lnTo>
                  <a:lnTo>
                    <a:pt x="1465672" y="495300"/>
                  </a:lnTo>
                  <a:lnTo>
                    <a:pt x="1448584" y="508000"/>
                  </a:lnTo>
                  <a:lnTo>
                    <a:pt x="1431212" y="520700"/>
                  </a:lnTo>
                  <a:lnTo>
                    <a:pt x="1413579" y="533400"/>
                  </a:lnTo>
                  <a:close/>
                </a:path>
                <a:path w="1812925" h="1295400">
                  <a:moveTo>
                    <a:pt x="1340608" y="571500"/>
                  </a:moveTo>
                  <a:lnTo>
                    <a:pt x="1253406" y="571500"/>
                  </a:lnTo>
                  <a:lnTo>
                    <a:pt x="1272516" y="558800"/>
                  </a:lnTo>
                  <a:lnTo>
                    <a:pt x="1272243" y="558800"/>
                  </a:lnTo>
                  <a:lnTo>
                    <a:pt x="1291164" y="546100"/>
                  </a:lnTo>
                  <a:lnTo>
                    <a:pt x="1309352" y="546100"/>
                  </a:lnTo>
                  <a:lnTo>
                    <a:pt x="1327886" y="533400"/>
                  </a:lnTo>
                  <a:lnTo>
                    <a:pt x="1395695" y="533400"/>
                  </a:lnTo>
                  <a:lnTo>
                    <a:pt x="1359194" y="558800"/>
                  </a:lnTo>
                  <a:lnTo>
                    <a:pt x="1340608" y="571500"/>
                  </a:lnTo>
                  <a:close/>
                </a:path>
                <a:path w="1812925" h="1295400">
                  <a:moveTo>
                    <a:pt x="1302787" y="584200"/>
                  </a:moveTo>
                  <a:lnTo>
                    <a:pt x="1215250" y="584200"/>
                  </a:lnTo>
                  <a:lnTo>
                    <a:pt x="1234695" y="571500"/>
                  </a:lnTo>
                  <a:lnTo>
                    <a:pt x="1321802" y="571500"/>
                  </a:lnTo>
                  <a:lnTo>
                    <a:pt x="1302787" y="584200"/>
                  </a:lnTo>
                  <a:close/>
                </a:path>
                <a:path w="1812925" h="1295400">
                  <a:moveTo>
                    <a:pt x="1244642" y="609600"/>
                  </a:moveTo>
                  <a:lnTo>
                    <a:pt x="1117452" y="609600"/>
                  </a:lnTo>
                  <a:lnTo>
                    <a:pt x="1137546" y="596900"/>
                  </a:lnTo>
                  <a:lnTo>
                    <a:pt x="1176498" y="596900"/>
                  </a:lnTo>
                  <a:lnTo>
                    <a:pt x="1196235" y="584200"/>
                  </a:lnTo>
                  <a:lnTo>
                    <a:pt x="1283594" y="584200"/>
                  </a:lnTo>
                  <a:lnTo>
                    <a:pt x="1244642" y="609600"/>
                  </a:lnTo>
                  <a:close/>
                </a:path>
                <a:path w="1812925" h="1295400">
                  <a:moveTo>
                    <a:pt x="1205031" y="622300"/>
                  </a:moveTo>
                  <a:lnTo>
                    <a:pt x="1057538" y="622300"/>
                  </a:lnTo>
                  <a:lnTo>
                    <a:pt x="1077904" y="609600"/>
                  </a:lnTo>
                  <a:lnTo>
                    <a:pt x="1224915" y="609600"/>
                  </a:lnTo>
                  <a:lnTo>
                    <a:pt x="1205031" y="622300"/>
                  </a:lnTo>
                  <a:close/>
                </a:path>
                <a:path w="1812925" h="1295400">
                  <a:moveTo>
                    <a:pt x="1144551" y="635000"/>
                  </a:moveTo>
                  <a:lnTo>
                    <a:pt x="905511" y="635000"/>
                  </a:lnTo>
                  <a:lnTo>
                    <a:pt x="926338" y="622300"/>
                  </a:lnTo>
                  <a:lnTo>
                    <a:pt x="1164833" y="622300"/>
                  </a:lnTo>
                  <a:lnTo>
                    <a:pt x="1144551" y="635000"/>
                  </a:lnTo>
                  <a:close/>
                </a:path>
                <a:path w="1812925" h="1295400">
                  <a:moveTo>
                    <a:pt x="1103631" y="647700"/>
                  </a:moveTo>
                  <a:lnTo>
                    <a:pt x="749181" y="647700"/>
                  </a:lnTo>
                  <a:lnTo>
                    <a:pt x="769871" y="635000"/>
                  </a:lnTo>
                  <a:lnTo>
                    <a:pt x="1124143" y="635000"/>
                  </a:lnTo>
                  <a:lnTo>
                    <a:pt x="1103631" y="647700"/>
                  </a:lnTo>
                  <a:close/>
                </a:path>
                <a:path w="1812925" h="1295400">
                  <a:moveTo>
                    <a:pt x="1020817" y="660400"/>
                  </a:moveTo>
                  <a:lnTo>
                    <a:pt x="687664" y="660400"/>
                  </a:lnTo>
                  <a:lnTo>
                    <a:pt x="708062" y="647700"/>
                  </a:lnTo>
                  <a:lnTo>
                    <a:pt x="1031235" y="647700"/>
                  </a:lnTo>
                  <a:lnTo>
                    <a:pt x="1020817" y="660400"/>
                  </a:lnTo>
                  <a:close/>
                </a:path>
                <a:path w="1812925" h="1295400">
                  <a:moveTo>
                    <a:pt x="804614" y="673100"/>
                  </a:moveTo>
                  <a:lnTo>
                    <a:pt x="647205" y="673100"/>
                  </a:lnTo>
                  <a:lnTo>
                    <a:pt x="667372" y="660400"/>
                  </a:lnTo>
                  <a:lnTo>
                    <a:pt x="814875" y="660400"/>
                  </a:lnTo>
                  <a:lnTo>
                    <a:pt x="804614" y="673100"/>
                  </a:lnTo>
                  <a:close/>
                </a:path>
                <a:path w="1812925" h="1295400">
                  <a:moveTo>
                    <a:pt x="655414" y="698500"/>
                  </a:moveTo>
                  <a:lnTo>
                    <a:pt x="568003" y="698500"/>
                  </a:lnTo>
                  <a:lnTo>
                    <a:pt x="607300" y="673100"/>
                  </a:lnTo>
                  <a:lnTo>
                    <a:pt x="734647" y="673100"/>
                  </a:lnTo>
                  <a:lnTo>
                    <a:pt x="714449" y="685800"/>
                  </a:lnTo>
                  <a:lnTo>
                    <a:pt x="675277" y="685800"/>
                  </a:lnTo>
                  <a:lnTo>
                    <a:pt x="655414" y="698500"/>
                  </a:lnTo>
                  <a:close/>
                </a:path>
                <a:path w="1812925" h="1295400">
                  <a:moveTo>
                    <a:pt x="616672" y="711200"/>
                  </a:moveTo>
                  <a:lnTo>
                    <a:pt x="529418" y="711200"/>
                  </a:lnTo>
                  <a:lnTo>
                    <a:pt x="548622" y="698500"/>
                  </a:lnTo>
                  <a:lnTo>
                    <a:pt x="636263" y="698500"/>
                  </a:lnTo>
                  <a:lnTo>
                    <a:pt x="616672" y="711200"/>
                  </a:lnTo>
                  <a:close/>
                </a:path>
                <a:path w="1812925" h="1295400">
                  <a:moveTo>
                    <a:pt x="541041" y="736600"/>
                  </a:moveTo>
                  <a:lnTo>
                    <a:pt x="473011" y="736600"/>
                  </a:lnTo>
                  <a:lnTo>
                    <a:pt x="510403" y="711200"/>
                  </a:lnTo>
                  <a:lnTo>
                    <a:pt x="597803" y="711200"/>
                  </a:lnTo>
                  <a:lnTo>
                    <a:pt x="578516" y="723900"/>
                  </a:lnTo>
                  <a:lnTo>
                    <a:pt x="559972" y="723900"/>
                  </a:lnTo>
                  <a:lnTo>
                    <a:pt x="541041" y="736600"/>
                  </a:lnTo>
                  <a:close/>
                </a:path>
                <a:path w="1812925" h="1295400">
                  <a:moveTo>
                    <a:pt x="468425" y="774700"/>
                  </a:moveTo>
                  <a:lnTo>
                    <a:pt x="400993" y="774700"/>
                  </a:lnTo>
                  <a:lnTo>
                    <a:pt x="418636" y="762000"/>
                  </a:lnTo>
                  <a:lnTo>
                    <a:pt x="454645" y="736600"/>
                  </a:lnTo>
                  <a:lnTo>
                    <a:pt x="541313" y="736600"/>
                  </a:lnTo>
                  <a:lnTo>
                    <a:pt x="522580" y="749300"/>
                  </a:lnTo>
                  <a:lnTo>
                    <a:pt x="504581" y="749300"/>
                  </a:lnTo>
                  <a:lnTo>
                    <a:pt x="486267" y="762000"/>
                  </a:lnTo>
                  <a:lnTo>
                    <a:pt x="486529" y="762000"/>
                  </a:lnTo>
                  <a:lnTo>
                    <a:pt x="468425" y="774700"/>
                  </a:lnTo>
                  <a:close/>
                </a:path>
                <a:path w="1812925" h="1295400">
                  <a:moveTo>
                    <a:pt x="82981" y="1143000"/>
                  </a:moveTo>
                  <a:lnTo>
                    <a:pt x="50972" y="1143000"/>
                  </a:lnTo>
                  <a:lnTo>
                    <a:pt x="54113" y="1130300"/>
                  </a:lnTo>
                  <a:lnTo>
                    <a:pt x="71914" y="1092200"/>
                  </a:lnTo>
                  <a:lnTo>
                    <a:pt x="88458" y="1066800"/>
                  </a:lnTo>
                  <a:lnTo>
                    <a:pt x="97483" y="1041400"/>
                  </a:lnTo>
                  <a:lnTo>
                    <a:pt x="127200" y="1003300"/>
                  </a:lnTo>
                  <a:lnTo>
                    <a:pt x="161513" y="965200"/>
                  </a:lnTo>
                  <a:lnTo>
                    <a:pt x="199386" y="927100"/>
                  </a:lnTo>
                  <a:lnTo>
                    <a:pt x="240809" y="889000"/>
                  </a:lnTo>
                  <a:lnTo>
                    <a:pt x="270264" y="863600"/>
                  </a:lnTo>
                  <a:lnTo>
                    <a:pt x="301090" y="838200"/>
                  </a:lnTo>
                  <a:lnTo>
                    <a:pt x="333204" y="812800"/>
                  </a:lnTo>
                  <a:lnTo>
                    <a:pt x="366533" y="787400"/>
                  </a:lnTo>
                  <a:lnTo>
                    <a:pt x="383632" y="774700"/>
                  </a:lnTo>
                  <a:lnTo>
                    <a:pt x="451085" y="774700"/>
                  </a:lnTo>
                  <a:lnTo>
                    <a:pt x="433463" y="787400"/>
                  </a:lnTo>
                  <a:lnTo>
                    <a:pt x="433725" y="787400"/>
                  </a:lnTo>
                  <a:lnTo>
                    <a:pt x="416343" y="800100"/>
                  </a:lnTo>
                  <a:lnTo>
                    <a:pt x="416605" y="800100"/>
                  </a:lnTo>
                  <a:lnTo>
                    <a:pt x="399495" y="812800"/>
                  </a:lnTo>
                  <a:lnTo>
                    <a:pt x="383161" y="812800"/>
                  </a:lnTo>
                  <a:lnTo>
                    <a:pt x="366606" y="825500"/>
                  </a:lnTo>
                  <a:lnTo>
                    <a:pt x="366857" y="825500"/>
                  </a:lnTo>
                  <a:lnTo>
                    <a:pt x="350596" y="838200"/>
                  </a:lnTo>
                  <a:lnTo>
                    <a:pt x="350847" y="838200"/>
                  </a:lnTo>
                  <a:lnTo>
                    <a:pt x="334890" y="850900"/>
                  </a:lnTo>
                  <a:lnTo>
                    <a:pt x="335141" y="850900"/>
                  </a:lnTo>
                  <a:lnTo>
                    <a:pt x="319487" y="863600"/>
                  </a:lnTo>
                  <a:lnTo>
                    <a:pt x="319738" y="863600"/>
                  </a:lnTo>
                  <a:lnTo>
                    <a:pt x="304420" y="876300"/>
                  </a:lnTo>
                  <a:lnTo>
                    <a:pt x="304671" y="876300"/>
                  </a:lnTo>
                  <a:lnTo>
                    <a:pt x="289677" y="889000"/>
                  </a:lnTo>
                  <a:lnTo>
                    <a:pt x="275520" y="889000"/>
                  </a:lnTo>
                  <a:lnTo>
                    <a:pt x="261227" y="901700"/>
                  </a:lnTo>
                  <a:lnTo>
                    <a:pt x="261478" y="901700"/>
                  </a:lnTo>
                  <a:lnTo>
                    <a:pt x="247542" y="914400"/>
                  </a:lnTo>
                  <a:lnTo>
                    <a:pt x="247793" y="914400"/>
                  </a:lnTo>
                  <a:lnTo>
                    <a:pt x="234233" y="927100"/>
                  </a:lnTo>
                  <a:lnTo>
                    <a:pt x="234474" y="927100"/>
                  </a:lnTo>
                  <a:lnTo>
                    <a:pt x="221302" y="939800"/>
                  </a:lnTo>
                  <a:lnTo>
                    <a:pt x="221542" y="939800"/>
                  </a:lnTo>
                  <a:lnTo>
                    <a:pt x="208758" y="952500"/>
                  </a:lnTo>
                  <a:lnTo>
                    <a:pt x="209009" y="952500"/>
                  </a:lnTo>
                  <a:lnTo>
                    <a:pt x="196632" y="965200"/>
                  </a:lnTo>
                  <a:lnTo>
                    <a:pt x="196873" y="965200"/>
                  </a:lnTo>
                  <a:lnTo>
                    <a:pt x="184905" y="977900"/>
                  </a:lnTo>
                  <a:lnTo>
                    <a:pt x="185156" y="977900"/>
                  </a:lnTo>
                  <a:lnTo>
                    <a:pt x="173607" y="990600"/>
                  </a:lnTo>
                  <a:lnTo>
                    <a:pt x="173858" y="990600"/>
                  </a:lnTo>
                  <a:lnTo>
                    <a:pt x="168303" y="1003300"/>
                  </a:lnTo>
                  <a:lnTo>
                    <a:pt x="162989" y="1003300"/>
                  </a:lnTo>
                  <a:lnTo>
                    <a:pt x="152319" y="1028700"/>
                  </a:lnTo>
                  <a:lnTo>
                    <a:pt x="152560" y="1028700"/>
                  </a:lnTo>
                  <a:lnTo>
                    <a:pt x="142351" y="1041400"/>
                  </a:lnTo>
                  <a:lnTo>
                    <a:pt x="142592" y="1041400"/>
                  </a:lnTo>
                  <a:lnTo>
                    <a:pt x="132844" y="1054100"/>
                  </a:lnTo>
                  <a:lnTo>
                    <a:pt x="133084" y="1054100"/>
                  </a:lnTo>
                  <a:lnTo>
                    <a:pt x="123807" y="1066800"/>
                  </a:lnTo>
                  <a:lnTo>
                    <a:pt x="124038" y="1066800"/>
                  </a:lnTo>
                  <a:lnTo>
                    <a:pt x="115242" y="1079500"/>
                  </a:lnTo>
                  <a:lnTo>
                    <a:pt x="115472" y="1079500"/>
                  </a:lnTo>
                  <a:lnTo>
                    <a:pt x="107179" y="1092200"/>
                  </a:lnTo>
                  <a:lnTo>
                    <a:pt x="107399" y="1092200"/>
                  </a:lnTo>
                  <a:lnTo>
                    <a:pt x="99609" y="1104900"/>
                  </a:lnTo>
                  <a:lnTo>
                    <a:pt x="99829" y="1104900"/>
                  </a:lnTo>
                  <a:lnTo>
                    <a:pt x="92552" y="1117600"/>
                  </a:lnTo>
                  <a:lnTo>
                    <a:pt x="92761" y="1117600"/>
                  </a:lnTo>
                  <a:lnTo>
                    <a:pt x="86007" y="1130300"/>
                  </a:lnTo>
                  <a:lnTo>
                    <a:pt x="86164" y="1130300"/>
                  </a:lnTo>
                  <a:lnTo>
                    <a:pt x="82981" y="1143000"/>
                  </a:lnTo>
                  <a:close/>
                </a:path>
                <a:path w="1812925" h="1295400">
                  <a:moveTo>
                    <a:pt x="162748" y="1016000"/>
                  </a:moveTo>
                  <a:lnTo>
                    <a:pt x="162989" y="1003300"/>
                  </a:lnTo>
                  <a:lnTo>
                    <a:pt x="168303" y="1003300"/>
                  </a:lnTo>
                  <a:lnTo>
                    <a:pt x="162748" y="1016000"/>
                  </a:lnTo>
                  <a:close/>
                </a:path>
                <a:path w="1812925" h="1295400">
                  <a:moveTo>
                    <a:pt x="80039" y="1155700"/>
                  </a:moveTo>
                  <a:lnTo>
                    <a:pt x="45108" y="1155700"/>
                  </a:lnTo>
                  <a:lnTo>
                    <a:pt x="47967" y="1143000"/>
                  </a:lnTo>
                  <a:lnTo>
                    <a:pt x="83086" y="1143000"/>
                  </a:lnTo>
                  <a:lnTo>
                    <a:pt x="80039" y="1155700"/>
                  </a:lnTo>
                  <a:close/>
                </a:path>
                <a:path w="1812925" h="1295400">
                  <a:moveTo>
                    <a:pt x="69620" y="1181100"/>
                  </a:moveTo>
                  <a:lnTo>
                    <a:pt x="37370" y="1181100"/>
                  </a:lnTo>
                  <a:lnTo>
                    <a:pt x="39810" y="1168400"/>
                  </a:lnTo>
                  <a:lnTo>
                    <a:pt x="42386" y="1155700"/>
                  </a:lnTo>
                  <a:lnTo>
                    <a:pt x="77327" y="1155700"/>
                  </a:lnTo>
                  <a:lnTo>
                    <a:pt x="74552" y="1168400"/>
                  </a:lnTo>
                  <a:lnTo>
                    <a:pt x="72102" y="1168400"/>
                  </a:lnTo>
                  <a:lnTo>
                    <a:pt x="69620" y="1181100"/>
                  </a:lnTo>
                  <a:close/>
                </a:path>
                <a:path w="1812925" h="1295400">
                  <a:moveTo>
                    <a:pt x="65223" y="1193800"/>
                  </a:moveTo>
                  <a:lnTo>
                    <a:pt x="32941" y="1193800"/>
                  </a:lnTo>
                  <a:lnTo>
                    <a:pt x="35087" y="1181100"/>
                  </a:lnTo>
                  <a:lnTo>
                    <a:pt x="67432" y="1181100"/>
                  </a:lnTo>
                  <a:lnTo>
                    <a:pt x="65223" y="1193800"/>
                  </a:lnTo>
                  <a:close/>
                </a:path>
                <a:path w="1812925" h="1295400">
                  <a:moveTo>
                    <a:pt x="34920" y="1295400"/>
                  </a:moveTo>
                  <a:lnTo>
                    <a:pt x="0" y="1193800"/>
                  </a:lnTo>
                  <a:lnTo>
                    <a:pt x="31823" y="1198122"/>
                  </a:lnTo>
                  <a:lnTo>
                    <a:pt x="28260" y="1219200"/>
                  </a:lnTo>
                  <a:lnTo>
                    <a:pt x="59328" y="1231900"/>
                  </a:lnTo>
                  <a:lnTo>
                    <a:pt x="76759" y="1231900"/>
                  </a:lnTo>
                  <a:lnTo>
                    <a:pt x="34920" y="1295400"/>
                  </a:lnTo>
                  <a:close/>
                </a:path>
                <a:path w="1812925" h="1295400">
                  <a:moveTo>
                    <a:pt x="62661" y="1202311"/>
                  </a:moveTo>
                  <a:lnTo>
                    <a:pt x="31823" y="1198122"/>
                  </a:lnTo>
                  <a:lnTo>
                    <a:pt x="32553" y="1193800"/>
                  </a:lnTo>
                  <a:lnTo>
                    <a:pt x="63621" y="1193800"/>
                  </a:lnTo>
                  <a:lnTo>
                    <a:pt x="62661" y="1202311"/>
                  </a:lnTo>
                  <a:close/>
                </a:path>
                <a:path w="1812925" h="1295400">
                  <a:moveTo>
                    <a:pt x="63897" y="1202479"/>
                  </a:moveTo>
                  <a:lnTo>
                    <a:pt x="63365" y="1202407"/>
                  </a:lnTo>
                  <a:lnTo>
                    <a:pt x="63621" y="1193800"/>
                  </a:lnTo>
                  <a:lnTo>
                    <a:pt x="65306" y="1193800"/>
                  </a:lnTo>
                  <a:lnTo>
                    <a:pt x="63897" y="1202479"/>
                  </a:lnTo>
                  <a:close/>
                </a:path>
                <a:path w="1812925" h="1295400">
                  <a:moveTo>
                    <a:pt x="59328" y="1231900"/>
                  </a:moveTo>
                  <a:lnTo>
                    <a:pt x="28260" y="1219200"/>
                  </a:lnTo>
                  <a:lnTo>
                    <a:pt x="31823" y="1198122"/>
                  </a:lnTo>
                  <a:lnTo>
                    <a:pt x="62661" y="1202311"/>
                  </a:lnTo>
                  <a:lnTo>
                    <a:pt x="59328" y="1231900"/>
                  </a:lnTo>
                  <a:close/>
                </a:path>
                <a:path w="1812925" h="1295400">
                  <a:moveTo>
                    <a:pt x="76759" y="1231900"/>
                  </a:moveTo>
                  <a:lnTo>
                    <a:pt x="59328" y="1231900"/>
                  </a:lnTo>
                  <a:lnTo>
                    <a:pt x="62661" y="1202311"/>
                  </a:lnTo>
                  <a:lnTo>
                    <a:pt x="63365" y="1202407"/>
                  </a:lnTo>
                  <a:lnTo>
                    <a:pt x="63244" y="1206500"/>
                  </a:lnTo>
                  <a:lnTo>
                    <a:pt x="93494" y="1206500"/>
                  </a:lnTo>
                  <a:lnTo>
                    <a:pt x="76759" y="1231900"/>
                  </a:lnTo>
                  <a:close/>
                </a:path>
                <a:path w="1812925" h="1295400">
                  <a:moveTo>
                    <a:pt x="63244" y="1206500"/>
                  </a:moveTo>
                  <a:lnTo>
                    <a:pt x="63365" y="1202407"/>
                  </a:lnTo>
                  <a:lnTo>
                    <a:pt x="63897" y="1202479"/>
                  </a:lnTo>
                  <a:lnTo>
                    <a:pt x="63244" y="1206500"/>
                  </a:lnTo>
                  <a:close/>
                </a:path>
                <a:path w="1812925" h="1295400">
                  <a:moveTo>
                    <a:pt x="93494" y="1206500"/>
                  </a:moveTo>
                  <a:lnTo>
                    <a:pt x="63244" y="1206500"/>
                  </a:lnTo>
                  <a:lnTo>
                    <a:pt x="63897" y="1202479"/>
                  </a:lnTo>
                  <a:lnTo>
                    <a:pt x="93494" y="12065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40579" y="7644575"/>
              <a:ext cx="276414" cy="10919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12524" y="7637044"/>
              <a:ext cx="1104468" cy="2802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210147" y="763437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19" y="282096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215038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F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849133" y="2834594"/>
            <a:ext cx="1109345" cy="4805045"/>
            <a:chOff x="8849133" y="2834594"/>
            <a:chExt cx="1109345" cy="4805045"/>
          </a:xfrm>
        </p:grpSpPr>
        <p:sp>
          <p:nvSpPr>
            <p:cNvPr id="47" name="object 47"/>
            <p:cNvSpPr/>
            <p:nvPr/>
          </p:nvSpPr>
          <p:spPr>
            <a:xfrm>
              <a:off x="8855363" y="6338424"/>
              <a:ext cx="113664" cy="1301750"/>
            </a:xfrm>
            <a:custGeom>
              <a:avLst/>
              <a:gdLst/>
              <a:ahLst/>
              <a:cxnLst/>
              <a:rect l="l" t="t" r="r" b="b"/>
              <a:pathLst>
                <a:path w="113665" h="1301750">
                  <a:moveTo>
                    <a:pt x="113494" y="60909"/>
                  </a:moveTo>
                  <a:lnTo>
                    <a:pt x="82081" y="60909"/>
                  </a:lnTo>
                  <a:lnTo>
                    <a:pt x="82227" y="0"/>
                  </a:lnTo>
                  <a:lnTo>
                    <a:pt x="113640" y="73"/>
                  </a:lnTo>
                  <a:lnTo>
                    <a:pt x="113494" y="60909"/>
                  </a:lnTo>
                  <a:close/>
                </a:path>
                <a:path w="113665" h="1301750">
                  <a:moveTo>
                    <a:pt x="113066" y="121273"/>
                  </a:moveTo>
                  <a:lnTo>
                    <a:pt x="81662" y="121273"/>
                  </a:lnTo>
                  <a:lnTo>
                    <a:pt x="82081" y="60835"/>
                  </a:lnTo>
                  <a:lnTo>
                    <a:pt x="113494" y="60909"/>
                  </a:lnTo>
                  <a:lnTo>
                    <a:pt x="113066" y="121273"/>
                  </a:lnTo>
                  <a:close/>
                </a:path>
                <a:path w="113665" h="1301750">
                  <a:moveTo>
                    <a:pt x="112377" y="180685"/>
                  </a:moveTo>
                  <a:lnTo>
                    <a:pt x="80971" y="180685"/>
                  </a:lnTo>
                  <a:lnTo>
                    <a:pt x="81662" y="121200"/>
                  </a:lnTo>
                  <a:lnTo>
                    <a:pt x="113066" y="121273"/>
                  </a:lnTo>
                  <a:lnTo>
                    <a:pt x="112377" y="180685"/>
                  </a:lnTo>
                  <a:close/>
                </a:path>
                <a:path w="113665" h="1301750">
                  <a:moveTo>
                    <a:pt x="111449" y="238673"/>
                  </a:moveTo>
                  <a:lnTo>
                    <a:pt x="80039" y="238673"/>
                  </a:lnTo>
                  <a:lnTo>
                    <a:pt x="80971" y="180612"/>
                  </a:lnTo>
                  <a:lnTo>
                    <a:pt x="112377" y="180685"/>
                  </a:lnTo>
                  <a:lnTo>
                    <a:pt x="111449" y="238673"/>
                  </a:lnTo>
                  <a:close/>
                </a:path>
                <a:path w="113665" h="1301750">
                  <a:moveTo>
                    <a:pt x="110292" y="294744"/>
                  </a:moveTo>
                  <a:lnTo>
                    <a:pt x="78877" y="294744"/>
                  </a:lnTo>
                  <a:lnTo>
                    <a:pt x="80039" y="238600"/>
                  </a:lnTo>
                  <a:lnTo>
                    <a:pt x="111449" y="238673"/>
                  </a:lnTo>
                  <a:lnTo>
                    <a:pt x="110292" y="294744"/>
                  </a:lnTo>
                  <a:close/>
                </a:path>
                <a:path w="113665" h="1301750">
                  <a:moveTo>
                    <a:pt x="108930" y="348429"/>
                  </a:moveTo>
                  <a:lnTo>
                    <a:pt x="77515" y="348429"/>
                  </a:lnTo>
                  <a:lnTo>
                    <a:pt x="78877" y="294671"/>
                  </a:lnTo>
                  <a:lnTo>
                    <a:pt x="110292" y="294744"/>
                  </a:lnTo>
                  <a:lnTo>
                    <a:pt x="108930" y="348429"/>
                  </a:lnTo>
                  <a:close/>
                </a:path>
                <a:path w="113665" h="1301750">
                  <a:moveTo>
                    <a:pt x="107387" y="399254"/>
                  </a:moveTo>
                  <a:lnTo>
                    <a:pt x="75966" y="399254"/>
                  </a:lnTo>
                  <a:lnTo>
                    <a:pt x="77515" y="348355"/>
                  </a:lnTo>
                  <a:lnTo>
                    <a:pt x="108930" y="348429"/>
                  </a:lnTo>
                  <a:lnTo>
                    <a:pt x="107387" y="399254"/>
                  </a:lnTo>
                  <a:close/>
                </a:path>
                <a:path w="113665" h="1301750">
                  <a:moveTo>
                    <a:pt x="99736" y="564286"/>
                  </a:moveTo>
                  <a:lnTo>
                    <a:pt x="68270" y="564286"/>
                  </a:lnTo>
                  <a:lnTo>
                    <a:pt x="68280" y="564129"/>
                  </a:lnTo>
                  <a:lnTo>
                    <a:pt x="70385" y="529575"/>
                  </a:lnTo>
                  <a:lnTo>
                    <a:pt x="72385" y="490267"/>
                  </a:lnTo>
                  <a:lnTo>
                    <a:pt x="74249" y="446635"/>
                  </a:lnTo>
                  <a:lnTo>
                    <a:pt x="75966" y="399171"/>
                  </a:lnTo>
                  <a:lnTo>
                    <a:pt x="107387" y="399254"/>
                  </a:lnTo>
                  <a:lnTo>
                    <a:pt x="105630" y="447871"/>
                  </a:lnTo>
                  <a:lnTo>
                    <a:pt x="103756" y="491733"/>
                  </a:lnTo>
                  <a:lnTo>
                    <a:pt x="101745" y="531334"/>
                  </a:lnTo>
                  <a:lnTo>
                    <a:pt x="99736" y="564286"/>
                  </a:lnTo>
                  <a:close/>
                </a:path>
                <a:path w="113665" h="1301750">
                  <a:moveTo>
                    <a:pt x="74238" y="446740"/>
                  </a:moveTo>
                  <a:close/>
                </a:path>
                <a:path w="113665" h="1301750">
                  <a:moveTo>
                    <a:pt x="72374" y="490393"/>
                  </a:moveTo>
                  <a:close/>
                </a:path>
                <a:path w="113665" h="1301750">
                  <a:moveTo>
                    <a:pt x="70374" y="529743"/>
                  </a:moveTo>
                  <a:lnTo>
                    <a:pt x="70383" y="529575"/>
                  </a:lnTo>
                  <a:lnTo>
                    <a:pt x="70374" y="529743"/>
                  </a:lnTo>
                  <a:close/>
                </a:path>
                <a:path w="113665" h="1301750">
                  <a:moveTo>
                    <a:pt x="68274" y="564222"/>
                  </a:moveTo>
                  <a:close/>
                </a:path>
                <a:path w="113665" h="1301750">
                  <a:moveTo>
                    <a:pt x="98676" y="579542"/>
                  </a:moveTo>
                  <a:lnTo>
                    <a:pt x="67191" y="579542"/>
                  </a:lnTo>
                  <a:lnTo>
                    <a:pt x="68274" y="564222"/>
                  </a:lnTo>
                  <a:lnTo>
                    <a:pt x="99736" y="564286"/>
                  </a:lnTo>
                  <a:lnTo>
                    <a:pt x="99620" y="566192"/>
                  </a:lnTo>
                  <a:lnTo>
                    <a:pt x="98676" y="579542"/>
                  </a:lnTo>
                  <a:close/>
                </a:path>
                <a:path w="113665" h="1301750">
                  <a:moveTo>
                    <a:pt x="97590" y="593458"/>
                  </a:moveTo>
                  <a:lnTo>
                    <a:pt x="66081" y="593458"/>
                  </a:lnTo>
                  <a:lnTo>
                    <a:pt x="67191" y="579416"/>
                  </a:lnTo>
                  <a:lnTo>
                    <a:pt x="98676" y="579542"/>
                  </a:lnTo>
                  <a:lnTo>
                    <a:pt x="98510" y="581898"/>
                  </a:lnTo>
                  <a:lnTo>
                    <a:pt x="97590" y="593458"/>
                  </a:lnTo>
                  <a:close/>
                </a:path>
                <a:path w="113665" h="1301750">
                  <a:moveTo>
                    <a:pt x="96498" y="605918"/>
                  </a:moveTo>
                  <a:lnTo>
                    <a:pt x="64961" y="605918"/>
                  </a:lnTo>
                  <a:lnTo>
                    <a:pt x="64982" y="605709"/>
                  </a:lnTo>
                  <a:lnTo>
                    <a:pt x="66092" y="593301"/>
                  </a:lnTo>
                  <a:lnTo>
                    <a:pt x="66081" y="593458"/>
                  </a:lnTo>
                  <a:lnTo>
                    <a:pt x="97590" y="593458"/>
                  </a:lnTo>
                  <a:lnTo>
                    <a:pt x="97379" y="596107"/>
                  </a:lnTo>
                  <a:lnTo>
                    <a:pt x="96498" y="605918"/>
                  </a:lnTo>
                  <a:close/>
                </a:path>
                <a:path w="113665" h="1301750">
                  <a:moveTo>
                    <a:pt x="64966" y="605865"/>
                  </a:moveTo>
                  <a:lnTo>
                    <a:pt x="64980" y="605709"/>
                  </a:lnTo>
                  <a:lnTo>
                    <a:pt x="64966" y="605865"/>
                  </a:lnTo>
                  <a:close/>
                </a:path>
                <a:path w="113665" h="1301750">
                  <a:moveTo>
                    <a:pt x="95408" y="616829"/>
                  </a:moveTo>
                  <a:lnTo>
                    <a:pt x="63830" y="616829"/>
                  </a:lnTo>
                  <a:lnTo>
                    <a:pt x="63861" y="616557"/>
                  </a:lnTo>
                  <a:lnTo>
                    <a:pt x="64966" y="605865"/>
                  </a:lnTo>
                  <a:lnTo>
                    <a:pt x="96498" y="605918"/>
                  </a:lnTo>
                  <a:lnTo>
                    <a:pt x="96227" y="608934"/>
                  </a:lnTo>
                  <a:lnTo>
                    <a:pt x="95408" y="616829"/>
                  </a:lnTo>
                  <a:close/>
                </a:path>
                <a:path w="113665" h="1301750">
                  <a:moveTo>
                    <a:pt x="63840" y="616737"/>
                  </a:moveTo>
                  <a:lnTo>
                    <a:pt x="63858" y="616557"/>
                  </a:lnTo>
                  <a:lnTo>
                    <a:pt x="63840" y="616737"/>
                  </a:lnTo>
                  <a:close/>
                </a:path>
                <a:path w="113665" h="1301750">
                  <a:moveTo>
                    <a:pt x="94339" y="626127"/>
                  </a:moveTo>
                  <a:lnTo>
                    <a:pt x="62699" y="626127"/>
                  </a:lnTo>
                  <a:lnTo>
                    <a:pt x="62752" y="625740"/>
                  </a:lnTo>
                  <a:lnTo>
                    <a:pt x="63840" y="616737"/>
                  </a:lnTo>
                  <a:lnTo>
                    <a:pt x="95408" y="616829"/>
                  </a:lnTo>
                  <a:lnTo>
                    <a:pt x="95044" y="620347"/>
                  </a:lnTo>
                  <a:lnTo>
                    <a:pt x="94339" y="626127"/>
                  </a:lnTo>
                  <a:close/>
                </a:path>
                <a:path w="113665" h="1301750">
                  <a:moveTo>
                    <a:pt x="62721" y="625946"/>
                  </a:moveTo>
                  <a:lnTo>
                    <a:pt x="62746" y="625740"/>
                  </a:lnTo>
                  <a:lnTo>
                    <a:pt x="62721" y="625946"/>
                  </a:lnTo>
                  <a:close/>
                </a:path>
                <a:path w="113665" h="1301750">
                  <a:moveTo>
                    <a:pt x="93330" y="633708"/>
                  </a:moveTo>
                  <a:lnTo>
                    <a:pt x="61579" y="633708"/>
                  </a:lnTo>
                  <a:lnTo>
                    <a:pt x="61673" y="633090"/>
                  </a:lnTo>
                  <a:lnTo>
                    <a:pt x="62721" y="625946"/>
                  </a:lnTo>
                  <a:lnTo>
                    <a:pt x="62699" y="626127"/>
                  </a:lnTo>
                  <a:lnTo>
                    <a:pt x="94339" y="626127"/>
                  </a:lnTo>
                  <a:lnTo>
                    <a:pt x="93829" y="630315"/>
                  </a:lnTo>
                  <a:lnTo>
                    <a:pt x="93330" y="633708"/>
                  </a:lnTo>
                  <a:close/>
                </a:path>
                <a:path w="113665" h="1301750">
                  <a:moveTo>
                    <a:pt x="61658" y="633173"/>
                  </a:moveTo>
                  <a:close/>
                </a:path>
                <a:path w="113665" h="1301750">
                  <a:moveTo>
                    <a:pt x="61045" y="639404"/>
                  </a:moveTo>
                  <a:lnTo>
                    <a:pt x="60490" y="639404"/>
                  </a:lnTo>
                  <a:lnTo>
                    <a:pt x="60731" y="638347"/>
                  </a:lnTo>
                  <a:lnTo>
                    <a:pt x="61658" y="633173"/>
                  </a:lnTo>
                  <a:lnTo>
                    <a:pt x="61579" y="633708"/>
                  </a:lnTo>
                  <a:lnTo>
                    <a:pt x="93330" y="633708"/>
                  </a:lnTo>
                  <a:lnTo>
                    <a:pt x="93027" y="635771"/>
                  </a:lnTo>
                  <a:lnTo>
                    <a:pt x="67170" y="635771"/>
                  </a:lnTo>
                  <a:lnTo>
                    <a:pt x="65966" y="636242"/>
                  </a:lnTo>
                  <a:lnTo>
                    <a:pt x="63662" y="637373"/>
                  </a:lnTo>
                  <a:lnTo>
                    <a:pt x="61522" y="638927"/>
                  </a:lnTo>
                  <a:lnTo>
                    <a:pt x="61045" y="639404"/>
                  </a:lnTo>
                  <a:close/>
                </a:path>
                <a:path w="113665" h="1301750">
                  <a:moveTo>
                    <a:pt x="60106" y="641446"/>
                  </a:moveTo>
                  <a:lnTo>
                    <a:pt x="59922" y="641446"/>
                  </a:lnTo>
                  <a:lnTo>
                    <a:pt x="60247" y="640202"/>
                  </a:lnTo>
                  <a:lnTo>
                    <a:pt x="61579" y="638870"/>
                  </a:lnTo>
                  <a:lnTo>
                    <a:pt x="63662" y="637373"/>
                  </a:lnTo>
                  <a:lnTo>
                    <a:pt x="65966" y="636242"/>
                  </a:lnTo>
                  <a:lnTo>
                    <a:pt x="67170" y="635771"/>
                  </a:lnTo>
                  <a:lnTo>
                    <a:pt x="61966" y="639498"/>
                  </a:lnTo>
                  <a:lnTo>
                    <a:pt x="61568" y="639498"/>
                  </a:lnTo>
                  <a:lnTo>
                    <a:pt x="60978" y="640202"/>
                  </a:lnTo>
                  <a:lnTo>
                    <a:pt x="60345" y="641331"/>
                  </a:lnTo>
                  <a:lnTo>
                    <a:pt x="60165" y="641331"/>
                  </a:lnTo>
                  <a:close/>
                </a:path>
                <a:path w="113665" h="1301750">
                  <a:moveTo>
                    <a:pt x="91794" y="642922"/>
                  </a:moveTo>
                  <a:lnTo>
                    <a:pt x="59537" y="642922"/>
                  </a:lnTo>
                  <a:lnTo>
                    <a:pt x="59788" y="642189"/>
                  </a:lnTo>
                  <a:lnTo>
                    <a:pt x="61204" y="640044"/>
                  </a:lnTo>
                  <a:lnTo>
                    <a:pt x="67170" y="635771"/>
                  </a:lnTo>
                  <a:lnTo>
                    <a:pt x="93027" y="635771"/>
                  </a:lnTo>
                  <a:lnTo>
                    <a:pt x="92656" y="638294"/>
                  </a:lnTo>
                  <a:lnTo>
                    <a:pt x="91794" y="642922"/>
                  </a:lnTo>
                  <a:close/>
                </a:path>
                <a:path w="113665" h="1301750">
                  <a:moveTo>
                    <a:pt x="60579" y="638927"/>
                  </a:moveTo>
                  <a:lnTo>
                    <a:pt x="60688" y="638347"/>
                  </a:lnTo>
                  <a:lnTo>
                    <a:pt x="60579" y="638927"/>
                  </a:lnTo>
                  <a:close/>
                </a:path>
                <a:path w="113665" h="1301750">
                  <a:moveTo>
                    <a:pt x="60490" y="639404"/>
                  </a:moveTo>
                  <a:lnTo>
                    <a:pt x="60594" y="638870"/>
                  </a:lnTo>
                  <a:lnTo>
                    <a:pt x="60731" y="638347"/>
                  </a:lnTo>
                  <a:lnTo>
                    <a:pt x="60490" y="639404"/>
                  </a:lnTo>
                  <a:close/>
                </a:path>
                <a:path w="113665" h="1301750">
                  <a:moveTo>
                    <a:pt x="60247" y="640202"/>
                  </a:moveTo>
                  <a:lnTo>
                    <a:pt x="60579" y="638927"/>
                  </a:lnTo>
                  <a:lnTo>
                    <a:pt x="60490" y="639404"/>
                  </a:lnTo>
                  <a:lnTo>
                    <a:pt x="61045" y="639404"/>
                  </a:lnTo>
                  <a:lnTo>
                    <a:pt x="60247" y="640202"/>
                  </a:lnTo>
                  <a:close/>
                </a:path>
                <a:path w="113665" h="1301750">
                  <a:moveTo>
                    <a:pt x="60971" y="640210"/>
                  </a:moveTo>
                  <a:lnTo>
                    <a:pt x="61568" y="639498"/>
                  </a:lnTo>
                  <a:lnTo>
                    <a:pt x="61204" y="640044"/>
                  </a:lnTo>
                  <a:lnTo>
                    <a:pt x="60971" y="640210"/>
                  </a:lnTo>
                  <a:close/>
                </a:path>
                <a:path w="113665" h="1301750">
                  <a:moveTo>
                    <a:pt x="61204" y="640044"/>
                  </a:moveTo>
                  <a:lnTo>
                    <a:pt x="61568" y="639498"/>
                  </a:lnTo>
                  <a:lnTo>
                    <a:pt x="61966" y="639498"/>
                  </a:lnTo>
                  <a:lnTo>
                    <a:pt x="61204" y="640044"/>
                  </a:lnTo>
                  <a:close/>
                </a:path>
                <a:path w="113665" h="1301750">
                  <a:moveTo>
                    <a:pt x="61093" y="640210"/>
                  </a:moveTo>
                  <a:lnTo>
                    <a:pt x="61204" y="640044"/>
                  </a:lnTo>
                  <a:lnTo>
                    <a:pt x="61093" y="640210"/>
                  </a:lnTo>
                  <a:close/>
                </a:path>
                <a:path w="113665" h="1301750">
                  <a:moveTo>
                    <a:pt x="62867" y="1207007"/>
                  </a:moveTo>
                  <a:lnTo>
                    <a:pt x="31454" y="1206877"/>
                  </a:lnTo>
                  <a:lnTo>
                    <a:pt x="31611" y="1179744"/>
                  </a:lnTo>
                  <a:lnTo>
                    <a:pt x="32302" y="1120175"/>
                  </a:lnTo>
                  <a:lnTo>
                    <a:pt x="33234" y="1062051"/>
                  </a:lnTo>
                  <a:lnTo>
                    <a:pt x="34396" y="1005833"/>
                  </a:lnTo>
                  <a:lnTo>
                    <a:pt x="35768" y="951908"/>
                  </a:lnTo>
                  <a:lnTo>
                    <a:pt x="37318" y="901009"/>
                  </a:lnTo>
                  <a:lnTo>
                    <a:pt x="39045" y="853345"/>
                  </a:lnTo>
                  <a:lnTo>
                    <a:pt x="40920" y="809483"/>
                  </a:lnTo>
                  <a:lnTo>
                    <a:pt x="42941" y="769735"/>
                  </a:lnTo>
                  <a:lnTo>
                    <a:pt x="46166" y="719318"/>
                  </a:lnTo>
                  <a:lnTo>
                    <a:pt x="49631" y="680879"/>
                  </a:lnTo>
                  <a:lnTo>
                    <a:pt x="58082" y="642828"/>
                  </a:lnTo>
                  <a:lnTo>
                    <a:pt x="60247" y="640202"/>
                  </a:lnTo>
                  <a:lnTo>
                    <a:pt x="59782" y="641984"/>
                  </a:lnTo>
                  <a:lnTo>
                    <a:pt x="59401" y="643069"/>
                  </a:lnTo>
                  <a:lnTo>
                    <a:pt x="91767" y="643069"/>
                  </a:lnTo>
                  <a:lnTo>
                    <a:pt x="86736" y="658157"/>
                  </a:lnTo>
                  <a:lnTo>
                    <a:pt x="85274" y="658157"/>
                  </a:lnTo>
                  <a:lnTo>
                    <a:pt x="85210" y="658304"/>
                  </a:lnTo>
                  <a:lnTo>
                    <a:pt x="84852" y="659118"/>
                  </a:lnTo>
                  <a:lnTo>
                    <a:pt x="83452" y="661203"/>
                  </a:lnTo>
                  <a:lnTo>
                    <a:pt x="77505" y="665456"/>
                  </a:lnTo>
                  <a:lnTo>
                    <a:pt x="83503" y="665456"/>
                  </a:lnTo>
                  <a:lnTo>
                    <a:pt x="83116" y="667518"/>
                  </a:lnTo>
                  <a:lnTo>
                    <a:pt x="81928" y="675487"/>
                  </a:lnTo>
                  <a:lnTo>
                    <a:pt x="77485" y="721810"/>
                  </a:lnTo>
                  <a:lnTo>
                    <a:pt x="74293" y="771641"/>
                  </a:lnTo>
                  <a:lnTo>
                    <a:pt x="72296" y="810949"/>
                  </a:lnTo>
                  <a:lnTo>
                    <a:pt x="70434" y="854581"/>
                  </a:lnTo>
                  <a:lnTo>
                    <a:pt x="68717" y="902056"/>
                  </a:lnTo>
                  <a:lnTo>
                    <a:pt x="67168" y="952871"/>
                  </a:lnTo>
                  <a:lnTo>
                    <a:pt x="65797" y="1006555"/>
                  </a:lnTo>
                  <a:lnTo>
                    <a:pt x="64646" y="1062627"/>
                  </a:lnTo>
                  <a:lnTo>
                    <a:pt x="63704" y="1120604"/>
                  </a:lnTo>
                  <a:lnTo>
                    <a:pt x="63023" y="1180016"/>
                  </a:lnTo>
                  <a:lnTo>
                    <a:pt x="62867" y="1207007"/>
                  </a:lnTo>
                  <a:close/>
                </a:path>
                <a:path w="113665" h="1301750">
                  <a:moveTo>
                    <a:pt x="59761" y="642205"/>
                  </a:moveTo>
                  <a:lnTo>
                    <a:pt x="59830" y="641984"/>
                  </a:lnTo>
                  <a:lnTo>
                    <a:pt x="60165" y="641331"/>
                  </a:lnTo>
                  <a:lnTo>
                    <a:pt x="59878" y="641984"/>
                  </a:lnTo>
                  <a:lnTo>
                    <a:pt x="59761" y="642205"/>
                  </a:lnTo>
                  <a:close/>
                </a:path>
                <a:path w="113665" h="1301750">
                  <a:moveTo>
                    <a:pt x="59819" y="642117"/>
                  </a:moveTo>
                  <a:lnTo>
                    <a:pt x="60165" y="641331"/>
                  </a:lnTo>
                  <a:lnTo>
                    <a:pt x="60345" y="641331"/>
                  </a:lnTo>
                  <a:lnTo>
                    <a:pt x="59819" y="642117"/>
                  </a:lnTo>
                  <a:close/>
                </a:path>
                <a:path w="113665" h="1301750">
                  <a:moveTo>
                    <a:pt x="59738" y="642153"/>
                  </a:moveTo>
                  <a:lnTo>
                    <a:pt x="59922" y="641446"/>
                  </a:lnTo>
                  <a:lnTo>
                    <a:pt x="59738" y="642153"/>
                  </a:lnTo>
                  <a:close/>
                </a:path>
                <a:path w="113665" h="1301750">
                  <a:moveTo>
                    <a:pt x="59732" y="642174"/>
                  </a:moveTo>
                  <a:lnTo>
                    <a:pt x="59998" y="641446"/>
                  </a:lnTo>
                  <a:lnTo>
                    <a:pt x="59830" y="641984"/>
                  </a:lnTo>
                  <a:lnTo>
                    <a:pt x="59732" y="642174"/>
                  </a:lnTo>
                  <a:close/>
                </a:path>
                <a:path w="113665" h="1301750">
                  <a:moveTo>
                    <a:pt x="59830" y="641984"/>
                  </a:moveTo>
                  <a:lnTo>
                    <a:pt x="59998" y="641446"/>
                  </a:lnTo>
                  <a:lnTo>
                    <a:pt x="59830" y="641984"/>
                  </a:lnTo>
                  <a:close/>
                </a:path>
                <a:path w="113665" h="1301750">
                  <a:moveTo>
                    <a:pt x="59701" y="642295"/>
                  </a:moveTo>
                  <a:lnTo>
                    <a:pt x="59830" y="641984"/>
                  </a:lnTo>
                  <a:lnTo>
                    <a:pt x="59761" y="642205"/>
                  </a:lnTo>
                  <a:close/>
                </a:path>
                <a:path w="113665" h="1301750">
                  <a:moveTo>
                    <a:pt x="59568" y="642493"/>
                  </a:moveTo>
                  <a:lnTo>
                    <a:pt x="59724" y="642189"/>
                  </a:lnTo>
                  <a:lnTo>
                    <a:pt x="59656" y="642361"/>
                  </a:lnTo>
                  <a:lnTo>
                    <a:pt x="59568" y="642493"/>
                  </a:lnTo>
                  <a:close/>
                </a:path>
                <a:path w="113665" h="1301750">
                  <a:moveTo>
                    <a:pt x="59401" y="643069"/>
                  </a:moveTo>
                  <a:lnTo>
                    <a:pt x="59701" y="642295"/>
                  </a:lnTo>
                  <a:lnTo>
                    <a:pt x="59641" y="642522"/>
                  </a:lnTo>
                  <a:lnTo>
                    <a:pt x="59401" y="643069"/>
                  </a:lnTo>
                  <a:close/>
                </a:path>
                <a:path w="113665" h="1301750">
                  <a:moveTo>
                    <a:pt x="59613" y="642493"/>
                  </a:moveTo>
                  <a:lnTo>
                    <a:pt x="59667" y="642346"/>
                  </a:lnTo>
                  <a:lnTo>
                    <a:pt x="59613" y="642493"/>
                  </a:lnTo>
                  <a:close/>
                </a:path>
                <a:path w="113665" h="1301750">
                  <a:moveTo>
                    <a:pt x="59537" y="642922"/>
                  </a:moveTo>
                  <a:lnTo>
                    <a:pt x="59641" y="642522"/>
                  </a:lnTo>
                  <a:lnTo>
                    <a:pt x="59712" y="642361"/>
                  </a:lnTo>
                  <a:lnTo>
                    <a:pt x="59537" y="642922"/>
                  </a:lnTo>
                  <a:close/>
                </a:path>
                <a:path w="113665" h="1301750">
                  <a:moveTo>
                    <a:pt x="91767" y="643069"/>
                  </a:moveTo>
                  <a:lnTo>
                    <a:pt x="59401" y="643069"/>
                  </a:lnTo>
                  <a:lnTo>
                    <a:pt x="59641" y="642522"/>
                  </a:lnTo>
                  <a:lnTo>
                    <a:pt x="59537" y="642922"/>
                  </a:lnTo>
                  <a:lnTo>
                    <a:pt x="91794" y="642922"/>
                  </a:lnTo>
                  <a:lnTo>
                    <a:pt x="91767" y="643069"/>
                  </a:lnTo>
                  <a:close/>
                </a:path>
                <a:path w="113665" h="1301750">
                  <a:moveTo>
                    <a:pt x="84973" y="658938"/>
                  </a:moveTo>
                  <a:lnTo>
                    <a:pt x="85034" y="658705"/>
                  </a:lnTo>
                  <a:lnTo>
                    <a:pt x="85274" y="658157"/>
                  </a:lnTo>
                  <a:lnTo>
                    <a:pt x="84973" y="658938"/>
                  </a:lnTo>
                  <a:close/>
                </a:path>
                <a:path w="113665" h="1301750">
                  <a:moveTo>
                    <a:pt x="84429" y="661024"/>
                  </a:moveTo>
                  <a:lnTo>
                    <a:pt x="84890" y="659256"/>
                  </a:lnTo>
                  <a:lnTo>
                    <a:pt x="85006" y="658938"/>
                  </a:lnTo>
                  <a:lnTo>
                    <a:pt x="85117" y="658723"/>
                  </a:lnTo>
                  <a:lnTo>
                    <a:pt x="85186" y="658398"/>
                  </a:lnTo>
                  <a:lnTo>
                    <a:pt x="85274" y="658157"/>
                  </a:lnTo>
                  <a:lnTo>
                    <a:pt x="86736" y="658157"/>
                  </a:lnTo>
                  <a:lnTo>
                    <a:pt x="86594" y="658398"/>
                  </a:lnTo>
                  <a:lnTo>
                    <a:pt x="85452" y="659896"/>
                  </a:lnTo>
                  <a:lnTo>
                    <a:pt x="84908" y="660545"/>
                  </a:lnTo>
                  <a:lnTo>
                    <a:pt x="84429" y="661024"/>
                  </a:lnTo>
                  <a:close/>
                </a:path>
                <a:path w="113665" h="1301750">
                  <a:moveTo>
                    <a:pt x="84963" y="658865"/>
                  </a:moveTo>
                  <a:lnTo>
                    <a:pt x="85138" y="658304"/>
                  </a:lnTo>
                  <a:lnTo>
                    <a:pt x="85026" y="658723"/>
                  </a:lnTo>
                  <a:lnTo>
                    <a:pt x="84963" y="658865"/>
                  </a:lnTo>
                  <a:close/>
                </a:path>
                <a:path w="113665" h="1301750">
                  <a:moveTo>
                    <a:pt x="85034" y="658705"/>
                  </a:moveTo>
                  <a:lnTo>
                    <a:pt x="85138" y="658304"/>
                  </a:lnTo>
                  <a:lnTo>
                    <a:pt x="85034" y="658705"/>
                  </a:lnTo>
                  <a:close/>
                </a:path>
                <a:path w="113665" h="1301750">
                  <a:moveTo>
                    <a:pt x="85005" y="658890"/>
                  </a:moveTo>
                  <a:lnTo>
                    <a:pt x="85066" y="658723"/>
                  </a:lnTo>
                  <a:lnTo>
                    <a:pt x="85005" y="658890"/>
                  </a:lnTo>
                  <a:close/>
                </a:path>
                <a:path w="113665" h="1301750">
                  <a:moveTo>
                    <a:pt x="84942" y="659062"/>
                  </a:moveTo>
                  <a:lnTo>
                    <a:pt x="85005" y="658890"/>
                  </a:lnTo>
                  <a:lnTo>
                    <a:pt x="85117" y="658723"/>
                  </a:lnTo>
                  <a:lnTo>
                    <a:pt x="84942" y="659062"/>
                  </a:lnTo>
                  <a:close/>
                </a:path>
                <a:path w="113665" h="1301750">
                  <a:moveTo>
                    <a:pt x="84841" y="659256"/>
                  </a:moveTo>
                  <a:lnTo>
                    <a:pt x="84884" y="659118"/>
                  </a:lnTo>
                  <a:lnTo>
                    <a:pt x="84973" y="658938"/>
                  </a:lnTo>
                  <a:lnTo>
                    <a:pt x="84913" y="659118"/>
                  </a:lnTo>
                  <a:lnTo>
                    <a:pt x="84841" y="659256"/>
                  </a:lnTo>
                  <a:close/>
                </a:path>
                <a:path w="113665" h="1301750">
                  <a:moveTo>
                    <a:pt x="84510" y="659896"/>
                  </a:moveTo>
                  <a:lnTo>
                    <a:pt x="84791" y="659256"/>
                  </a:lnTo>
                  <a:lnTo>
                    <a:pt x="84912" y="659028"/>
                  </a:lnTo>
                  <a:lnTo>
                    <a:pt x="84841" y="659256"/>
                  </a:lnTo>
                  <a:lnTo>
                    <a:pt x="84510" y="659896"/>
                  </a:lnTo>
                  <a:close/>
                </a:path>
                <a:path w="113665" h="1301750">
                  <a:moveTo>
                    <a:pt x="84678" y="659780"/>
                  </a:moveTo>
                  <a:lnTo>
                    <a:pt x="84841" y="659256"/>
                  </a:lnTo>
                  <a:lnTo>
                    <a:pt x="84939" y="659067"/>
                  </a:lnTo>
                  <a:lnTo>
                    <a:pt x="84678" y="659780"/>
                  </a:lnTo>
                  <a:close/>
                </a:path>
                <a:path w="113665" h="1301750">
                  <a:moveTo>
                    <a:pt x="84753" y="659780"/>
                  </a:moveTo>
                  <a:lnTo>
                    <a:pt x="84938" y="659073"/>
                  </a:lnTo>
                  <a:lnTo>
                    <a:pt x="84753" y="659780"/>
                  </a:lnTo>
                  <a:close/>
                </a:path>
                <a:path w="113665" h="1301750">
                  <a:moveTo>
                    <a:pt x="83452" y="661203"/>
                  </a:moveTo>
                  <a:lnTo>
                    <a:pt x="84852" y="659118"/>
                  </a:lnTo>
                  <a:lnTo>
                    <a:pt x="84510" y="659896"/>
                  </a:lnTo>
                  <a:lnTo>
                    <a:pt x="84723" y="659896"/>
                  </a:lnTo>
                  <a:lnTo>
                    <a:pt x="84431" y="661016"/>
                  </a:lnTo>
                  <a:lnTo>
                    <a:pt x="83703" y="661024"/>
                  </a:lnTo>
                  <a:lnTo>
                    <a:pt x="83452" y="661203"/>
                  </a:lnTo>
                  <a:close/>
                </a:path>
                <a:path w="113665" h="1301750">
                  <a:moveTo>
                    <a:pt x="84723" y="659896"/>
                  </a:moveTo>
                  <a:lnTo>
                    <a:pt x="84510" y="659896"/>
                  </a:lnTo>
                  <a:lnTo>
                    <a:pt x="84841" y="659256"/>
                  </a:lnTo>
                  <a:lnTo>
                    <a:pt x="84723" y="659896"/>
                  </a:lnTo>
                  <a:close/>
                </a:path>
                <a:path w="113665" h="1301750">
                  <a:moveTo>
                    <a:pt x="83107" y="661718"/>
                  </a:moveTo>
                  <a:lnTo>
                    <a:pt x="83452" y="661203"/>
                  </a:lnTo>
                  <a:lnTo>
                    <a:pt x="83714" y="661016"/>
                  </a:lnTo>
                  <a:lnTo>
                    <a:pt x="83107" y="661718"/>
                  </a:lnTo>
                  <a:close/>
                </a:path>
                <a:path w="113665" h="1301750">
                  <a:moveTo>
                    <a:pt x="83735" y="661718"/>
                  </a:moveTo>
                  <a:lnTo>
                    <a:pt x="83107" y="661718"/>
                  </a:lnTo>
                  <a:lnTo>
                    <a:pt x="83714" y="661016"/>
                  </a:lnTo>
                  <a:lnTo>
                    <a:pt x="84431" y="661016"/>
                  </a:lnTo>
                  <a:lnTo>
                    <a:pt x="83735" y="661718"/>
                  </a:lnTo>
                  <a:close/>
                </a:path>
                <a:path w="113665" h="1301750">
                  <a:moveTo>
                    <a:pt x="83503" y="665456"/>
                  </a:moveTo>
                  <a:lnTo>
                    <a:pt x="77505" y="665456"/>
                  </a:lnTo>
                  <a:lnTo>
                    <a:pt x="78709" y="664984"/>
                  </a:lnTo>
                  <a:lnTo>
                    <a:pt x="81013" y="663843"/>
                  </a:lnTo>
                  <a:lnTo>
                    <a:pt x="83151" y="662301"/>
                  </a:lnTo>
                  <a:lnTo>
                    <a:pt x="84429" y="661024"/>
                  </a:lnTo>
                  <a:lnTo>
                    <a:pt x="84248" y="661718"/>
                  </a:lnTo>
                  <a:lnTo>
                    <a:pt x="84064" y="662356"/>
                  </a:lnTo>
                  <a:lnTo>
                    <a:pt x="83987" y="662880"/>
                  </a:lnTo>
                  <a:lnTo>
                    <a:pt x="83503" y="665456"/>
                  </a:lnTo>
                  <a:close/>
                </a:path>
                <a:path w="113665" h="1301750">
                  <a:moveTo>
                    <a:pt x="77505" y="665456"/>
                  </a:moveTo>
                  <a:lnTo>
                    <a:pt x="83452" y="661203"/>
                  </a:lnTo>
                  <a:lnTo>
                    <a:pt x="83107" y="661718"/>
                  </a:lnTo>
                  <a:lnTo>
                    <a:pt x="83735" y="661718"/>
                  </a:lnTo>
                  <a:lnTo>
                    <a:pt x="83096" y="662356"/>
                  </a:lnTo>
                  <a:lnTo>
                    <a:pt x="81013" y="663843"/>
                  </a:lnTo>
                  <a:lnTo>
                    <a:pt x="78709" y="664984"/>
                  </a:lnTo>
                  <a:lnTo>
                    <a:pt x="77505" y="665456"/>
                  </a:lnTo>
                  <a:close/>
                </a:path>
                <a:path w="113665" h="1301750">
                  <a:moveTo>
                    <a:pt x="83945" y="662880"/>
                  </a:moveTo>
                  <a:lnTo>
                    <a:pt x="84185" y="661822"/>
                  </a:lnTo>
                  <a:lnTo>
                    <a:pt x="84081" y="662356"/>
                  </a:lnTo>
                  <a:lnTo>
                    <a:pt x="83945" y="662880"/>
                  </a:lnTo>
                  <a:close/>
                </a:path>
                <a:path w="113665" h="1301750">
                  <a:moveTo>
                    <a:pt x="84095" y="662301"/>
                  </a:moveTo>
                  <a:lnTo>
                    <a:pt x="84185" y="661822"/>
                  </a:lnTo>
                  <a:lnTo>
                    <a:pt x="84095" y="662301"/>
                  </a:lnTo>
                  <a:close/>
                </a:path>
                <a:path w="113665" h="1301750">
                  <a:moveTo>
                    <a:pt x="83987" y="662880"/>
                  </a:moveTo>
                  <a:lnTo>
                    <a:pt x="84095" y="662301"/>
                  </a:lnTo>
                  <a:lnTo>
                    <a:pt x="83987" y="662880"/>
                  </a:lnTo>
                  <a:close/>
                </a:path>
                <a:path w="113665" h="1301750">
                  <a:moveTo>
                    <a:pt x="83025" y="668006"/>
                  </a:moveTo>
                  <a:lnTo>
                    <a:pt x="83096" y="667518"/>
                  </a:lnTo>
                  <a:lnTo>
                    <a:pt x="83025" y="668006"/>
                  </a:lnTo>
                  <a:close/>
                </a:path>
                <a:path w="113665" h="1301750">
                  <a:moveTo>
                    <a:pt x="83007" y="668126"/>
                  </a:moveTo>
                  <a:close/>
                </a:path>
                <a:path w="113665" h="1301750">
                  <a:moveTo>
                    <a:pt x="81947" y="675329"/>
                  </a:moveTo>
                  <a:lnTo>
                    <a:pt x="81976" y="675089"/>
                  </a:lnTo>
                  <a:lnTo>
                    <a:pt x="81947" y="675329"/>
                  </a:lnTo>
                  <a:close/>
                </a:path>
                <a:path w="113665" h="1301750">
                  <a:moveTo>
                    <a:pt x="81928" y="675487"/>
                  </a:moveTo>
                  <a:lnTo>
                    <a:pt x="81947" y="675329"/>
                  </a:lnTo>
                  <a:lnTo>
                    <a:pt x="81928" y="675487"/>
                  </a:lnTo>
                  <a:close/>
                </a:path>
                <a:path w="113665" h="1301750">
                  <a:moveTo>
                    <a:pt x="80828" y="684549"/>
                  </a:moveTo>
                  <a:lnTo>
                    <a:pt x="80845" y="684387"/>
                  </a:lnTo>
                  <a:lnTo>
                    <a:pt x="80828" y="684549"/>
                  </a:lnTo>
                  <a:close/>
                </a:path>
                <a:path w="113665" h="1301750">
                  <a:moveTo>
                    <a:pt x="80816" y="684670"/>
                  </a:moveTo>
                  <a:close/>
                </a:path>
                <a:path w="113665" h="1301750">
                  <a:moveTo>
                    <a:pt x="79710" y="695361"/>
                  </a:moveTo>
                  <a:close/>
                </a:path>
                <a:path w="113665" h="1301750">
                  <a:moveTo>
                    <a:pt x="79696" y="695518"/>
                  </a:moveTo>
                  <a:lnTo>
                    <a:pt x="79710" y="695361"/>
                  </a:lnTo>
                  <a:lnTo>
                    <a:pt x="79696" y="695518"/>
                  </a:lnTo>
                  <a:close/>
                </a:path>
                <a:path w="113665" h="1301750">
                  <a:moveTo>
                    <a:pt x="78583" y="707926"/>
                  </a:moveTo>
                  <a:lnTo>
                    <a:pt x="78594" y="707758"/>
                  </a:lnTo>
                  <a:lnTo>
                    <a:pt x="78583" y="707926"/>
                  </a:lnTo>
                  <a:close/>
                </a:path>
                <a:path w="113665" h="1301750">
                  <a:moveTo>
                    <a:pt x="77492" y="721710"/>
                  </a:moveTo>
                  <a:close/>
                </a:path>
                <a:path w="113665" h="1301750">
                  <a:moveTo>
                    <a:pt x="77485" y="721810"/>
                  </a:moveTo>
                  <a:close/>
                </a:path>
                <a:path w="113665" h="1301750">
                  <a:moveTo>
                    <a:pt x="76401" y="737011"/>
                  </a:moveTo>
                  <a:close/>
                </a:path>
                <a:path w="113665" h="1301750">
                  <a:moveTo>
                    <a:pt x="76396" y="737097"/>
                  </a:moveTo>
                  <a:close/>
                </a:path>
                <a:path w="113665" h="1301750">
                  <a:moveTo>
                    <a:pt x="74293" y="771641"/>
                  </a:moveTo>
                  <a:lnTo>
                    <a:pt x="74301" y="771484"/>
                  </a:lnTo>
                  <a:lnTo>
                    <a:pt x="74293" y="771641"/>
                  </a:lnTo>
                  <a:close/>
                </a:path>
                <a:path w="113665" h="1301750">
                  <a:moveTo>
                    <a:pt x="70434" y="854581"/>
                  </a:moveTo>
                  <a:close/>
                </a:path>
                <a:path w="113665" h="1301750">
                  <a:moveTo>
                    <a:pt x="68717" y="902056"/>
                  </a:moveTo>
                  <a:close/>
                </a:path>
                <a:path w="113665" h="1301750">
                  <a:moveTo>
                    <a:pt x="67168" y="952871"/>
                  </a:moveTo>
                  <a:close/>
                </a:path>
                <a:path w="113665" h="1301750">
                  <a:moveTo>
                    <a:pt x="46742" y="1301185"/>
                  </a:moveTo>
                  <a:lnTo>
                    <a:pt x="0" y="1206748"/>
                  </a:lnTo>
                  <a:lnTo>
                    <a:pt x="31454" y="1206877"/>
                  </a:lnTo>
                  <a:lnTo>
                    <a:pt x="31318" y="1230412"/>
                  </a:lnTo>
                  <a:lnTo>
                    <a:pt x="82393" y="1230590"/>
                  </a:lnTo>
                  <a:lnTo>
                    <a:pt x="46742" y="1301185"/>
                  </a:lnTo>
                  <a:close/>
                </a:path>
                <a:path w="113665" h="1301750">
                  <a:moveTo>
                    <a:pt x="62731" y="1230590"/>
                  </a:moveTo>
                  <a:lnTo>
                    <a:pt x="31318" y="1230412"/>
                  </a:lnTo>
                  <a:lnTo>
                    <a:pt x="31454" y="1206877"/>
                  </a:lnTo>
                  <a:lnTo>
                    <a:pt x="62867" y="1207007"/>
                  </a:lnTo>
                  <a:lnTo>
                    <a:pt x="62731" y="1230590"/>
                  </a:lnTo>
                  <a:close/>
                </a:path>
                <a:path w="113665" h="1301750">
                  <a:moveTo>
                    <a:pt x="82393" y="1230590"/>
                  </a:moveTo>
                  <a:lnTo>
                    <a:pt x="62731" y="1230590"/>
                  </a:lnTo>
                  <a:lnTo>
                    <a:pt x="62867" y="1207007"/>
                  </a:lnTo>
                  <a:lnTo>
                    <a:pt x="94237" y="1207136"/>
                  </a:lnTo>
                  <a:lnTo>
                    <a:pt x="82393" y="123059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76354" y="2837191"/>
              <a:ext cx="278944" cy="11044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2086" y="2837191"/>
              <a:ext cx="1103212" cy="2802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849133" y="283459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8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8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37" y="274682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4577494" y="7901174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09036" y="7901174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90426" y="8948995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54599" y="3114879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A</a:t>
            </a:r>
            <a:endParaRPr sz="3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使用方</a:t>
            </a:r>
            <a:r>
              <a:rPr dirty="0" sz="5750" spc="15"/>
              <a:t>式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2836542"/>
            <a:ext cx="13751560" cy="6150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Jest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内置单元测试</a:t>
            </a:r>
            <a:r>
              <a:rPr dirty="0" sz="3300" spc="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Mocha</a:t>
            </a:r>
            <a:r>
              <a:rPr dirty="0" sz="3300" spc="-10">
                <a:latin typeface="微软雅黑"/>
                <a:cs typeface="微软雅黑"/>
              </a:rPr>
              <a:t>、断言库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chai</a:t>
            </a:r>
            <a:r>
              <a:rPr dirty="0" sz="3300" spc="-10">
                <a:latin typeface="微软雅黑"/>
                <a:cs typeface="微软雅黑"/>
              </a:rPr>
              <a:t>、</a:t>
            </a:r>
            <a:r>
              <a:rPr dirty="0" sz="3300" spc="-5">
                <a:latin typeface="微软雅黑"/>
                <a:cs typeface="微软雅黑"/>
              </a:rPr>
              <a:t>JSDOM</a:t>
            </a:r>
            <a:r>
              <a:rPr dirty="0" sz="3300" spc="-10">
                <a:latin typeface="微软雅黑"/>
                <a:cs typeface="微软雅黑"/>
              </a:rPr>
              <a:t>、测试报告</a:t>
            </a:r>
            <a:r>
              <a:rPr dirty="0" sz="3300" spc="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istanbul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@vue/test-utils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vue-test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babel-jest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jest-serializer-vue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΢"/>
              <a:buChar char="•"/>
            </a:pPr>
            <a:endParaRPr sz="2600">
              <a:latin typeface="微软雅黑"/>
              <a:cs typeface="微软雅黑"/>
            </a:endParaRPr>
          </a:p>
          <a:p>
            <a:pPr marL="535940" indent="-523875">
              <a:lnSpc>
                <a:spcPct val="100000"/>
              </a:lnSpc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sinon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836549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Vuex</a:t>
            </a:r>
            <a:r>
              <a:rPr dirty="0" sz="3300" spc="-3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是通过什么方式提供响应式数据的？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8344534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$store</a:t>
            </a:r>
            <a:r>
              <a:rPr dirty="0" sz="3300" spc="-1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是如何是如何挂载到实例 </a:t>
            </a:r>
            <a:r>
              <a:rPr dirty="0" sz="3300" spc="-5">
                <a:latin typeface="微软雅黑"/>
                <a:cs typeface="微软雅黑"/>
              </a:rPr>
              <a:t>this</a:t>
            </a:r>
            <a:r>
              <a:rPr dirty="0" sz="3300" spc="-10">
                <a:latin typeface="微软雅黑"/>
                <a:cs typeface="微软雅黑"/>
              </a:rPr>
              <a:t> 上的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13802994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扩展简化版的</a:t>
            </a:r>
            <a:r>
              <a:rPr dirty="0" sz="3300" spc="-5">
                <a:latin typeface="微软雅黑"/>
                <a:cs typeface="微软雅黑"/>
              </a:rPr>
              <a:t> min-vuex，</a:t>
            </a:r>
            <a:r>
              <a:rPr dirty="0" sz="3300" spc="-10">
                <a:latin typeface="微软雅黑"/>
                <a:cs typeface="微软雅黑"/>
              </a:rPr>
              <a:t>实现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getters，</a:t>
            </a:r>
            <a:r>
              <a:rPr dirty="0" sz="3300" spc="-10">
                <a:latin typeface="微软雅黑"/>
                <a:cs typeface="微软雅黑"/>
              </a:rPr>
              <a:t>并实现</a:t>
            </a:r>
            <a:r>
              <a:rPr dirty="0" sz="3300" spc="-5">
                <a:latin typeface="微软雅黑"/>
                <a:cs typeface="微软雅黑"/>
              </a:rPr>
              <a:t>vuex</a:t>
            </a:r>
            <a:r>
              <a:rPr dirty="0" sz="3300" spc="-10">
                <a:latin typeface="微软雅黑"/>
                <a:cs typeface="微软雅黑"/>
              </a:rPr>
              <a:t>的方式注入</a:t>
            </a:r>
            <a:r>
              <a:rPr dirty="0" sz="3300" spc="-5">
                <a:latin typeface="微软雅黑"/>
                <a:cs typeface="微软雅黑"/>
              </a:rPr>
              <a:t>$store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4518900"/>
            <a:ext cx="1161605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扩展购物车示例，提供单次添加</a:t>
            </a:r>
            <a:r>
              <a:rPr dirty="0" sz="3300" spc="-5">
                <a:latin typeface="微软雅黑"/>
                <a:cs typeface="微软雅黑"/>
              </a:rPr>
              <a:t> 1-N</a:t>
            </a:r>
            <a:r>
              <a:rPr dirty="0" sz="3300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的数量到购物车的功能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课后习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649160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5">
                <a:latin typeface="微软雅黑"/>
                <a:cs typeface="微软雅黑"/>
              </a:rPr>
              <a:t>SPA</a:t>
            </a:r>
            <a:r>
              <a:rPr dirty="0" sz="3300" spc="-45">
                <a:latin typeface="微软雅黑"/>
                <a:cs typeface="微软雅黑"/>
              </a:rPr>
              <a:t> </a:t>
            </a:r>
            <a:r>
              <a:rPr dirty="0" sz="3300" spc="-10">
                <a:latin typeface="微软雅黑"/>
                <a:cs typeface="微软雅黑"/>
              </a:rPr>
              <a:t>的缺点有哪些，如何解决？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152273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习</a:t>
            </a:r>
            <a:r>
              <a:rPr dirty="0" sz="5750" spc="15"/>
              <a:t>题</a:t>
            </a:r>
            <a:endParaRPr sz="5750"/>
          </a:p>
        </p:txBody>
      </p:sp>
      <p:sp>
        <p:nvSpPr>
          <p:cNvPr id="3" name="object 3"/>
          <p:cNvSpPr txBox="1"/>
          <p:nvPr/>
        </p:nvSpPr>
        <p:spPr>
          <a:xfrm>
            <a:off x="1421811" y="5228826"/>
            <a:ext cx="906907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35940" indent="-523875">
              <a:lnSpc>
                <a:spcPct val="100000"/>
              </a:lnSpc>
              <a:spcBef>
                <a:spcPts val="90"/>
              </a:spcBef>
              <a:buSzPct val="124242"/>
              <a:buChar char="•"/>
              <a:tabLst>
                <a:tab pos="535940" algn="l"/>
                <a:tab pos="536575" algn="l"/>
              </a:tabLst>
            </a:pPr>
            <a:r>
              <a:rPr dirty="0" sz="3300" spc="-10">
                <a:latin typeface="微软雅黑"/>
                <a:cs typeface="微软雅黑"/>
              </a:rPr>
              <a:t>对于动态内容，如果不使用</a:t>
            </a:r>
            <a:r>
              <a:rPr dirty="0" sz="3300" spc="-20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SSR，</a:t>
            </a:r>
            <a:r>
              <a:rPr dirty="0" sz="3300" spc="-10">
                <a:latin typeface="微软雅黑"/>
                <a:cs typeface="微软雅黑"/>
              </a:rPr>
              <a:t>如何做</a:t>
            </a:r>
            <a:r>
              <a:rPr dirty="0" sz="3300" spc="-15">
                <a:latin typeface="微软雅黑"/>
                <a:cs typeface="微软雅黑"/>
              </a:rPr>
              <a:t> </a:t>
            </a:r>
            <a:r>
              <a:rPr dirty="0" sz="3300" spc="-5">
                <a:latin typeface="微软雅黑"/>
                <a:cs typeface="微软雅黑"/>
              </a:rPr>
              <a:t>SEO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06702"/>
            <a:ext cx="3051175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65"/>
              <a:t>状态管</a:t>
            </a:r>
            <a:r>
              <a:rPr dirty="0" sz="5750" spc="15"/>
              <a:t>理</a:t>
            </a:r>
            <a:endParaRPr sz="5750"/>
          </a:p>
        </p:txBody>
      </p:sp>
      <p:grpSp>
        <p:nvGrpSpPr>
          <p:cNvPr id="3" name="object 3"/>
          <p:cNvGrpSpPr/>
          <p:nvPr/>
        </p:nvGrpSpPr>
        <p:grpSpPr>
          <a:xfrm>
            <a:off x="8948062" y="2834594"/>
            <a:ext cx="3668395" cy="3509645"/>
            <a:chOff x="8948062" y="2834594"/>
            <a:chExt cx="3668395" cy="3509645"/>
          </a:xfrm>
        </p:grpSpPr>
        <p:sp>
          <p:nvSpPr>
            <p:cNvPr id="4" name="object 4"/>
            <p:cNvSpPr/>
            <p:nvPr/>
          </p:nvSpPr>
          <p:spPr>
            <a:xfrm>
              <a:off x="8953863" y="3114878"/>
              <a:ext cx="823594" cy="824865"/>
            </a:xfrm>
            <a:custGeom>
              <a:avLst/>
              <a:gdLst/>
              <a:ahLst/>
              <a:cxnLst/>
              <a:rect l="l" t="t" r="r" b="b"/>
              <a:pathLst>
                <a:path w="823595" h="824864">
                  <a:moveTo>
                    <a:pt x="823011" y="824268"/>
                  </a:moveTo>
                  <a:lnTo>
                    <a:pt x="0" y="824268"/>
                  </a:lnTo>
                  <a:lnTo>
                    <a:pt x="0" y="0"/>
                  </a:lnTo>
                  <a:lnTo>
                    <a:pt x="823011" y="0"/>
                  </a:lnTo>
                  <a:lnTo>
                    <a:pt x="823011" y="824268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8148" y="2840960"/>
              <a:ext cx="276414" cy="10969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1350" y="2837191"/>
              <a:ext cx="1103212" cy="280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948062" y="283459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8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8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37" y="274682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7651" y="5244657"/>
              <a:ext cx="276414" cy="10969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9596" y="5237117"/>
              <a:ext cx="1104468" cy="280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507220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3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1512110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D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24292" y="5234479"/>
            <a:ext cx="1109345" cy="1109345"/>
            <a:chOff x="6224292" y="5234479"/>
            <a:chExt cx="1109345" cy="11093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282" y="5248426"/>
              <a:ext cx="271405" cy="10893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7244" y="5237118"/>
              <a:ext cx="1103212" cy="280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24292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41" y="5235"/>
                  </a:lnTo>
                  <a:lnTo>
                    <a:pt x="1098741" y="17884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41" y="827137"/>
                  </a:moveTo>
                  <a:lnTo>
                    <a:pt x="1098741" y="1788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12" y="1539"/>
                  </a:lnTo>
                  <a:lnTo>
                    <a:pt x="1109212" y="825597"/>
                  </a:lnTo>
                  <a:lnTo>
                    <a:pt x="1100280" y="825597"/>
                  </a:lnTo>
                  <a:lnTo>
                    <a:pt x="1098741" y="827137"/>
                  </a:lnTo>
                  <a:close/>
                </a:path>
                <a:path w="1109345" h="1109345">
                  <a:moveTo>
                    <a:pt x="1098741" y="17884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54" y="10470"/>
                  </a:lnTo>
                  <a:lnTo>
                    <a:pt x="1098741" y="1788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37"/>
                  </a:lnTo>
                  <a:lnTo>
                    <a:pt x="1100280" y="82559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97"/>
                  </a:lnTo>
                  <a:lnTo>
                    <a:pt x="1109212" y="82559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41" y="827137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229758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B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80289" y="7634375"/>
            <a:ext cx="1109345" cy="1109345"/>
            <a:chOff x="11480289" y="7634375"/>
            <a:chExt cx="1109345" cy="110934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1248" y="7644575"/>
              <a:ext cx="275174" cy="10919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3210" y="7637045"/>
              <a:ext cx="1103212" cy="2802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48028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4" y="27621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14" y="276211"/>
                  </a:moveTo>
                  <a:lnTo>
                    <a:pt x="825597" y="27621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14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1485723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H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36033" y="5234479"/>
            <a:ext cx="1109345" cy="1109345"/>
            <a:chOff x="8536033" y="5234479"/>
            <a:chExt cx="1109345" cy="110934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6014" y="5244657"/>
              <a:ext cx="276414" cy="10931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9216" y="5237118"/>
              <a:ext cx="1103212" cy="280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36033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2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707" y="1103987"/>
                  </a:lnTo>
                  <a:lnTo>
                    <a:pt x="831472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4"/>
                  </a:lnTo>
                  <a:lnTo>
                    <a:pt x="84194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4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2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13" y="276221"/>
                  </a:lnTo>
                  <a:lnTo>
                    <a:pt x="83670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1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42" y="274693"/>
                  </a:lnTo>
                  <a:lnTo>
                    <a:pt x="84041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60" y="28210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106"/>
                  </a:lnTo>
                  <a:lnTo>
                    <a:pt x="831472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106"/>
                  </a:moveTo>
                  <a:lnTo>
                    <a:pt x="834529" y="279928"/>
                  </a:lnTo>
                  <a:lnTo>
                    <a:pt x="836707" y="279928"/>
                  </a:lnTo>
                  <a:lnTo>
                    <a:pt x="834529" y="28210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72" y="285164"/>
                  </a:lnTo>
                  <a:lnTo>
                    <a:pt x="834529" y="28210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70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8541729" y="5514806"/>
            <a:ext cx="823594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C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886379" y="7634375"/>
            <a:ext cx="1109345" cy="1109345"/>
            <a:chOff x="9886379" y="7634375"/>
            <a:chExt cx="1109345" cy="110934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6758" y="7644575"/>
              <a:ext cx="276414" cy="109191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8704" y="7637045"/>
              <a:ext cx="1104468" cy="280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88637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7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5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5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73" y="274682"/>
                  </a:lnTo>
                  <a:lnTo>
                    <a:pt x="12638" y="279918"/>
                  </a:lnTo>
                  <a:lnTo>
                    <a:pt x="10470" y="279918"/>
                  </a:lnTo>
                  <a:lnTo>
                    <a:pt x="8931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85"/>
                  </a:lnTo>
                  <a:lnTo>
                    <a:pt x="1787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31" y="283624"/>
                  </a:moveTo>
                  <a:lnTo>
                    <a:pt x="10470" y="279918"/>
                  </a:lnTo>
                  <a:lnTo>
                    <a:pt x="10470" y="282085"/>
                  </a:lnTo>
                  <a:lnTo>
                    <a:pt x="8931" y="283624"/>
                  </a:lnTo>
                  <a:close/>
                </a:path>
                <a:path w="1109345" h="1109345">
                  <a:moveTo>
                    <a:pt x="10470" y="282085"/>
                  </a:moveTo>
                  <a:lnTo>
                    <a:pt x="10470" y="279918"/>
                  </a:lnTo>
                  <a:lnTo>
                    <a:pt x="12638" y="279918"/>
                  </a:lnTo>
                  <a:lnTo>
                    <a:pt x="10470" y="282085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31" y="283624"/>
                  </a:lnTo>
                  <a:lnTo>
                    <a:pt x="10470" y="282085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891217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G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046106" y="7638887"/>
            <a:ext cx="1109345" cy="1109345"/>
            <a:chOff x="13046106" y="7638887"/>
            <a:chExt cx="1109345" cy="110934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76855" y="7649601"/>
              <a:ext cx="275174" cy="10956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8818" y="7642071"/>
              <a:ext cx="1103212" cy="2789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046106" y="7638887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4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6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4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4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4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4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4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4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4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63" y="274682"/>
                  </a:lnTo>
                  <a:lnTo>
                    <a:pt x="12628" y="279918"/>
                  </a:lnTo>
                  <a:lnTo>
                    <a:pt x="10470" y="279918"/>
                  </a:lnTo>
                  <a:lnTo>
                    <a:pt x="8931" y="283614"/>
                  </a:lnTo>
                  <a:lnTo>
                    <a:pt x="10470" y="283614"/>
                  </a:lnTo>
                  <a:lnTo>
                    <a:pt x="10470" y="285153"/>
                  </a:lnTo>
                  <a:close/>
                </a:path>
                <a:path w="1109344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75"/>
                  </a:lnTo>
                  <a:lnTo>
                    <a:pt x="1786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4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4" h="1109345">
                  <a:moveTo>
                    <a:pt x="8931" y="283614"/>
                  </a:moveTo>
                  <a:lnTo>
                    <a:pt x="10470" y="279918"/>
                  </a:lnTo>
                  <a:lnTo>
                    <a:pt x="10460" y="282085"/>
                  </a:lnTo>
                  <a:lnTo>
                    <a:pt x="8931" y="283614"/>
                  </a:lnTo>
                  <a:close/>
                </a:path>
                <a:path w="1109344" h="1109345">
                  <a:moveTo>
                    <a:pt x="10470" y="282075"/>
                  </a:moveTo>
                  <a:lnTo>
                    <a:pt x="10470" y="279918"/>
                  </a:lnTo>
                  <a:lnTo>
                    <a:pt x="12628" y="279918"/>
                  </a:lnTo>
                  <a:lnTo>
                    <a:pt x="10470" y="282075"/>
                  </a:lnTo>
                  <a:close/>
                </a:path>
                <a:path w="1109344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4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4" h="1109345">
                  <a:moveTo>
                    <a:pt x="10470" y="283614"/>
                  </a:moveTo>
                  <a:lnTo>
                    <a:pt x="8931" y="283614"/>
                  </a:lnTo>
                  <a:lnTo>
                    <a:pt x="10470" y="282075"/>
                  </a:lnTo>
                  <a:lnTo>
                    <a:pt x="10470" y="283614"/>
                  </a:lnTo>
                  <a:close/>
                </a:path>
                <a:path w="1109344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4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4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4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4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4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4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4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3051330" y="7918502"/>
            <a:ext cx="824865" cy="824865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I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98975" y="7634375"/>
            <a:ext cx="1109345" cy="1109345"/>
            <a:chOff x="6498975" y="7634375"/>
            <a:chExt cx="1109345" cy="110934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9218" y="7644575"/>
              <a:ext cx="276414" cy="109191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1163" y="7637045"/>
              <a:ext cx="1104468" cy="2802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98975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4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96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3" y="276211"/>
                  </a:lnTo>
                  <a:lnTo>
                    <a:pt x="83670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1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42" y="274682"/>
                  </a:lnTo>
                  <a:lnTo>
                    <a:pt x="84041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18"/>
                  </a:lnTo>
                  <a:lnTo>
                    <a:pt x="836707" y="27991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72" y="285153"/>
                  </a:lnTo>
                  <a:lnTo>
                    <a:pt x="834529" y="282096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503676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E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886041" y="3938309"/>
            <a:ext cx="6887209" cy="4805680"/>
            <a:chOff x="6886041" y="3938309"/>
            <a:chExt cx="6887209" cy="4805680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6041" y="3938309"/>
              <a:ext cx="5340748" cy="13014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40548" y="6338298"/>
              <a:ext cx="3232152" cy="129547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56012" y="6338298"/>
              <a:ext cx="1812925" cy="1295400"/>
            </a:xfrm>
            <a:custGeom>
              <a:avLst/>
              <a:gdLst/>
              <a:ahLst/>
              <a:cxnLst/>
              <a:rect l="l" t="t" r="r" b="b"/>
              <a:pathLst>
                <a:path w="1812925" h="1295400">
                  <a:moveTo>
                    <a:pt x="1812656" y="12700"/>
                  </a:moveTo>
                  <a:lnTo>
                    <a:pt x="1781265" y="12700"/>
                  </a:lnTo>
                  <a:lnTo>
                    <a:pt x="1781505" y="0"/>
                  </a:lnTo>
                  <a:lnTo>
                    <a:pt x="1812908" y="0"/>
                  </a:lnTo>
                  <a:lnTo>
                    <a:pt x="1812656" y="12700"/>
                  </a:lnTo>
                  <a:close/>
                </a:path>
                <a:path w="1812925" h="1295400">
                  <a:moveTo>
                    <a:pt x="1810908" y="38100"/>
                  </a:moveTo>
                  <a:lnTo>
                    <a:pt x="1778825" y="38100"/>
                  </a:lnTo>
                  <a:lnTo>
                    <a:pt x="1779694" y="25400"/>
                  </a:lnTo>
                  <a:lnTo>
                    <a:pt x="1780343" y="25400"/>
                  </a:lnTo>
                  <a:lnTo>
                    <a:pt x="1780909" y="12700"/>
                  </a:lnTo>
                  <a:lnTo>
                    <a:pt x="1812238" y="12700"/>
                  </a:lnTo>
                  <a:lnTo>
                    <a:pt x="1811651" y="25400"/>
                  </a:lnTo>
                  <a:lnTo>
                    <a:pt x="1810908" y="38100"/>
                  </a:lnTo>
                  <a:close/>
                </a:path>
                <a:path w="1812925" h="1295400">
                  <a:moveTo>
                    <a:pt x="1807704" y="63500"/>
                  </a:moveTo>
                  <a:lnTo>
                    <a:pt x="1775432" y="63500"/>
                  </a:lnTo>
                  <a:lnTo>
                    <a:pt x="1776762" y="50800"/>
                  </a:lnTo>
                  <a:lnTo>
                    <a:pt x="1777841" y="50800"/>
                  </a:lnTo>
                  <a:lnTo>
                    <a:pt x="1778867" y="38100"/>
                  </a:lnTo>
                  <a:lnTo>
                    <a:pt x="1809997" y="38100"/>
                  </a:lnTo>
                  <a:lnTo>
                    <a:pt x="1808929" y="50800"/>
                  </a:lnTo>
                  <a:lnTo>
                    <a:pt x="1807704" y="63500"/>
                  </a:lnTo>
                  <a:close/>
                </a:path>
                <a:path w="1812925" h="1295400">
                  <a:moveTo>
                    <a:pt x="1804793" y="76200"/>
                  </a:moveTo>
                  <a:lnTo>
                    <a:pt x="1772448" y="76200"/>
                  </a:lnTo>
                  <a:lnTo>
                    <a:pt x="1774071" y="63500"/>
                  </a:lnTo>
                  <a:lnTo>
                    <a:pt x="1806321" y="63500"/>
                  </a:lnTo>
                  <a:lnTo>
                    <a:pt x="1804793" y="76200"/>
                  </a:lnTo>
                  <a:close/>
                </a:path>
                <a:path w="1812925" h="1295400">
                  <a:moveTo>
                    <a:pt x="1799264" y="101600"/>
                  </a:moveTo>
                  <a:lnTo>
                    <a:pt x="1766909" y="101600"/>
                  </a:lnTo>
                  <a:lnTo>
                    <a:pt x="1768972" y="88900"/>
                  </a:lnTo>
                  <a:lnTo>
                    <a:pt x="1770815" y="76200"/>
                  </a:lnTo>
                  <a:lnTo>
                    <a:pt x="1803096" y="76200"/>
                  </a:lnTo>
                  <a:lnTo>
                    <a:pt x="1801254" y="88900"/>
                  </a:lnTo>
                  <a:lnTo>
                    <a:pt x="1799264" y="101600"/>
                  </a:lnTo>
                  <a:close/>
                </a:path>
                <a:path w="1812925" h="1295400">
                  <a:moveTo>
                    <a:pt x="1794835" y="114300"/>
                  </a:moveTo>
                  <a:lnTo>
                    <a:pt x="1762511" y="114300"/>
                  </a:lnTo>
                  <a:lnTo>
                    <a:pt x="1764857" y="101600"/>
                  </a:lnTo>
                  <a:lnTo>
                    <a:pt x="1797128" y="101600"/>
                  </a:lnTo>
                  <a:lnTo>
                    <a:pt x="1794835" y="114300"/>
                  </a:lnTo>
                  <a:close/>
                </a:path>
                <a:path w="1812925" h="1295400">
                  <a:moveTo>
                    <a:pt x="1787097" y="139700"/>
                  </a:moveTo>
                  <a:lnTo>
                    <a:pt x="1752072" y="139700"/>
                  </a:lnTo>
                  <a:lnTo>
                    <a:pt x="1754972" y="127000"/>
                  </a:lnTo>
                  <a:lnTo>
                    <a:pt x="1757559" y="127000"/>
                  </a:lnTo>
                  <a:lnTo>
                    <a:pt x="1760187" y="114300"/>
                  </a:lnTo>
                  <a:lnTo>
                    <a:pt x="1792406" y="114300"/>
                  </a:lnTo>
                  <a:lnTo>
                    <a:pt x="1789819" y="127000"/>
                  </a:lnTo>
                  <a:lnTo>
                    <a:pt x="1787097" y="139700"/>
                  </a:lnTo>
                  <a:close/>
                </a:path>
                <a:path w="1812925" h="1295400">
                  <a:moveTo>
                    <a:pt x="1781233" y="152400"/>
                  </a:moveTo>
                  <a:lnTo>
                    <a:pt x="1749119" y="152400"/>
                  </a:lnTo>
                  <a:lnTo>
                    <a:pt x="1752166" y="139700"/>
                  </a:lnTo>
                  <a:lnTo>
                    <a:pt x="1784238" y="139700"/>
                  </a:lnTo>
                  <a:lnTo>
                    <a:pt x="1781233" y="152400"/>
                  </a:lnTo>
                  <a:close/>
                </a:path>
                <a:path w="1812925" h="1295400">
                  <a:moveTo>
                    <a:pt x="1499001" y="482600"/>
                  </a:moveTo>
                  <a:lnTo>
                    <a:pt x="1432459" y="482600"/>
                  </a:lnTo>
                  <a:lnTo>
                    <a:pt x="1449296" y="469900"/>
                  </a:lnTo>
                  <a:lnTo>
                    <a:pt x="1449044" y="469900"/>
                  </a:lnTo>
                  <a:lnTo>
                    <a:pt x="1465599" y="457200"/>
                  </a:lnTo>
                  <a:lnTo>
                    <a:pt x="1465348" y="457200"/>
                  </a:lnTo>
                  <a:lnTo>
                    <a:pt x="1481609" y="444500"/>
                  </a:lnTo>
                  <a:lnTo>
                    <a:pt x="1497064" y="444500"/>
                  </a:lnTo>
                  <a:lnTo>
                    <a:pt x="1512718" y="431800"/>
                  </a:lnTo>
                  <a:lnTo>
                    <a:pt x="1512467" y="431800"/>
                  </a:lnTo>
                  <a:lnTo>
                    <a:pt x="1527785" y="419100"/>
                  </a:lnTo>
                  <a:lnTo>
                    <a:pt x="1527545" y="419100"/>
                  </a:lnTo>
                  <a:lnTo>
                    <a:pt x="1542539" y="406400"/>
                  </a:lnTo>
                  <a:lnTo>
                    <a:pt x="1542288" y="406400"/>
                  </a:lnTo>
                  <a:lnTo>
                    <a:pt x="1556936" y="393700"/>
                  </a:lnTo>
                  <a:lnTo>
                    <a:pt x="1556685" y="393700"/>
                  </a:lnTo>
                  <a:lnTo>
                    <a:pt x="1570978" y="381000"/>
                  </a:lnTo>
                  <a:lnTo>
                    <a:pt x="1570737" y="381000"/>
                  </a:lnTo>
                  <a:lnTo>
                    <a:pt x="1584663" y="368300"/>
                  </a:lnTo>
                  <a:lnTo>
                    <a:pt x="1584422" y="368300"/>
                  </a:lnTo>
                  <a:lnTo>
                    <a:pt x="1597982" y="355600"/>
                  </a:lnTo>
                  <a:lnTo>
                    <a:pt x="1597731" y="355600"/>
                  </a:lnTo>
                  <a:lnTo>
                    <a:pt x="1610903" y="342900"/>
                  </a:lnTo>
                  <a:lnTo>
                    <a:pt x="1610662" y="342900"/>
                  </a:lnTo>
                  <a:lnTo>
                    <a:pt x="1623447" y="330200"/>
                  </a:lnTo>
                  <a:lnTo>
                    <a:pt x="1623196" y="330200"/>
                  </a:lnTo>
                  <a:lnTo>
                    <a:pt x="1635583" y="317500"/>
                  </a:lnTo>
                  <a:lnTo>
                    <a:pt x="1635332" y="317500"/>
                  </a:lnTo>
                  <a:lnTo>
                    <a:pt x="1647300" y="304800"/>
                  </a:lnTo>
                  <a:lnTo>
                    <a:pt x="1647049" y="304800"/>
                  </a:lnTo>
                  <a:lnTo>
                    <a:pt x="1658598" y="292100"/>
                  </a:lnTo>
                  <a:lnTo>
                    <a:pt x="1658347" y="292100"/>
                  </a:lnTo>
                  <a:lnTo>
                    <a:pt x="1669467" y="279400"/>
                  </a:lnTo>
                  <a:lnTo>
                    <a:pt x="1669216" y="279400"/>
                  </a:lnTo>
                  <a:lnTo>
                    <a:pt x="1679886" y="266700"/>
                  </a:lnTo>
                  <a:lnTo>
                    <a:pt x="1679645" y="266700"/>
                  </a:lnTo>
                  <a:lnTo>
                    <a:pt x="1689854" y="254000"/>
                  </a:lnTo>
                  <a:lnTo>
                    <a:pt x="1689613" y="254000"/>
                  </a:lnTo>
                  <a:lnTo>
                    <a:pt x="1699361" y="241300"/>
                  </a:lnTo>
                  <a:lnTo>
                    <a:pt x="1699131" y="241300"/>
                  </a:lnTo>
                  <a:lnTo>
                    <a:pt x="1708408" y="228600"/>
                  </a:lnTo>
                  <a:lnTo>
                    <a:pt x="1708167" y="228600"/>
                  </a:lnTo>
                  <a:lnTo>
                    <a:pt x="1716963" y="215900"/>
                  </a:lnTo>
                  <a:lnTo>
                    <a:pt x="1716733" y="215900"/>
                  </a:lnTo>
                  <a:lnTo>
                    <a:pt x="1725026" y="190500"/>
                  </a:lnTo>
                  <a:lnTo>
                    <a:pt x="1724806" y="190500"/>
                  </a:lnTo>
                  <a:lnTo>
                    <a:pt x="1732596" y="177800"/>
                  </a:lnTo>
                  <a:lnTo>
                    <a:pt x="1732376" y="177800"/>
                  </a:lnTo>
                  <a:lnTo>
                    <a:pt x="1739653" y="165100"/>
                  </a:lnTo>
                  <a:lnTo>
                    <a:pt x="1739444" y="165100"/>
                  </a:lnTo>
                  <a:lnTo>
                    <a:pt x="1746198" y="152400"/>
                  </a:lnTo>
                  <a:lnTo>
                    <a:pt x="1778092" y="152400"/>
                  </a:lnTo>
                  <a:lnTo>
                    <a:pt x="1774762" y="165100"/>
                  </a:lnTo>
                  <a:lnTo>
                    <a:pt x="1768008" y="177800"/>
                  </a:lnTo>
                  <a:lnTo>
                    <a:pt x="1760291" y="190500"/>
                  </a:lnTo>
                  <a:lnTo>
                    <a:pt x="1752281" y="215900"/>
                  </a:lnTo>
                  <a:lnTo>
                    <a:pt x="1725204" y="254000"/>
                  </a:lnTo>
                  <a:lnTo>
                    <a:pt x="1704764" y="279400"/>
                  </a:lnTo>
                  <a:lnTo>
                    <a:pt x="1693843" y="304800"/>
                  </a:lnTo>
                  <a:lnTo>
                    <a:pt x="1658483" y="342900"/>
                  </a:lnTo>
                  <a:lnTo>
                    <a:pt x="1619395" y="381000"/>
                  </a:lnTo>
                  <a:lnTo>
                    <a:pt x="1576842" y="419100"/>
                  </a:lnTo>
                  <a:lnTo>
                    <a:pt x="1546696" y="444500"/>
                  </a:lnTo>
                  <a:lnTo>
                    <a:pt x="1515220" y="469900"/>
                  </a:lnTo>
                  <a:lnTo>
                    <a:pt x="1499001" y="482600"/>
                  </a:lnTo>
                  <a:close/>
                </a:path>
                <a:path w="1812925" h="1295400">
                  <a:moveTo>
                    <a:pt x="1413579" y="533400"/>
                  </a:moveTo>
                  <a:lnTo>
                    <a:pt x="1345676" y="533400"/>
                  </a:lnTo>
                  <a:lnTo>
                    <a:pt x="1363780" y="520700"/>
                  </a:lnTo>
                  <a:lnTo>
                    <a:pt x="1363518" y="520700"/>
                  </a:lnTo>
                  <a:lnTo>
                    <a:pt x="1381382" y="508000"/>
                  </a:lnTo>
                  <a:lnTo>
                    <a:pt x="1381120" y="508000"/>
                  </a:lnTo>
                  <a:lnTo>
                    <a:pt x="1398742" y="495300"/>
                  </a:lnTo>
                  <a:lnTo>
                    <a:pt x="1415600" y="495300"/>
                  </a:lnTo>
                  <a:lnTo>
                    <a:pt x="1432710" y="482600"/>
                  </a:lnTo>
                  <a:lnTo>
                    <a:pt x="1482488" y="482600"/>
                  </a:lnTo>
                  <a:lnTo>
                    <a:pt x="1465672" y="495300"/>
                  </a:lnTo>
                  <a:lnTo>
                    <a:pt x="1448584" y="508000"/>
                  </a:lnTo>
                  <a:lnTo>
                    <a:pt x="1431212" y="520700"/>
                  </a:lnTo>
                  <a:lnTo>
                    <a:pt x="1413579" y="533400"/>
                  </a:lnTo>
                  <a:close/>
                </a:path>
                <a:path w="1812925" h="1295400">
                  <a:moveTo>
                    <a:pt x="1340608" y="571500"/>
                  </a:moveTo>
                  <a:lnTo>
                    <a:pt x="1253406" y="571500"/>
                  </a:lnTo>
                  <a:lnTo>
                    <a:pt x="1272516" y="558800"/>
                  </a:lnTo>
                  <a:lnTo>
                    <a:pt x="1272243" y="558800"/>
                  </a:lnTo>
                  <a:lnTo>
                    <a:pt x="1291164" y="546100"/>
                  </a:lnTo>
                  <a:lnTo>
                    <a:pt x="1309352" y="546100"/>
                  </a:lnTo>
                  <a:lnTo>
                    <a:pt x="1327886" y="533400"/>
                  </a:lnTo>
                  <a:lnTo>
                    <a:pt x="1395695" y="533400"/>
                  </a:lnTo>
                  <a:lnTo>
                    <a:pt x="1359194" y="558800"/>
                  </a:lnTo>
                  <a:lnTo>
                    <a:pt x="1340608" y="571500"/>
                  </a:lnTo>
                  <a:close/>
                </a:path>
                <a:path w="1812925" h="1295400">
                  <a:moveTo>
                    <a:pt x="1302787" y="584200"/>
                  </a:moveTo>
                  <a:lnTo>
                    <a:pt x="1215250" y="584200"/>
                  </a:lnTo>
                  <a:lnTo>
                    <a:pt x="1234695" y="571500"/>
                  </a:lnTo>
                  <a:lnTo>
                    <a:pt x="1321802" y="571500"/>
                  </a:lnTo>
                  <a:lnTo>
                    <a:pt x="1302787" y="584200"/>
                  </a:lnTo>
                  <a:close/>
                </a:path>
                <a:path w="1812925" h="1295400">
                  <a:moveTo>
                    <a:pt x="1244642" y="609600"/>
                  </a:moveTo>
                  <a:lnTo>
                    <a:pt x="1117452" y="609600"/>
                  </a:lnTo>
                  <a:lnTo>
                    <a:pt x="1137546" y="596900"/>
                  </a:lnTo>
                  <a:lnTo>
                    <a:pt x="1176498" y="596900"/>
                  </a:lnTo>
                  <a:lnTo>
                    <a:pt x="1196235" y="584200"/>
                  </a:lnTo>
                  <a:lnTo>
                    <a:pt x="1283594" y="584200"/>
                  </a:lnTo>
                  <a:lnTo>
                    <a:pt x="1244642" y="609600"/>
                  </a:lnTo>
                  <a:close/>
                </a:path>
                <a:path w="1812925" h="1295400">
                  <a:moveTo>
                    <a:pt x="1205031" y="622300"/>
                  </a:moveTo>
                  <a:lnTo>
                    <a:pt x="1057538" y="622300"/>
                  </a:lnTo>
                  <a:lnTo>
                    <a:pt x="1077904" y="609600"/>
                  </a:lnTo>
                  <a:lnTo>
                    <a:pt x="1224915" y="609600"/>
                  </a:lnTo>
                  <a:lnTo>
                    <a:pt x="1205031" y="622300"/>
                  </a:lnTo>
                  <a:close/>
                </a:path>
                <a:path w="1812925" h="1295400">
                  <a:moveTo>
                    <a:pt x="1144551" y="635000"/>
                  </a:moveTo>
                  <a:lnTo>
                    <a:pt x="905511" y="635000"/>
                  </a:lnTo>
                  <a:lnTo>
                    <a:pt x="926338" y="622300"/>
                  </a:lnTo>
                  <a:lnTo>
                    <a:pt x="1164833" y="622300"/>
                  </a:lnTo>
                  <a:lnTo>
                    <a:pt x="1144551" y="635000"/>
                  </a:lnTo>
                  <a:close/>
                </a:path>
                <a:path w="1812925" h="1295400">
                  <a:moveTo>
                    <a:pt x="1103631" y="647700"/>
                  </a:moveTo>
                  <a:lnTo>
                    <a:pt x="749181" y="647700"/>
                  </a:lnTo>
                  <a:lnTo>
                    <a:pt x="769871" y="635000"/>
                  </a:lnTo>
                  <a:lnTo>
                    <a:pt x="1124143" y="635000"/>
                  </a:lnTo>
                  <a:lnTo>
                    <a:pt x="1103631" y="647700"/>
                  </a:lnTo>
                  <a:close/>
                </a:path>
                <a:path w="1812925" h="1295400">
                  <a:moveTo>
                    <a:pt x="1020817" y="660400"/>
                  </a:moveTo>
                  <a:lnTo>
                    <a:pt x="687664" y="660400"/>
                  </a:lnTo>
                  <a:lnTo>
                    <a:pt x="708062" y="647700"/>
                  </a:lnTo>
                  <a:lnTo>
                    <a:pt x="1031235" y="647700"/>
                  </a:lnTo>
                  <a:lnTo>
                    <a:pt x="1020817" y="660400"/>
                  </a:lnTo>
                  <a:close/>
                </a:path>
                <a:path w="1812925" h="1295400">
                  <a:moveTo>
                    <a:pt x="804614" y="673100"/>
                  </a:moveTo>
                  <a:lnTo>
                    <a:pt x="647205" y="673100"/>
                  </a:lnTo>
                  <a:lnTo>
                    <a:pt x="667372" y="660400"/>
                  </a:lnTo>
                  <a:lnTo>
                    <a:pt x="814875" y="660400"/>
                  </a:lnTo>
                  <a:lnTo>
                    <a:pt x="804614" y="673100"/>
                  </a:lnTo>
                  <a:close/>
                </a:path>
                <a:path w="1812925" h="1295400">
                  <a:moveTo>
                    <a:pt x="655414" y="698500"/>
                  </a:moveTo>
                  <a:lnTo>
                    <a:pt x="568003" y="698500"/>
                  </a:lnTo>
                  <a:lnTo>
                    <a:pt x="607300" y="673100"/>
                  </a:lnTo>
                  <a:lnTo>
                    <a:pt x="734647" y="673100"/>
                  </a:lnTo>
                  <a:lnTo>
                    <a:pt x="714449" y="685800"/>
                  </a:lnTo>
                  <a:lnTo>
                    <a:pt x="675277" y="685800"/>
                  </a:lnTo>
                  <a:lnTo>
                    <a:pt x="655414" y="698500"/>
                  </a:lnTo>
                  <a:close/>
                </a:path>
                <a:path w="1812925" h="1295400">
                  <a:moveTo>
                    <a:pt x="616672" y="711200"/>
                  </a:moveTo>
                  <a:lnTo>
                    <a:pt x="529418" y="711200"/>
                  </a:lnTo>
                  <a:lnTo>
                    <a:pt x="548622" y="698500"/>
                  </a:lnTo>
                  <a:lnTo>
                    <a:pt x="636263" y="698500"/>
                  </a:lnTo>
                  <a:lnTo>
                    <a:pt x="616672" y="711200"/>
                  </a:lnTo>
                  <a:close/>
                </a:path>
                <a:path w="1812925" h="1295400">
                  <a:moveTo>
                    <a:pt x="541041" y="736600"/>
                  </a:moveTo>
                  <a:lnTo>
                    <a:pt x="473011" y="736600"/>
                  </a:lnTo>
                  <a:lnTo>
                    <a:pt x="510403" y="711200"/>
                  </a:lnTo>
                  <a:lnTo>
                    <a:pt x="597803" y="711200"/>
                  </a:lnTo>
                  <a:lnTo>
                    <a:pt x="578516" y="723900"/>
                  </a:lnTo>
                  <a:lnTo>
                    <a:pt x="559972" y="723900"/>
                  </a:lnTo>
                  <a:lnTo>
                    <a:pt x="541041" y="736600"/>
                  </a:lnTo>
                  <a:close/>
                </a:path>
                <a:path w="1812925" h="1295400">
                  <a:moveTo>
                    <a:pt x="468425" y="774700"/>
                  </a:moveTo>
                  <a:lnTo>
                    <a:pt x="400993" y="774700"/>
                  </a:lnTo>
                  <a:lnTo>
                    <a:pt x="418636" y="762000"/>
                  </a:lnTo>
                  <a:lnTo>
                    <a:pt x="454645" y="736600"/>
                  </a:lnTo>
                  <a:lnTo>
                    <a:pt x="541313" y="736600"/>
                  </a:lnTo>
                  <a:lnTo>
                    <a:pt x="522580" y="749300"/>
                  </a:lnTo>
                  <a:lnTo>
                    <a:pt x="504581" y="749300"/>
                  </a:lnTo>
                  <a:lnTo>
                    <a:pt x="486267" y="762000"/>
                  </a:lnTo>
                  <a:lnTo>
                    <a:pt x="486529" y="762000"/>
                  </a:lnTo>
                  <a:lnTo>
                    <a:pt x="468425" y="774700"/>
                  </a:lnTo>
                  <a:close/>
                </a:path>
                <a:path w="1812925" h="1295400">
                  <a:moveTo>
                    <a:pt x="82981" y="1143000"/>
                  </a:moveTo>
                  <a:lnTo>
                    <a:pt x="50972" y="1143000"/>
                  </a:lnTo>
                  <a:lnTo>
                    <a:pt x="54113" y="1130300"/>
                  </a:lnTo>
                  <a:lnTo>
                    <a:pt x="71914" y="1092200"/>
                  </a:lnTo>
                  <a:lnTo>
                    <a:pt x="88458" y="1066800"/>
                  </a:lnTo>
                  <a:lnTo>
                    <a:pt x="97483" y="1041400"/>
                  </a:lnTo>
                  <a:lnTo>
                    <a:pt x="127200" y="1003300"/>
                  </a:lnTo>
                  <a:lnTo>
                    <a:pt x="161513" y="965200"/>
                  </a:lnTo>
                  <a:lnTo>
                    <a:pt x="199386" y="927100"/>
                  </a:lnTo>
                  <a:lnTo>
                    <a:pt x="240809" y="889000"/>
                  </a:lnTo>
                  <a:lnTo>
                    <a:pt x="270264" y="863600"/>
                  </a:lnTo>
                  <a:lnTo>
                    <a:pt x="301090" y="838200"/>
                  </a:lnTo>
                  <a:lnTo>
                    <a:pt x="333204" y="812800"/>
                  </a:lnTo>
                  <a:lnTo>
                    <a:pt x="366533" y="787400"/>
                  </a:lnTo>
                  <a:lnTo>
                    <a:pt x="383632" y="774700"/>
                  </a:lnTo>
                  <a:lnTo>
                    <a:pt x="451085" y="774700"/>
                  </a:lnTo>
                  <a:lnTo>
                    <a:pt x="433463" y="787400"/>
                  </a:lnTo>
                  <a:lnTo>
                    <a:pt x="433725" y="787400"/>
                  </a:lnTo>
                  <a:lnTo>
                    <a:pt x="416343" y="800100"/>
                  </a:lnTo>
                  <a:lnTo>
                    <a:pt x="416605" y="800100"/>
                  </a:lnTo>
                  <a:lnTo>
                    <a:pt x="399495" y="812800"/>
                  </a:lnTo>
                  <a:lnTo>
                    <a:pt x="383161" y="812800"/>
                  </a:lnTo>
                  <a:lnTo>
                    <a:pt x="366606" y="825500"/>
                  </a:lnTo>
                  <a:lnTo>
                    <a:pt x="366857" y="825500"/>
                  </a:lnTo>
                  <a:lnTo>
                    <a:pt x="350596" y="838200"/>
                  </a:lnTo>
                  <a:lnTo>
                    <a:pt x="350847" y="838200"/>
                  </a:lnTo>
                  <a:lnTo>
                    <a:pt x="334890" y="850900"/>
                  </a:lnTo>
                  <a:lnTo>
                    <a:pt x="335141" y="850900"/>
                  </a:lnTo>
                  <a:lnTo>
                    <a:pt x="319487" y="863600"/>
                  </a:lnTo>
                  <a:lnTo>
                    <a:pt x="319738" y="863600"/>
                  </a:lnTo>
                  <a:lnTo>
                    <a:pt x="304420" y="876300"/>
                  </a:lnTo>
                  <a:lnTo>
                    <a:pt x="304671" y="876300"/>
                  </a:lnTo>
                  <a:lnTo>
                    <a:pt x="289677" y="889000"/>
                  </a:lnTo>
                  <a:lnTo>
                    <a:pt x="275520" y="889000"/>
                  </a:lnTo>
                  <a:lnTo>
                    <a:pt x="261227" y="901700"/>
                  </a:lnTo>
                  <a:lnTo>
                    <a:pt x="261478" y="901700"/>
                  </a:lnTo>
                  <a:lnTo>
                    <a:pt x="247542" y="914400"/>
                  </a:lnTo>
                  <a:lnTo>
                    <a:pt x="247793" y="914400"/>
                  </a:lnTo>
                  <a:lnTo>
                    <a:pt x="234233" y="927100"/>
                  </a:lnTo>
                  <a:lnTo>
                    <a:pt x="234474" y="927100"/>
                  </a:lnTo>
                  <a:lnTo>
                    <a:pt x="221302" y="939800"/>
                  </a:lnTo>
                  <a:lnTo>
                    <a:pt x="221542" y="939800"/>
                  </a:lnTo>
                  <a:lnTo>
                    <a:pt x="208758" y="952500"/>
                  </a:lnTo>
                  <a:lnTo>
                    <a:pt x="209009" y="952500"/>
                  </a:lnTo>
                  <a:lnTo>
                    <a:pt x="196632" y="965200"/>
                  </a:lnTo>
                  <a:lnTo>
                    <a:pt x="196873" y="965200"/>
                  </a:lnTo>
                  <a:lnTo>
                    <a:pt x="184905" y="977900"/>
                  </a:lnTo>
                  <a:lnTo>
                    <a:pt x="185156" y="977900"/>
                  </a:lnTo>
                  <a:lnTo>
                    <a:pt x="173607" y="990600"/>
                  </a:lnTo>
                  <a:lnTo>
                    <a:pt x="173858" y="990600"/>
                  </a:lnTo>
                  <a:lnTo>
                    <a:pt x="168303" y="1003300"/>
                  </a:lnTo>
                  <a:lnTo>
                    <a:pt x="162989" y="1003300"/>
                  </a:lnTo>
                  <a:lnTo>
                    <a:pt x="152319" y="1028700"/>
                  </a:lnTo>
                  <a:lnTo>
                    <a:pt x="152560" y="1028700"/>
                  </a:lnTo>
                  <a:lnTo>
                    <a:pt x="142351" y="1041400"/>
                  </a:lnTo>
                  <a:lnTo>
                    <a:pt x="142592" y="1041400"/>
                  </a:lnTo>
                  <a:lnTo>
                    <a:pt x="132844" y="1054100"/>
                  </a:lnTo>
                  <a:lnTo>
                    <a:pt x="133084" y="1054100"/>
                  </a:lnTo>
                  <a:lnTo>
                    <a:pt x="123807" y="1066800"/>
                  </a:lnTo>
                  <a:lnTo>
                    <a:pt x="124038" y="1066800"/>
                  </a:lnTo>
                  <a:lnTo>
                    <a:pt x="115242" y="1079500"/>
                  </a:lnTo>
                  <a:lnTo>
                    <a:pt x="115472" y="1079500"/>
                  </a:lnTo>
                  <a:lnTo>
                    <a:pt x="107179" y="1092200"/>
                  </a:lnTo>
                  <a:lnTo>
                    <a:pt x="107399" y="1092200"/>
                  </a:lnTo>
                  <a:lnTo>
                    <a:pt x="99609" y="1104900"/>
                  </a:lnTo>
                  <a:lnTo>
                    <a:pt x="99829" y="1104900"/>
                  </a:lnTo>
                  <a:lnTo>
                    <a:pt x="92552" y="1117600"/>
                  </a:lnTo>
                  <a:lnTo>
                    <a:pt x="92761" y="1117600"/>
                  </a:lnTo>
                  <a:lnTo>
                    <a:pt x="86007" y="1130300"/>
                  </a:lnTo>
                  <a:lnTo>
                    <a:pt x="86164" y="1130300"/>
                  </a:lnTo>
                  <a:lnTo>
                    <a:pt x="82981" y="1143000"/>
                  </a:lnTo>
                  <a:close/>
                </a:path>
                <a:path w="1812925" h="1295400">
                  <a:moveTo>
                    <a:pt x="162748" y="1016000"/>
                  </a:moveTo>
                  <a:lnTo>
                    <a:pt x="162989" y="1003300"/>
                  </a:lnTo>
                  <a:lnTo>
                    <a:pt x="168303" y="1003300"/>
                  </a:lnTo>
                  <a:lnTo>
                    <a:pt x="162748" y="1016000"/>
                  </a:lnTo>
                  <a:close/>
                </a:path>
                <a:path w="1812925" h="1295400">
                  <a:moveTo>
                    <a:pt x="80039" y="1155700"/>
                  </a:moveTo>
                  <a:lnTo>
                    <a:pt x="45108" y="1155700"/>
                  </a:lnTo>
                  <a:lnTo>
                    <a:pt x="47967" y="1143000"/>
                  </a:lnTo>
                  <a:lnTo>
                    <a:pt x="83086" y="1143000"/>
                  </a:lnTo>
                  <a:lnTo>
                    <a:pt x="80039" y="1155700"/>
                  </a:lnTo>
                  <a:close/>
                </a:path>
                <a:path w="1812925" h="1295400">
                  <a:moveTo>
                    <a:pt x="69620" y="1181100"/>
                  </a:moveTo>
                  <a:lnTo>
                    <a:pt x="37370" y="1181100"/>
                  </a:lnTo>
                  <a:lnTo>
                    <a:pt x="39810" y="1168400"/>
                  </a:lnTo>
                  <a:lnTo>
                    <a:pt x="42386" y="1155700"/>
                  </a:lnTo>
                  <a:lnTo>
                    <a:pt x="77327" y="1155700"/>
                  </a:lnTo>
                  <a:lnTo>
                    <a:pt x="74552" y="1168400"/>
                  </a:lnTo>
                  <a:lnTo>
                    <a:pt x="72102" y="1168400"/>
                  </a:lnTo>
                  <a:lnTo>
                    <a:pt x="69620" y="1181100"/>
                  </a:lnTo>
                  <a:close/>
                </a:path>
                <a:path w="1812925" h="1295400">
                  <a:moveTo>
                    <a:pt x="65223" y="1193800"/>
                  </a:moveTo>
                  <a:lnTo>
                    <a:pt x="32941" y="1193800"/>
                  </a:lnTo>
                  <a:lnTo>
                    <a:pt x="35087" y="1181100"/>
                  </a:lnTo>
                  <a:lnTo>
                    <a:pt x="67432" y="1181100"/>
                  </a:lnTo>
                  <a:lnTo>
                    <a:pt x="65223" y="1193800"/>
                  </a:lnTo>
                  <a:close/>
                </a:path>
                <a:path w="1812925" h="1295400">
                  <a:moveTo>
                    <a:pt x="34920" y="1295400"/>
                  </a:moveTo>
                  <a:lnTo>
                    <a:pt x="0" y="1193800"/>
                  </a:lnTo>
                  <a:lnTo>
                    <a:pt x="31823" y="1198122"/>
                  </a:lnTo>
                  <a:lnTo>
                    <a:pt x="28260" y="1219200"/>
                  </a:lnTo>
                  <a:lnTo>
                    <a:pt x="59328" y="1231900"/>
                  </a:lnTo>
                  <a:lnTo>
                    <a:pt x="76759" y="1231900"/>
                  </a:lnTo>
                  <a:lnTo>
                    <a:pt x="34920" y="1295400"/>
                  </a:lnTo>
                  <a:close/>
                </a:path>
                <a:path w="1812925" h="1295400">
                  <a:moveTo>
                    <a:pt x="62661" y="1202311"/>
                  </a:moveTo>
                  <a:lnTo>
                    <a:pt x="31823" y="1198122"/>
                  </a:lnTo>
                  <a:lnTo>
                    <a:pt x="32553" y="1193800"/>
                  </a:lnTo>
                  <a:lnTo>
                    <a:pt x="63621" y="1193800"/>
                  </a:lnTo>
                  <a:lnTo>
                    <a:pt x="62661" y="1202311"/>
                  </a:lnTo>
                  <a:close/>
                </a:path>
                <a:path w="1812925" h="1295400">
                  <a:moveTo>
                    <a:pt x="63897" y="1202479"/>
                  </a:moveTo>
                  <a:lnTo>
                    <a:pt x="63365" y="1202407"/>
                  </a:lnTo>
                  <a:lnTo>
                    <a:pt x="63621" y="1193800"/>
                  </a:lnTo>
                  <a:lnTo>
                    <a:pt x="65306" y="1193800"/>
                  </a:lnTo>
                  <a:lnTo>
                    <a:pt x="63897" y="1202479"/>
                  </a:lnTo>
                  <a:close/>
                </a:path>
                <a:path w="1812925" h="1295400">
                  <a:moveTo>
                    <a:pt x="59328" y="1231900"/>
                  </a:moveTo>
                  <a:lnTo>
                    <a:pt x="28260" y="1219200"/>
                  </a:lnTo>
                  <a:lnTo>
                    <a:pt x="31823" y="1198122"/>
                  </a:lnTo>
                  <a:lnTo>
                    <a:pt x="62661" y="1202311"/>
                  </a:lnTo>
                  <a:lnTo>
                    <a:pt x="59328" y="1231900"/>
                  </a:lnTo>
                  <a:close/>
                </a:path>
                <a:path w="1812925" h="1295400">
                  <a:moveTo>
                    <a:pt x="76759" y="1231900"/>
                  </a:moveTo>
                  <a:lnTo>
                    <a:pt x="59328" y="1231900"/>
                  </a:lnTo>
                  <a:lnTo>
                    <a:pt x="62661" y="1202311"/>
                  </a:lnTo>
                  <a:lnTo>
                    <a:pt x="63365" y="1202407"/>
                  </a:lnTo>
                  <a:lnTo>
                    <a:pt x="63244" y="1206500"/>
                  </a:lnTo>
                  <a:lnTo>
                    <a:pt x="93494" y="1206500"/>
                  </a:lnTo>
                  <a:lnTo>
                    <a:pt x="76759" y="1231900"/>
                  </a:lnTo>
                  <a:close/>
                </a:path>
                <a:path w="1812925" h="1295400">
                  <a:moveTo>
                    <a:pt x="63244" y="1206500"/>
                  </a:moveTo>
                  <a:lnTo>
                    <a:pt x="63365" y="1202407"/>
                  </a:lnTo>
                  <a:lnTo>
                    <a:pt x="63897" y="1202479"/>
                  </a:lnTo>
                  <a:lnTo>
                    <a:pt x="63244" y="1206500"/>
                  </a:lnTo>
                  <a:close/>
                </a:path>
                <a:path w="1812925" h="1295400">
                  <a:moveTo>
                    <a:pt x="93494" y="1206500"/>
                  </a:moveTo>
                  <a:lnTo>
                    <a:pt x="63244" y="1206500"/>
                  </a:lnTo>
                  <a:lnTo>
                    <a:pt x="63897" y="1202479"/>
                  </a:lnTo>
                  <a:lnTo>
                    <a:pt x="93494" y="12065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0579" y="7644575"/>
              <a:ext cx="276414" cy="109191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2524" y="7637044"/>
              <a:ext cx="1104468" cy="2802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10147" y="763437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19" y="282096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8215038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F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55364" y="6338424"/>
            <a:ext cx="113664" cy="1301750"/>
          </a:xfrm>
          <a:custGeom>
            <a:avLst/>
            <a:gdLst/>
            <a:ahLst/>
            <a:cxnLst/>
            <a:rect l="l" t="t" r="r" b="b"/>
            <a:pathLst>
              <a:path w="113665" h="1301750">
                <a:moveTo>
                  <a:pt x="113494" y="60909"/>
                </a:moveTo>
                <a:lnTo>
                  <a:pt x="82081" y="60909"/>
                </a:lnTo>
                <a:lnTo>
                  <a:pt x="82227" y="0"/>
                </a:lnTo>
                <a:lnTo>
                  <a:pt x="113640" y="73"/>
                </a:lnTo>
                <a:lnTo>
                  <a:pt x="113494" y="60909"/>
                </a:lnTo>
                <a:close/>
              </a:path>
              <a:path w="113665" h="1301750">
                <a:moveTo>
                  <a:pt x="113066" y="121273"/>
                </a:moveTo>
                <a:lnTo>
                  <a:pt x="81662" y="121273"/>
                </a:lnTo>
                <a:lnTo>
                  <a:pt x="82081" y="60835"/>
                </a:lnTo>
                <a:lnTo>
                  <a:pt x="113494" y="60909"/>
                </a:lnTo>
                <a:lnTo>
                  <a:pt x="113066" y="121273"/>
                </a:lnTo>
                <a:close/>
              </a:path>
              <a:path w="113665" h="1301750">
                <a:moveTo>
                  <a:pt x="112377" y="180685"/>
                </a:moveTo>
                <a:lnTo>
                  <a:pt x="80971" y="180685"/>
                </a:lnTo>
                <a:lnTo>
                  <a:pt x="81662" y="121200"/>
                </a:lnTo>
                <a:lnTo>
                  <a:pt x="113066" y="121273"/>
                </a:lnTo>
                <a:lnTo>
                  <a:pt x="112377" y="180685"/>
                </a:lnTo>
                <a:close/>
              </a:path>
              <a:path w="113665" h="1301750">
                <a:moveTo>
                  <a:pt x="111449" y="238673"/>
                </a:moveTo>
                <a:lnTo>
                  <a:pt x="80039" y="238673"/>
                </a:lnTo>
                <a:lnTo>
                  <a:pt x="80971" y="180612"/>
                </a:lnTo>
                <a:lnTo>
                  <a:pt x="112377" y="180685"/>
                </a:lnTo>
                <a:lnTo>
                  <a:pt x="111449" y="238673"/>
                </a:lnTo>
                <a:close/>
              </a:path>
              <a:path w="113665" h="1301750">
                <a:moveTo>
                  <a:pt x="110292" y="294744"/>
                </a:moveTo>
                <a:lnTo>
                  <a:pt x="78877" y="294744"/>
                </a:lnTo>
                <a:lnTo>
                  <a:pt x="80039" y="238600"/>
                </a:lnTo>
                <a:lnTo>
                  <a:pt x="111449" y="238673"/>
                </a:lnTo>
                <a:lnTo>
                  <a:pt x="110292" y="294744"/>
                </a:lnTo>
                <a:close/>
              </a:path>
              <a:path w="113665" h="1301750">
                <a:moveTo>
                  <a:pt x="108930" y="348429"/>
                </a:moveTo>
                <a:lnTo>
                  <a:pt x="77515" y="348429"/>
                </a:lnTo>
                <a:lnTo>
                  <a:pt x="78877" y="294671"/>
                </a:lnTo>
                <a:lnTo>
                  <a:pt x="110292" y="294744"/>
                </a:lnTo>
                <a:lnTo>
                  <a:pt x="108930" y="348429"/>
                </a:lnTo>
                <a:close/>
              </a:path>
              <a:path w="113665" h="1301750">
                <a:moveTo>
                  <a:pt x="107387" y="399254"/>
                </a:moveTo>
                <a:lnTo>
                  <a:pt x="75966" y="399254"/>
                </a:lnTo>
                <a:lnTo>
                  <a:pt x="77515" y="348355"/>
                </a:lnTo>
                <a:lnTo>
                  <a:pt x="108930" y="348429"/>
                </a:lnTo>
                <a:lnTo>
                  <a:pt x="107387" y="399254"/>
                </a:lnTo>
                <a:close/>
              </a:path>
              <a:path w="113665" h="1301750">
                <a:moveTo>
                  <a:pt x="99736" y="564286"/>
                </a:moveTo>
                <a:lnTo>
                  <a:pt x="68270" y="564286"/>
                </a:lnTo>
                <a:lnTo>
                  <a:pt x="68280" y="564129"/>
                </a:lnTo>
                <a:lnTo>
                  <a:pt x="70385" y="529575"/>
                </a:lnTo>
                <a:lnTo>
                  <a:pt x="72385" y="490267"/>
                </a:lnTo>
                <a:lnTo>
                  <a:pt x="74249" y="446635"/>
                </a:lnTo>
                <a:lnTo>
                  <a:pt x="75966" y="399171"/>
                </a:lnTo>
                <a:lnTo>
                  <a:pt x="107387" y="399254"/>
                </a:lnTo>
                <a:lnTo>
                  <a:pt x="105630" y="447871"/>
                </a:lnTo>
                <a:lnTo>
                  <a:pt x="103756" y="491733"/>
                </a:lnTo>
                <a:lnTo>
                  <a:pt x="101745" y="531334"/>
                </a:lnTo>
                <a:lnTo>
                  <a:pt x="99736" y="564286"/>
                </a:lnTo>
                <a:close/>
              </a:path>
              <a:path w="113665" h="1301750">
                <a:moveTo>
                  <a:pt x="74238" y="446740"/>
                </a:moveTo>
                <a:close/>
              </a:path>
              <a:path w="113665" h="1301750">
                <a:moveTo>
                  <a:pt x="72374" y="490393"/>
                </a:moveTo>
                <a:close/>
              </a:path>
              <a:path w="113665" h="1301750">
                <a:moveTo>
                  <a:pt x="70374" y="529743"/>
                </a:moveTo>
                <a:lnTo>
                  <a:pt x="70383" y="529575"/>
                </a:lnTo>
                <a:lnTo>
                  <a:pt x="70374" y="529743"/>
                </a:lnTo>
                <a:close/>
              </a:path>
              <a:path w="113665" h="1301750">
                <a:moveTo>
                  <a:pt x="68274" y="564222"/>
                </a:moveTo>
                <a:close/>
              </a:path>
              <a:path w="113665" h="1301750">
                <a:moveTo>
                  <a:pt x="98676" y="579542"/>
                </a:moveTo>
                <a:lnTo>
                  <a:pt x="67191" y="579542"/>
                </a:lnTo>
                <a:lnTo>
                  <a:pt x="68274" y="564222"/>
                </a:lnTo>
                <a:lnTo>
                  <a:pt x="99736" y="564286"/>
                </a:lnTo>
                <a:lnTo>
                  <a:pt x="99620" y="566192"/>
                </a:lnTo>
                <a:lnTo>
                  <a:pt x="98676" y="579542"/>
                </a:lnTo>
                <a:close/>
              </a:path>
              <a:path w="113665" h="1301750">
                <a:moveTo>
                  <a:pt x="97590" y="593458"/>
                </a:moveTo>
                <a:lnTo>
                  <a:pt x="66081" y="593458"/>
                </a:lnTo>
                <a:lnTo>
                  <a:pt x="67191" y="579416"/>
                </a:lnTo>
                <a:lnTo>
                  <a:pt x="98676" y="579542"/>
                </a:lnTo>
                <a:lnTo>
                  <a:pt x="98510" y="581898"/>
                </a:lnTo>
                <a:lnTo>
                  <a:pt x="97590" y="593458"/>
                </a:lnTo>
                <a:close/>
              </a:path>
              <a:path w="113665" h="1301750">
                <a:moveTo>
                  <a:pt x="96498" y="605918"/>
                </a:moveTo>
                <a:lnTo>
                  <a:pt x="64961" y="605918"/>
                </a:lnTo>
                <a:lnTo>
                  <a:pt x="64982" y="605709"/>
                </a:lnTo>
                <a:lnTo>
                  <a:pt x="66092" y="593301"/>
                </a:lnTo>
                <a:lnTo>
                  <a:pt x="66081" y="593458"/>
                </a:lnTo>
                <a:lnTo>
                  <a:pt x="97590" y="593458"/>
                </a:lnTo>
                <a:lnTo>
                  <a:pt x="97379" y="596107"/>
                </a:lnTo>
                <a:lnTo>
                  <a:pt x="96498" y="605918"/>
                </a:lnTo>
                <a:close/>
              </a:path>
              <a:path w="113665" h="1301750">
                <a:moveTo>
                  <a:pt x="64966" y="605865"/>
                </a:moveTo>
                <a:lnTo>
                  <a:pt x="64980" y="605709"/>
                </a:lnTo>
                <a:lnTo>
                  <a:pt x="64966" y="605865"/>
                </a:lnTo>
                <a:close/>
              </a:path>
              <a:path w="113665" h="1301750">
                <a:moveTo>
                  <a:pt x="95408" y="616829"/>
                </a:moveTo>
                <a:lnTo>
                  <a:pt x="63830" y="616829"/>
                </a:lnTo>
                <a:lnTo>
                  <a:pt x="63861" y="616557"/>
                </a:lnTo>
                <a:lnTo>
                  <a:pt x="64966" y="605865"/>
                </a:lnTo>
                <a:lnTo>
                  <a:pt x="96498" y="605918"/>
                </a:lnTo>
                <a:lnTo>
                  <a:pt x="96227" y="608934"/>
                </a:lnTo>
                <a:lnTo>
                  <a:pt x="95408" y="616829"/>
                </a:lnTo>
                <a:close/>
              </a:path>
              <a:path w="113665" h="1301750">
                <a:moveTo>
                  <a:pt x="63840" y="616737"/>
                </a:moveTo>
                <a:lnTo>
                  <a:pt x="63858" y="616557"/>
                </a:lnTo>
                <a:lnTo>
                  <a:pt x="63840" y="616737"/>
                </a:lnTo>
                <a:close/>
              </a:path>
              <a:path w="113665" h="1301750">
                <a:moveTo>
                  <a:pt x="94339" y="626127"/>
                </a:moveTo>
                <a:lnTo>
                  <a:pt x="62699" y="626127"/>
                </a:lnTo>
                <a:lnTo>
                  <a:pt x="62752" y="625740"/>
                </a:lnTo>
                <a:lnTo>
                  <a:pt x="63840" y="616737"/>
                </a:lnTo>
                <a:lnTo>
                  <a:pt x="95408" y="616829"/>
                </a:lnTo>
                <a:lnTo>
                  <a:pt x="95044" y="620347"/>
                </a:lnTo>
                <a:lnTo>
                  <a:pt x="94339" y="626127"/>
                </a:lnTo>
                <a:close/>
              </a:path>
              <a:path w="113665" h="1301750">
                <a:moveTo>
                  <a:pt x="62721" y="625946"/>
                </a:moveTo>
                <a:lnTo>
                  <a:pt x="62746" y="625740"/>
                </a:lnTo>
                <a:lnTo>
                  <a:pt x="62721" y="625946"/>
                </a:lnTo>
                <a:close/>
              </a:path>
              <a:path w="113665" h="1301750">
                <a:moveTo>
                  <a:pt x="93330" y="633708"/>
                </a:moveTo>
                <a:lnTo>
                  <a:pt x="61579" y="633708"/>
                </a:lnTo>
                <a:lnTo>
                  <a:pt x="61673" y="633090"/>
                </a:lnTo>
                <a:lnTo>
                  <a:pt x="62721" y="625946"/>
                </a:lnTo>
                <a:lnTo>
                  <a:pt x="62699" y="626127"/>
                </a:lnTo>
                <a:lnTo>
                  <a:pt x="94339" y="626127"/>
                </a:lnTo>
                <a:lnTo>
                  <a:pt x="93829" y="630315"/>
                </a:lnTo>
                <a:lnTo>
                  <a:pt x="93330" y="633708"/>
                </a:lnTo>
                <a:close/>
              </a:path>
              <a:path w="113665" h="1301750">
                <a:moveTo>
                  <a:pt x="61658" y="633173"/>
                </a:moveTo>
                <a:close/>
              </a:path>
              <a:path w="113665" h="1301750">
                <a:moveTo>
                  <a:pt x="61045" y="639404"/>
                </a:moveTo>
                <a:lnTo>
                  <a:pt x="60490" y="639404"/>
                </a:lnTo>
                <a:lnTo>
                  <a:pt x="60731" y="638347"/>
                </a:lnTo>
                <a:lnTo>
                  <a:pt x="61658" y="633173"/>
                </a:lnTo>
                <a:lnTo>
                  <a:pt x="61579" y="633708"/>
                </a:lnTo>
                <a:lnTo>
                  <a:pt x="93330" y="633708"/>
                </a:lnTo>
                <a:lnTo>
                  <a:pt x="93027" y="635771"/>
                </a:lnTo>
                <a:lnTo>
                  <a:pt x="67170" y="635771"/>
                </a:lnTo>
                <a:lnTo>
                  <a:pt x="65966" y="636242"/>
                </a:lnTo>
                <a:lnTo>
                  <a:pt x="63662" y="637373"/>
                </a:lnTo>
                <a:lnTo>
                  <a:pt x="61522" y="638927"/>
                </a:lnTo>
                <a:lnTo>
                  <a:pt x="61045" y="639404"/>
                </a:lnTo>
                <a:close/>
              </a:path>
              <a:path w="113665" h="1301750">
                <a:moveTo>
                  <a:pt x="60106" y="641446"/>
                </a:moveTo>
                <a:lnTo>
                  <a:pt x="59922" y="641446"/>
                </a:lnTo>
                <a:lnTo>
                  <a:pt x="60247" y="640202"/>
                </a:lnTo>
                <a:lnTo>
                  <a:pt x="61579" y="638870"/>
                </a:lnTo>
                <a:lnTo>
                  <a:pt x="63662" y="637373"/>
                </a:lnTo>
                <a:lnTo>
                  <a:pt x="65966" y="636242"/>
                </a:lnTo>
                <a:lnTo>
                  <a:pt x="67170" y="635771"/>
                </a:lnTo>
                <a:lnTo>
                  <a:pt x="61966" y="639498"/>
                </a:lnTo>
                <a:lnTo>
                  <a:pt x="61568" y="639498"/>
                </a:lnTo>
                <a:lnTo>
                  <a:pt x="60978" y="640202"/>
                </a:lnTo>
                <a:lnTo>
                  <a:pt x="60345" y="641331"/>
                </a:lnTo>
                <a:lnTo>
                  <a:pt x="60165" y="641331"/>
                </a:lnTo>
                <a:close/>
              </a:path>
              <a:path w="113665" h="1301750">
                <a:moveTo>
                  <a:pt x="91794" y="642922"/>
                </a:moveTo>
                <a:lnTo>
                  <a:pt x="59537" y="642922"/>
                </a:lnTo>
                <a:lnTo>
                  <a:pt x="59788" y="642189"/>
                </a:lnTo>
                <a:lnTo>
                  <a:pt x="61204" y="640044"/>
                </a:lnTo>
                <a:lnTo>
                  <a:pt x="67170" y="635771"/>
                </a:lnTo>
                <a:lnTo>
                  <a:pt x="93027" y="635771"/>
                </a:lnTo>
                <a:lnTo>
                  <a:pt x="92656" y="638294"/>
                </a:lnTo>
                <a:lnTo>
                  <a:pt x="91794" y="642922"/>
                </a:lnTo>
                <a:close/>
              </a:path>
              <a:path w="113665" h="1301750">
                <a:moveTo>
                  <a:pt x="60579" y="638927"/>
                </a:moveTo>
                <a:lnTo>
                  <a:pt x="60688" y="638347"/>
                </a:lnTo>
                <a:lnTo>
                  <a:pt x="60579" y="638927"/>
                </a:lnTo>
                <a:close/>
              </a:path>
              <a:path w="113665" h="1301750">
                <a:moveTo>
                  <a:pt x="60490" y="639404"/>
                </a:moveTo>
                <a:lnTo>
                  <a:pt x="60594" y="638870"/>
                </a:lnTo>
                <a:lnTo>
                  <a:pt x="60731" y="638347"/>
                </a:lnTo>
                <a:lnTo>
                  <a:pt x="60490" y="639404"/>
                </a:lnTo>
                <a:close/>
              </a:path>
              <a:path w="113665" h="1301750">
                <a:moveTo>
                  <a:pt x="60247" y="640202"/>
                </a:moveTo>
                <a:lnTo>
                  <a:pt x="60579" y="638927"/>
                </a:lnTo>
                <a:lnTo>
                  <a:pt x="60490" y="639404"/>
                </a:lnTo>
                <a:lnTo>
                  <a:pt x="61045" y="639404"/>
                </a:lnTo>
                <a:lnTo>
                  <a:pt x="60247" y="640202"/>
                </a:lnTo>
                <a:close/>
              </a:path>
              <a:path w="113665" h="1301750">
                <a:moveTo>
                  <a:pt x="60971" y="640210"/>
                </a:moveTo>
                <a:lnTo>
                  <a:pt x="61568" y="639498"/>
                </a:lnTo>
                <a:lnTo>
                  <a:pt x="61204" y="640044"/>
                </a:lnTo>
                <a:lnTo>
                  <a:pt x="60971" y="640210"/>
                </a:lnTo>
                <a:close/>
              </a:path>
              <a:path w="113665" h="1301750">
                <a:moveTo>
                  <a:pt x="61204" y="640044"/>
                </a:moveTo>
                <a:lnTo>
                  <a:pt x="61568" y="639498"/>
                </a:lnTo>
                <a:lnTo>
                  <a:pt x="61966" y="639498"/>
                </a:lnTo>
                <a:lnTo>
                  <a:pt x="61204" y="640044"/>
                </a:lnTo>
                <a:close/>
              </a:path>
              <a:path w="113665" h="1301750">
                <a:moveTo>
                  <a:pt x="61093" y="640210"/>
                </a:moveTo>
                <a:lnTo>
                  <a:pt x="61204" y="640044"/>
                </a:lnTo>
                <a:lnTo>
                  <a:pt x="61093" y="640210"/>
                </a:lnTo>
                <a:close/>
              </a:path>
              <a:path w="113665" h="1301750">
                <a:moveTo>
                  <a:pt x="62867" y="1207007"/>
                </a:moveTo>
                <a:lnTo>
                  <a:pt x="31454" y="1206877"/>
                </a:lnTo>
                <a:lnTo>
                  <a:pt x="31611" y="1179744"/>
                </a:lnTo>
                <a:lnTo>
                  <a:pt x="32302" y="1120175"/>
                </a:lnTo>
                <a:lnTo>
                  <a:pt x="33234" y="1062051"/>
                </a:lnTo>
                <a:lnTo>
                  <a:pt x="34396" y="1005833"/>
                </a:lnTo>
                <a:lnTo>
                  <a:pt x="35768" y="951908"/>
                </a:lnTo>
                <a:lnTo>
                  <a:pt x="37318" y="901009"/>
                </a:lnTo>
                <a:lnTo>
                  <a:pt x="39045" y="853345"/>
                </a:lnTo>
                <a:lnTo>
                  <a:pt x="40920" y="809483"/>
                </a:lnTo>
                <a:lnTo>
                  <a:pt x="42941" y="769735"/>
                </a:lnTo>
                <a:lnTo>
                  <a:pt x="46166" y="719318"/>
                </a:lnTo>
                <a:lnTo>
                  <a:pt x="49631" y="680879"/>
                </a:lnTo>
                <a:lnTo>
                  <a:pt x="58082" y="642828"/>
                </a:lnTo>
                <a:lnTo>
                  <a:pt x="60247" y="640202"/>
                </a:lnTo>
                <a:lnTo>
                  <a:pt x="59782" y="641984"/>
                </a:lnTo>
                <a:lnTo>
                  <a:pt x="59401" y="643069"/>
                </a:lnTo>
                <a:lnTo>
                  <a:pt x="91767" y="643069"/>
                </a:lnTo>
                <a:lnTo>
                  <a:pt x="86736" y="658157"/>
                </a:lnTo>
                <a:lnTo>
                  <a:pt x="85274" y="658157"/>
                </a:lnTo>
                <a:lnTo>
                  <a:pt x="85210" y="658304"/>
                </a:lnTo>
                <a:lnTo>
                  <a:pt x="84852" y="659118"/>
                </a:lnTo>
                <a:lnTo>
                  <a:pt x="83452" y="661203"/>
                </a:lnTo>
                <a:lnTo>
                  <a:pt x="77505" y="665456"/>
                </a:lnTo>
                <a:lnTo>
                  <a:pt x="83503" y="665456"/>
                </a:lnTo>
                <a:lnTo>
                  <a:pt x="83116" y="667518"/>
                </a:lnTo>
                <a:lnTo>
                  <a:pt x="81928" y="675487"/>
                </a:lnTo>
                <a:lnTo>
                  <a:pt x="77485" y="721810"/>
                </a:lnTo>
                <a:lnTo>
                  <a:pt x="74293" y="771641"/>
                </a:lnTo>
                <a:lnTo>
                  <a:pt x="72296" y="810949"/>
                </a:lnTo>
                <a:lnTo>
                  <a:pt x="70434" y="854581"/>
                </a:lnTo>
                <a:lnTo>
                  <a:pt x="68717" y="902056"/>
                </a:lnTo>
                <a:lnTo>
                  <a:pt x="67168" y="952871"/>
                </a:lnTo>
                <a:lnTo>
                  <a:pt x="65797" y="1006555"/>
                </a:lnTo>
                <a:lnTo>
                  <a:pt x="64646" y="1062627"/>
                </a:lnTo>
                <a:lnTo>
                  <a:pt x="63704" y="1120604"/>
                </a:lnTo>
                <a:lnTo>
                  <a:pt x="63023" y="1180016"/>
                </a:lnTo>
                <a:lnTo>
                  <a:pt x="62867" y="1207007"/>
                </a:lnTo>
                <a:close/>
              </a:path>
              <a:path w="113665" h="1301750">
                <a:moveTo>
                  <a:pt x="59761" y="642205"/>
                </a:moveTo>
                <a:lnTo>
                  <a:pt x="59830" y="641984"/>
                </a:lnTo>
                <a:lnTo>
                  <a:pt x="60165" y="641331"/>
                </a:lnTo>
                <a:lnTo>
                  <a:pt x="59878" y="641984"/>
                </a:lnTo>
                <a:lnTo>
                  <a:pt x="59761" y="642205"/>
                </a:lnTo>
                <a:close/>
              </a:path>
              <a:path w="113665" h="1301750">
                <a:moveTo>
                  <a:pt x="59819" y="642117"/>
                </a:moveTo>
                <a:lnTo>
                  <a:pt x="60165" y="641331"/>
                </a:lnTo>
                <a:lnTo>
                  <a:pt x="60345" y="641331"/>
                </a:lnTo>
                <a:lnTo>
                  <a:pt x="59819" y="642117"/>
                </a:lnTo>
                <a:close/>
              </a:path>
              <a:path w="113665" h="1301750">
                <a:moveTo>
                  <a:pt x="59738" y="642153"/>
                </a:moveTo>
                <a:lnTo>
                  <a:pt x="59922" y="641446"/>
                </a:lnTo>
                <a:lnTo>
                  <a:pt x="59738" y="642153"/>
                </a:lnTo>
                <a:close/>
              </a:path>
              <a:path w="113665" h="1301750">
                <a:moveTo>
                  <a:pt x="59732" y="642174"/>
                </a:moveTo>
                <a:lnTo>
                  <a:pt x="59998" y="641446"/>
                </a:lnTo>
                <a:lnTo>
                  <a:pt x="59830" y="641984"/>
                </a:lnTo>
                <a:lnTo>
                  <a:pt x="59732" y="642174"/>
                </a:lnTo>
                <a:close/>
              </a:path>
              <a:path w="113665" h="1301750">
                <a:moveTo>
                  <a:pt x="59830" y="641984"/>
                </a:moveTo>
                <a:lnTo>
                  <a:pt x="59998" y="641446"/>
                </a:lnTo>
                <a:lnTo>
                  <a:pt x="59830" y="641984"/>
                </a:lnTo>
                <a:close/>
              </a:path>
              <a:path w="113665" h="1301750">
                <a:moveTo>
                  <a:pt x="59701" y="642295"/>
                </a:moveTo>
                <a:lnTo>
                  <a:pt x="59830" y="641984"/>
                </a:lnTo>
                <a:lnTo>
                  <a:pt x="59761" y="642205"/>
                </a:lnTo>
                <a:close/>
              </a:path>
              <a:path w="113665" h="1301750">
                <a:moveTo>
                  <a:pt x="59568" y="642493"/>
                </a:moveTo>
                <a:lnTo>
                  <a:pt x="59724" y="642189"/>
                </a:lnTo>
                <a:lnTo>
                  <a:pt x="59656" y="642361"/>
                </a:lnTo>
                <a:lnTo>
                  <a:pt x="59568" y="642493"/>
                </a:lnTo>
                <a:close/>
              </a:path>
              <a:path w="113665" h="1301750">
                <a:moveTo>
                  <a:pt x="59401" y="643069"/>
                </a:moveTo>
                <a:lnTo>
                  <a:pt x="59701" y="642295"/>
                </a:lnTo>
                <a:lnTo>
                  <a:pt x="59641" y="642522"/>
                </a:lnTo>
                <a:lnTo>
                  <a:pt x="59401" y="643069"/>
                </a:lnTo>
                <a:close/>
              </a:path>
              <a:path w="113665" h="1301750">
                <a:moveTo>
                  <a:pt x="59613" y="642493"/>
                </a:moveTo>
                <a:lnTo>
                  <a:pt x="59667" y="642346"/>
                </a:lnTo>
                <a:lnTo>
                  <a:pt x="59613" y="642493"/>
                </a:lnTo>
                <a:close/>
              </a:path>
              <a:path w="113665" h="1301750">
                <a:moveTo>
                  <a:pt x="59537" y="642922"/>
                </a:moveTo>
                <a:lnTo>
                  <a:pt x="59641" y="642522"/>
                </a:lnTo>
                <a:lnTo>
                  <a:pt x="59712" y="642361"/>
                </a:lnTo>
                <a:lnTo>
                  <a:pt x="59537" y="642922"/>
                </a:lnTo>
                <a:close/>
              </a:path>
              <a:path w="113665" h="1301750">
                <a:moveTo>
                  <a:pt x="91767" y="643069"/>
                </a:moveTo>
                <a:lnTo>
                  <a:pt x="59401" y="643069"/>
                </a:lnTo>
                <a:lnTo>
                  <a:pt x="59641" y="642522"/>
                </a:lnTo>
                <a:lnTo>
                  <a:pt x="59537" y="642922"/>
                </a:lnTo>
                <a:lnTo>
                  <a:pt x="91794" y="642922"/>
                </a:lnTo>
                <a:lnTo>
                  <a:pt x="91767" y="643069"/>
                </a:lnTo>
                <a:close/>
              </a:path>
              <a:path w="113665" h="1301750">
                <a:moveTo>
                  <a:pt x="84973" y="658938"/>
                </a:moveTo>
                <a:lnTo>
                  <a:pt x="85034" y="658705"/>
                </a:lnTo>
                <a:lnTo>
                  <a:pt x="85274" y="658157"/>
                </a:lnTo>
                <a:lnTo>
                  <a:pt x="84973" y="658938"/>
                </a:lnTo>
                <a:close/>
              </a:path>
              <a:path w="113665" h="1301750">
                <a:moveTo>
                  <a:pt x="84429" y="661024"/>
                </a:moveTo>
                <a:lnTo>
                  <a:pt x="84890" y="659256"/>
                </a:lnTo>
                <a:lnTo>
                  <a:pt x="85006" y="658938"/>
                </a:lnTo>
                <a:lnTo>
                  <a:pt x="85117" y="658723"/>
                </a:lnTo>
                <a:lnTo>
                  <a:pt x="85186" y="658398"/>
                </a:lnTo>
                <a:lnTo>
                  <a:pt x="85274" y="658157"/>
                </a:lnTo>
                <a:lnTo>
                  <a:pt x="86736" y="658157"/>
                </a:lnTo>
                <a:lnTo>
                  <a:pt x="86594" y="658398"/>
                </a:lnTo>
                <a:lnTo>
                  <a:pt x="85452" y="659896"/>
                </a:lnTo>
                <a:lnTo>
                  <a:pt x="84908" y="660545"/>
                </a:lnTo>
                <a:lnTo>
                  <a:pt x="84429" y="661024"/>
                </a:lnTo>
                <a:close/>
              </a:path>
              <a:path w="113665" h="1301750">
                <a:moveTo>
                  <a:pt x="84963" y="658865"/>
                </a:moveTo>
                <a:lnTo>
                  <a:pt x="85138" y="658304"/>
                </a:lnTo>
                <a:lnTo>
                  <a:pt x="85026" y="658723"/>
                </a:lnTo>
                <a:lnTo>
                  <a:pt x="84963" y="658865"/>
                </a:lnTo>
                <a:close/>
              </a:path>
              <a:path w="113665" h="1301750">
                <a:moveTo>
                  <a:pt x="85034" y="658705"/>
                </a:moveTo>
                <a:lnTo>
                  <a:pt x="85138" y="658304"/>
                </a:lnTo>
                <a:lnTo>
                  <a:pt x="85034" y="658705"/>
                </a:lnTo>
                <a:close/>
              </a:path>
              <a:path w="113665" h="1301750">
                <a:moveTo>
                  <a:pt x="85005" y="658890"/>
                </a:moveTo>
                <a:lnTo>
                  <a:pt x="85066" y="658723"/>
                </a:lnTo>
                <a:lnTo>
                  <a:pt x="85005" y="658890"/>
                </a:lnTo>
                <a:close/>
              </a:path>
              <a:path w="113665" h="1301750">
                <a:moveTo>
                  <a:pt x="84942" y="659062"/>
                </a:moveTo>
                <a:lnTo>
                  <a:pt x="85005" y="658890"/>
                </a:lnTo>
                <a:lnTo>
                  <a:pt x="85117" y="658723"/>
                </a:lnTo>
                <a:lnTo>
                  <a:pt x="84942" y="659062"/>
                </a:lnTo>
                <a:close/>
              </a:path>
              <a:path w="113665" h="1301750">
                <a:moveTo>
                  <a:pt x="84841" y="659256"/>
                </a:moveTo>
                <a:lnTo>
                  <a:pt x="84884" y="659118"/>
                </a:lnTo>
                <a:lnTo>
                  <a:pt x="84973" y="658938"/>
                </a:lnTo>
                <a:lnTo>
                  <a:pt x="84913" y="659118"/>
                </a:lnTo>
                <a:lnTo>
                  <a:pt x="84841" y="659256"/>
                </a:lnTo>
                <a:close/>
              </a:path>
              <a:path w="113665" h="1301750">
                <a:moveTo>
                  <a:pt x="84510" y="659896"/>
                </a:moveTo>
                <a:lnTo>
                  <a:pt x="84791" y="659256"/>
                </a:lnTo>
                <a:lnTo>
                  <a:pt x="84912" y="659028"/>
                </a:lnTo>
                <a:lnTo>
                  <a:pt x="84841" y="659256"/>
                </a:lnTo>
                <a:lnTo>
                  <a:pt x="84510" y="659896"/>
                </a:lnTo>
                <a:close/>
              </a:path>
              <a:path w="113665" h="1301750">
                <a:moveTo>
                  <a:pt x="84678" y="659780"/>
                </a:moveTo>
                <a:lnTo>
                  <a:pt x="84841" y="659256"/>
                </a:lnTo>
                <a:lnTo>
                  <a:pt x="84939" y="659067"/>
                </a:lnTo>
                <a:lnTo>
                  <a:pt x="84678" y="659780"/>
                </a:lnTo>
                <a:close/>
              </a:path>
              <a:path w="113665" h="1301750">
                <a:moveTo>
                  <a:pt x="84753" y="659780"/>
                </a:moveTo>
                <a:lnTo>
                  <a:pt x="84938" y="659073"/>
                </a:lnTo>
                <a:lnTo>
                  <a:pt x="84753" y="659780"/>
                </a:lnTo>
                <a:close/>
              </a:path>
              <a:path w="113665" h="1301750">
                <a:moveTo>
                  <a:pt x="83452" y="661203"/>
                </a:moveTo>
                <a:lnTo>
                  <a:pt x="84852" y="659118"/>
                </a:lnTo>
                <a:lnTo>
                  <a:pt x="84510" y="659896"/>
                </a:lnTo>
                <a:lnTo>
                  <a:pt x="84723" y="659896"/>
                </a:lnTo>
                <a:lnTo>
                  <a:pt x="84431" y="661016"/>
                </a:lnTo>
                <a:lnTo>
                  <a:pt x="83703" y="661024"/>
                </a:lnTo>
                <a:lnTo>
                  <a:pt x="83452" y="661203"/>
                </a:lnTo>
                <a:close/>
              </a:path>
              <a:path w="113665" h="1301750">
                <a:moveTo>
                  <a:pt x="84723" y="659896"/>
                </a:moveTo>
                <a:lnTo>
                  <a:pt x="84510" y="659896"/>
                </a:lnTo>
                <a:lnTo>
                  <a:pt x="84841" y="659256"/>
                </a:lnTo>
                <a:lnTo>
                  <a:pt x="84723" y="659896"/>
                </a:lnTo>
                <a:close/>
              </a:path>
              <a:path w="113665" h="1301750">
                <a:moveTo>
                  <a:pt x="83107" y="661718"/>
                </a:moveTo>
                <a:lnTo>
                  <a:pt x="83452" y="661203"/>
                </a:lnTo>
                <a:lnTo>
                  <a:pt x="83714" y="661016"/>
                </a:lnTo>
                <a:lnTo>
                  <a:pt x="83107" y="661718"/>
                </a:lnTo>
                <a:close/>
              </a:path>
              <a:path w="113665" h="1301750">
                <a:moveTo>
                  <a:pt x="83735" y="661718"/>
                </a:moveTo>
                <a:lnTo>
                  <a:pt x="83107" y="661718"/>
                </a:lnTo>
                <a:lnTo>
                  <a:pt x="83714" y="661016"/>
                </a:lnTo>
                <a:lnTo>
                  <a:pt x="84431" y="661016"/>
                </a:lnTo>
                <a:lnTo>
                  <a:pt x="83735" y="661718"/>
                </a:lnTo>
                <a:close/>
              </a:path>
              <a:path w="113665" h="1301750">
                <a:moveTo>
                  <a:pt x="83503" y="665456"/>
                </a:moveTo>
                <a:lnTo>
                  <a:pt x="77505" y="665456"/>
                </a:lnTo>
                <a:lnTo>
                  <a:pt x="78709" y="664984"/>
                </a:lnTo>
                <a:lnTo>
                  <a:pt x="81013" y="663843"/>
                </a:lnTo>
                <a:lnTo>
                  <a:pt x="83151" y="662301"/>
                </a:lnTo>
                <a:lnTo>
                  <a:pt x="84429" y="661024"/>
                </a:lnTo>
                <a:lnTo>
                  <a:pt x="84248" y="661718"/>
                </a:lnTo>
                <a:lnTo>
                  <a:pt x="84064" y="662356"/>
                </a:lnTo>
                <a:lnTo>
                  <a:pt x="83987" y="662880"/>
                </a:lnTo>
                <a:lnTo>
                  <a:pt x="83503" y="665456"/>
                </a:lnTo>
                <a:close/>
              </a:path>
              <a:path w="113665" h="1301750">
                <a:moveTo>
                  <a:pt x="77505" y="665456"/>
                </a:moveTo>
                <a:lnTo>
                  <a:pt x="83452" y="661203"/>
                </a:lnTo>
                <a:lnTo>
                  <a:pt x="83107" y="661718"/>
                </a:lnTo>
                <a:lnTo>
                  <a:pt x="83735" y="661718"/>
                </a:lnTo>
                <a:lnTo>
                  <a:pt x="83096" y="662356"/>
                </a:lnTo>
                <a:lnTo>
                  <a:pt x="81013" y="663843"/>
                </a:lnTo>
                <a:lnTo>
                  <a:pt x="78709" y="664984"/>
                </a:lnTo>
                <a:lnTo>
                  <a:pt x="77505" y="665456"/>
                </a:lnTo>
                <a:close/>
              </a:path>
              <a:path w="113665" h="1301750">
                <a:moveTo>
                  <a:pt x="83945" y="662880"/>
                </a:moveTo>
                <a:lnTo>
                  <a:pt x="84185" y="661822"/>
                </a:lnTo>
                <a:lnTo>
                  <a:pt x="84081" y="662356"/>
                </a:lnTo>
                <a:lnTo>
                  <a:pt x="83945" y="662880"/>
                </a:lnTo>
                <a:close/>
              </a:path>
              <a:path w="113665" h="1301750">
                <a:moveTo>
                  <a:pt x="84095" y="662301"/>
                </a:moveTo>
                <a:lnTo>
                  <a:pt x="84185" y="661822"/>
                </a:lnTo>
                <a:lnTo>
                  <a:pt x="84095" y="662301"/>
                </a:lnTo>
                <a:close/>
              </a:path>
              <a:path w="113665" h="1301750">
                <a:moveTo>
                  <a:pt x="83987" y="662880"/>
                </a:moveTo>
                <a:lnTo>
                  <a:pt x="84095" y="662301"/>
                </a:lnTo>
                <a:lnTo>
                  <a:pt x="83987" y="662880"/>
                </a:lnTo>
                <a:close/>
              </a:path>
              <a:path w="113665" h="1301750">
                <a:moveTo>
                  <a:pt x="83025" y="668006"/>
                </a:moveTo>
                <a:lnTo>
                  <a:pt x="83096" y="667518"/>
                </a:lnTo>
                <a:lnTo>
                  <a:pt x="83025" y="668006"/>
                </a:lnTo>
                <a:close/>
              </a:path>
              <a:path w="113665" h="1301750">
                <a:moveTo>
                  <a:pt x="83007" y="668126"/>
                </a:moveTo>
                <a:close/>
              </a:path>
              <a:path w="113665" h="1301750">
                <a:moveTo>
                  <a:pt x="81947" y="675329"/>
                </a:moveTo>
                <a:lnTo>
                  <a:pt x="81976" y="675089"/>
                </a:lnTo>
                <a:lnTo>
                  <a:pt x="81947" y="675329"/>
                </a:lnTo>
                <a:close/>
              </a:path>
              <a:path w="113665" h="1301750">
                <a:moveTo>
                  <a:pt x="81928" y="675487"/>
                </a:moveTo>
                <a:lnTo>
                  <a:pt x="81947" y="675329"/>
                </a:lnTo>
                <a:lnTo>
                  <a:pt x="81928" y="675487"/>
                </a:lnTo>
                <a:close/>
              </a:path>
              <a:path w="113665" h="1301750">
                <a:moveTo>
                  <a:pt x="80828" y="684549"/>
                </a:moveTo>
                <a:lnTo>
                  <a:pt x="80845" y="684387"/>
                </a:lnTo>
                <a:lnTo>
                  <a:pt x="80828" y="684549"/>
                </a:lnTo>
                <a:close/>
              </a:path>
              <a:path w="113665" h="1301750">
                <a:moveTo>
                  <a:pt x="80816" y="684670"/>
                </a:moveTo>
                <a:close/>
              </a:path>
              <a:path w="113665" h="1301750">
                <a:moveTo>
                  <a:pt x="79710" y="695361"/>
                </a:moveTo>
                <a:close/>
              </a:path>
              <a:path w="113665" h="1301750">
                <a:moveTo>
                  <a:pt x="79696" y="695518"/>
                </a:moveTo>
                <a:lnTo>
                  <a:pt x="79710" y="695361"/>
                </a:lnTo>
                <a:lnTo>
                  <a:pt x="79696" y="695518"/>
                </a:lnTo>
                <a:close/>
              </a:path>
              <a:path w="113665" h="1301750">
                <a:moveTo>
                  <a:pt x="78583" y="707926"/>
                </a:moveTo>
                <a:lnTo>
                  <a:pt x="78594" y="707758"/>
                </a:lnTo>
                <a:lnTo>
                  <a:pt x="78583" y="707926"/>
                </a:lnTo>
                <a:close/>
              </a:path>
              <a:path w="113665" h="1301750">
                <a:moveTo>
                  <a:pt x="77492" y="721710"/>
                </a:moveTo>
                <a:close/>
              </a:path>
              <a:path w="113665" h="1301750">
                <a:moveTo>
                  <a:pt x="77485" y="721810"/>
                </a:moveTo>
                <a:close/>
              </a:path>
              <a:path w="113665" h="1301750">
                <a:moveTo>
                  <a:pt x="76401" y="737011"/>
                </a:moveTo>
                <a:close/>
              </a:path>
              <a:path w="113665" h="1301750">
                <a:moveTo>
                  <a:pt x="76396" y="737097"/>
                </a:moveTo>
                <a:close/>
              </a:path>
              <a:path w="113665" h="1301750">
                <a:moveTo>
                  <a:pt x="74293" y="771641"/>
                </a:moveTo>
                <a:lnTo>
                  <a:pt x="74301" y="771484"/>
                </a:lnTo>
                <a:lnTo>
                  <a:pt x="74293" y="771641"/>
                </a:lnTo>
                <a:close/>
              </a:path>
              <a:path w="113665" h="1301750">
                <a:moveTo>
                  <a:pt x="70434" y="854581"/>
                </a:moveTo>
                <a:close/>
              </a:path>
              <a:path w="113665" h="1301750">
                <a:moveTo>
                  <a:pt x="68717" y="902056"/>
                </a:moveTo>
                <a:close/>
              </a:path>
              <a:path w="113665" h="1301750">
                <a:moveTo>
                  <a:pt x="67168" y="952871"/>
                </a:moveTo>
                <a:close/>
              </a:path>
              <a:path w="113665" h="1301750">
                <a:moveTo>
                  <a:pt x="46742" y="1301185"/>
                </a:moveTo>
                <a:lnTo>
                  <a:pt x="0" y="1206748"/>
                </a:lnTo>
                <a:lnTo>
                  <a:pt x="31454" y="1206877"/>
                </a:lnTo>
                <a:lnTo>
                  <a:pt x="31318" y="1230412"/>
                </a:lnTo>
                <a:lnTo>
                  <a:pt x="82393" y="1230590"/>
                </a:lnTo>
                <a:lnTo>
                  <a:pt x="46742" y="1301185"/>
                </a:lnTo>
                <a:close/>
              </a:path>
              <a:path w="113665" h="1301750">
                <a:moveTo>
                  <a:pt x="62731" y="1230590"/>
                </a:moveTo>
                <a:lnTo>
                  <a:pt x="31318" y="1230412"/>
                </a:lnTo>
                <a:lnTo>
                  <a:pt x="31454" y="1206877"/>
                </a:lnTo>
                <a:lnTo>
                  <a:pt x="62867" y="1207007"/>
                </a:lnTo>
                <a:lnTo>
                  <a:pt x="62731" y="1230590"/>
                </a:lnTo>
                <a:close/>
              </a:path>
              <a:path w="113665" h="1301750">
                <a:moveTo>
                  <a:pt x="82393" y="1230590"/>
                </a:moveTo>
                <a:lnTo>
                  <a:pt x="62731" y="1230590"/>
                </a:lnTo>
                <a:lnTo>
                  <a:pt x="62867" y="1207007"/>
                </a:lnTo>
                <a:lnTo>
                  <a:pt x="94237" y="1207136"/>
                </a:lnTo>
                <a:lnTo>
                  <a:pt x="82393" y="123059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247918" y="2883515"/>
            <a:ext cx="8463280" cy="88328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 marR="5080" indent="60325">
              <a:lnSpc>
                <a:spcPct val="70700"/>
              </a:lnSpc>
              <a:spcBef>
                <a:spcPts val="1255"/>
              </a:spcBef>
            </a:pPr>
            <a:r>
              <a:rPr dirty="0" sz="3300" spc="-5">
                <a:latin typeface="宋体"/>
                <a:cs typeface="宋体"/>
              </a:rPr>
              <a:t>    </a:t>
            </a:r>
            <a:r>
              <a:rPr dirty="0" sz="3300" spc="-5">
                <a:latin typeface="宋体"/>
                <a:cs typeface="宋体"/>
              </a:rPr>
              <a:t>{</a:t>
            </a:r>
            <a:r>
              <a:rPr dirty="0" sz="3300" spc="-15">
                <a:latin typeface="宋体"/>
                <a:cs typeface="宋体"/>
              </a:rPr>
              <a:t> </a:t>
            </a:r>
            <a:r>
              <a:rPr dirty="0" sz="3300" spc="-5">
                <a:latin typeface="宋体"/>
                <a:cs typeface="宋体"/>
              </a:rPr>
              <a:t>userInfo:</a:t>
            </a:r>
            <a:r>
              <a:rPr dirty="0" sz="3300" spc="-10">
                <a:latin typeface="宋体"/>
                <a:cs typeface="宋体"/>
              </a:rPr>
              <a:t> </a:t>
            </a:r>
            <a:r>
              <a:rPr dirty="0" sz="3300" spc="-5">
                <a:latin typeface="宋体"/>
                <a:cs typeface="宋体"/>
              </a:rPr>
              <a:t>{</a:t>
            </a:r>
            <a:r>
              <a:rPr dirty="0" sz="3300" spc="-10">
                <a:latin typeface="宋体"/>
                <a:cs typeface="宋体"/>
              </a:rPr>
              <a:t> </a:t>
            </a:r>
            <a:r>
              <a:rPr dirty="0" sz="3300" spc="-5">
                <a:latin typeface="宋体"/>
                <a:cs typeface="宋体"/>
              </a:rPr>
              <a:t>userName:</a:t>
            </a:r>
            <a:r>
              <a:rPr dirty="0" sz="3300" spc="-10">
                <a:latin typeface="宋体"/>
                <a:cs typeface="宋体"/>
              </a:rPr>
              <a:t> ’小明’ </a:t>
            </a:r>
            <a:r>
              <a:rPr dirty="0" sz="3300" spc="-5">
                <a:latin typeface="宋体"/>
                <a:cs typeface="宋体"/>
              </a:rPr>
              <a:t>}</a:t>
            </a:r>
            <a:r>
              <a:rPr dirty="0" sz="3300" spc="-10">
                <a:latin typeface="宋体"/>
                <a:cs typeface="宋体"/>
              </a:rPr>
              <a:t> </a:t>
            </a:r>
            <a:r>
              <a:rPr dirty="0" sz="3300" spc="-5">
                <a:latin typeface="宋体"/>
                <a:cs typeface="宋体"/>
              </a:rPr>
              <a:t>}  </a:t>
            </a:r>
            <a:r>
              <a:rPr dirty="0" sz="3300">
                <a:latin typeface="宋体"/>
                <a:cs typeface="宋体"/>
              </a:rPr>
              <a:t> </a:t>
            </a: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A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577494" y="7901174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09036" y="7901174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90426" y="8948995"/>
            <a:ext cx="170053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userName</a:t>
            </a:r>
            <a:endParaRPr sz="3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706702"/>
            <a:ext cx="532511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35"/>
              <a:t>provide/inject</a:t>
            </a:r>
            <a:endParaRPr sz="5750"/>
          </a:p>
        </p:txBody>
      </p:sp>
      <p:grpSp>
        <p:nvGrpSpPr>
          <p:cNvPr id="3" name="object 3"/>
          <p:cNvGrpSpPr/>
          <p:nvPr/>
        </p:nvGrpSpPr>
        <p:grpSpPr>
          <a:xfrm>
            <a:off x="8948062" y="2834594"/>
            <a:ext cx="1109345" cy="1109345"/>
            <a:chOff x="8948062" y="2834594"/>
            <a:chExt cx="1109345" cy="1109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8148" y="2840960"/>
              <a:ext cx="276414" cy="10969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1350" y="2837191"/>
              <a:ext cx="1103212" cy="280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48062" y="283459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8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8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37" y="274682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953863" y="3114879"/>
            <a:ext cx="823594" cy="824865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A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507220" y="5234479"/>
            <a:ext cx="1109345" cy="1109345"/>
            <a:chOff x="11507220" y="5234479"/>
            <a:chExt cx="1109345" cy="11093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7651" y="5244657"/>
              <a:ext cx="276414" cy="10969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9597" y="5237118"/>
              <a:ext cx="1104468" cy="280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507220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3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1512110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D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24292" y="5234479"/>
            <a:ext cx="1109345" cy="1109345"/>
            <a:chOff x="6224292" y="5234479"/>
            <a:chExt cx="1109345" cy="110934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5282" y="5248426"/>
              <a:ext cx="271405" cy="10893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7244" y="5237118"/>
              <a:ext cx="1103212" cy="280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24292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1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697" y="1103987"/>
                  </a:lnTo>
                  <a:lnTo>
                    <a:pt x="831461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41" y="5235"/>
                  </a:lnTo>
                  <a:lnTo>
                    <a:pt x="1098741" y="17884"/>
                  </a:lnTo>
                  <a:lnTo>
                    <a:pt x="84193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41" y="827137"/>
                  </a:moveTo>
                  <a:lnTo>
                    <a:pt x="1098741" y="1788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12" y="1539"/>
                  </a:lnTo>
                  <a:lnTo>
                    <a:pt x="1109212" y="825597"/>
                  </a:lnTo>
                  <a:lnTo>
                    <a:pt x="1100280" y="825597"/>
                  </a:lnTo>
                  <a:lnTo>
                    <a:pt x="1098741" y="827137"/>
                  </a:lnTo>
                  <a:close/>
                </a:path>
                <a:path w="1109345" h="1109345">
                  <a:moveTo>
                    <a:pt x="1098741" y="17884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54" y="10470"/>
                  </a:lnTo>
                  <a:lnTo>
                    <a:pt x="1098741" y="1788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1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03" y="276221"/>
                  </a:lnTo>
                  <a:lnTo>
                    <a:pt x="83669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0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32" y="274693"/>
                  </a:lnTo>
                  <a:lnTo>
                    <a:pt x="84040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096"/>
                  </a:lnTo>
                  <a:lnTo>
                    <a:pt x="831461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28"/>
                  </a:lnTo>
                  <a:lnTo>
                    <a:pt x="836697" y="27992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61" y="285164"/>
                  </a:lnTo>
                  <a:lnTo>
                    <a:pt x="834529" y="28209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37"/>
                  </a:lnTo>
                  <a:lnTo>
                    <a:pt x="1100280" y="82559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97"/>
                  </a:lnTo>
                  <a:lnTo>
                    <a:pt x="1109212" y="82559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41" y="827137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72"/>
                  </a:lnTo>
                  <a:lnTo>
                    <a:pt x="83669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229758" y="5514806"/>
            <a:ext cx="824865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B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480289" y="7634375"/>
            <a:ext cx="1109345" cy="1109345"/>
            <a:chOff x="11480289" y="7634375"/>
            <a:chExt cx="1109345" cy="110934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1248" y="7644575"/>
              <a:ext cx="275174" cy="1091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3210" y="7637045"/>
              <a:ext cx="1103212" cy="280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48028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92" y="5235"/>
                  </a:lnTo>
                  <a:lnTo>
                    <a:pt x="1098751" y="5235"/>
                  </a:lnTo>
                  <a:lnTo>
                    <a:pt x="1098751" y="17873"/>
                  </a:lnTo>
                  <a:lnTo>
                    <a:pt x="841942" y="274682"/>
                  </a:lnTo>
                  <a:lnTo>
                    <a:pt x="82930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73"/>
                  </a:lnTo>
                  <a:lnTo>
                    <a:pt x="1107694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7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3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92" y="5235"/>
                  </a:lnTo>
                  <a:lnTo>
                    <a:pt x="1107694" y="8931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69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4" y="276211"/>
                  </a:lnTo>
                  <a:lnTo>
                    <a:pt x="836707" y="279918"/>
                  </a:lnTo>
                  <a:lnTo>
                    <a:pt x="824069" y="279918"/>
                  </a:lnTo>
                  <a:lnTo>
                    <a:pt x="824069" y="285153"/>
                  </a:lnTo>
                  <a:close/>
                </a:path>
                <a:path w="1109345" h="1109345">
                  <a:moveTo>
                    <a:pt x="840414" y="276211"/>
                  </a:moveTo>
                  <a:lnTo>
                    <a:pt x="825597" y="276211"/>
                  </a:lnTo>
                  <a:lnTo>
                    <a:pt x="829304" y="274682"/>
                  </a:lnTo>
                  <a:lnTo>
                    <a:pt x="841942" y="274682"/>
                  </a:lnTo>
                  <a:lnTo>
                    <a:pt x="840414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40" y="1103976"/>
                  </a:moveTo>
                  <a:lnTo>
                    <a:pt x="824069" y="1103976"/>
                  </a:lnTo>
                  <a:lnTo>
                    <a:pt x="824069" y="279918"/>
                  </a:lnTo>
                  <a:lnTo>
                    <a:pt x="834540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40" y="285153"/>
                  </a:lnTo>
                  <a:lnTo>
                    <a:pt x="834540" y="1091338"/>
                  </a:lnTo>
                  <a:lnTo>
                    <a:pt x="825597" y="1100280"/>
                  </a:lnTo>
                  <a:lnTo>
                    <a:pt x="834540" y="1100280"/>
                  </a:lnTo>
                  <a:lnTo>
                    <a:pt x="834540" y="1103976"/>
                  </a:lnTo>
                  <a:close/>
                </a:path>
                <a:path w="1109345" h="1109345">
                  <a:moveTo>
                    <a:pt x="834540" y="282085"/>
                  </a:moveTo>
                  <a:lnTo>
                    <a:pt x="834540" y="279918"/>
                  </a:lnTo>
                  <a:lnTo>
                    <a:pt x="836707" y="279918"/>
                  </a:lnTo>
                  <a:lnTo>
                    <a:pt x="834540" y="282085"/>
                  </a:lnTo>
                  <a:close/>
                </a:path>
                <a:path w="1109345" h="1109345">
                  <a:moveTo>
                    <a:pt x="834540" y="285153"/>
                  </a:moveTo>
                  <a:lnTo>
                    <a:pt x="831472" y="285153"/>
                  </a:lnTo>
                  <a:lnTo>
                    <a:pt x="834540" y="282085"/>
                  </a:lnTo>
                  <a:lnTo>
                    <a:pt x="834540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40" y="1103976"/>
                  </a:lnTo>
                  <a:lnTo>
                    <a:pt x="834540" y="109133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40" y="1091338"/>
                  </a:lnTo>
                  <a:lnTo>
                    <a:pt x="834540" y="1098741"/>
                  </a:lnTo>
                  <a:lnTo>
                    <a:pt x="82930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69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69" y="1098741"/>
                  </a:lnTo>
                  <a:lnTo>
                    <a:pt x="824069" y="1103976"/>
                  </a:lnTo>
                  <a:close/>
                </a:path>
                <a:path w="1109345" h="1109345">
                  <a:moveTo>
                    <a:pt x="834540" y="1100280"/>
                  </a:moveTo>
                  <a:lnTo>
                    <a:pt x="825597" y="1100280"/>
                  </a:lnTo>
                  <a:lnTo>
                    <a:pt x="829304" y="1098741"/>
                  </a:lnTo>
                  <a:lnTo>
                    <a:pt x="834540" y="1098741"/>
                  </a:lnTo>
                  <a:lnTo>
                    <a:pt x="834540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485723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H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536033" y="5234479"/>
            <a:ext cx="1109345" cy="1109345"/>
            <a:chOff x="8536033" y="5234479"/>
            <a:chExt cx="1109345" cy="1109345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6014" y="5244657"/>
              <a:ext cx="276414" cy="1093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9216" y="5237118"/>
              <a:ext cx="1103212" cy="2802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36033" y="5234479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22"/>
                  </a:moveTo>
                  <a:lnTo>
                    <a:pt x="0" y="1109222"/>
                  </a:lnTo>
                  <a:lnTo>
                    <a:pt x="0" y="277761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39"/>
                  </a:lnTo>
                  <a:lnTo>
                    <a:pt x="1100280" y="1539"/>
                  </a:lnTo>
                  <a:lnTo>
                    <a:pt x="1092877" y="8942"/>
                  </a:lnTo>
                  <a:lnTo>
                    <a:pt x="283624" y="8942"/>
                  </a:lnTo>
                  <a:lnTo>
                    <a:pt x="279928" y="10470"/>
                  </a:lnTo>
                  <a:lnTo>
                    <a:pt x="282096" y="10470"/>
                  </a:lnTo>
                  <a:lnTo>
                    <a:pt x="17873" y="274693"/>
                  </a:lnTo>
                  <a:lnTo>
                    <a:pt x="5235" y="274693"/>
                  </a:lnTo>
                  <a:lnTo>
                    <a:pt x="5235" y="285164"/>
                  </a:lnTo>
                  <a:lnTo>
                    <a:pt x="10470" y="285164"/>
                  </a:lnTo>
                  <a:lnTo>
                    <a:pt x="10470" y="1098751"/>
                  </a:lnTo>
                  <a:lnTo>
                    <a:pt x="5235" y="1098751"/>
                  </a:lnTo>
                  <a:lnTo>
                    <a:pt x="10470" y="1103987"/>
                  </a:lnTo>
                  <a:lnTo>
                    <a:pt x="836707" y="1103987"/>
                  </a:lnTo>
                  <a:lnTo>
                    <a:pt x="831472" y="1109222"/>
                  </a:lnTo>
                  <a:close/>
                </a:path>
                <a:path w="1109345" h="1109345">
                  <a:moveTo>
                    <a:pt x="825597" y="276221"/>
                  </a:moveTo>
                  <a:lnTo>
                    <a:pt x="1100280" y="1539"/>
                  </a:lnTo>
                  <a:lnTo>
                    <a:pt x="1103976" y="5235"/>
                  </a:lnTo>
                  <a:lnTo>
                    <a:pt x="1098751" y="5235"/>
                  </a:lnTo>
                  <a:lnTo>
                    <a:pt x="1098751" y="17874"/>
                  </a:lnTo>
                  <a:lnTo>
                    <a:pt x="841942" y="274693"/>
                  </a:lnTo>
                  <a:lnTo>
                    <a:pt x="829294" y="274693"/>
                  </a:lnTo>
                  <a:lnTo>
                    <a:pt x="825597" y="276221"/>
                  </a:lnTo>
                  <a:close/>
                </a:path>
                <a:path w="1109345" h="1109345">
                  <a:moveTo>
                    <a:pt x="1098751" y="827126"/>
                  </a:moveTo>
                  <a:lnTo>
                    <a:pt x="1098751" y="17874"/>
                  </a:lnTo>
                  <a:lnTo>
                    <a:pt x="1107683" y="8942"/>
                  </a:lnTo>
                  <a:lnTo>
                    <a:pt x="1100280" y="1539"/>
                  </a:lnTo>
                  <a:lnTo>
                    <a:pt x="1109222" y="1539"/>
                  </a:lnTo>
                  <a:lnTo>
                    <a:pt x="1109222" y="825597"/>
                  </a:lnTo>
                  <a:lnTo>
                    <a:pt x="1100280" y="825597"/>
                  </a:lnTo>
                  <a:lnTo>
                    <a:pt x="1098751" y="827126"/>
                  </a:lnTo>
                  <a:close/>
                </a:path>
                <a:path w="1109345" h="1109345">
                  <a:moveTo>
                    <a:pt x="1098751" y="17874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54" y="10470"/>
                  </a:lnTo>
                  <a:lnTo>
                    <a:pt x="1098751" y="17874"/>
                  </a:lnTo>
                  <a:close/>
                </a:path>
                <a:path w="1109345" h="1109345">
                  <a:moveTo>
                    <a:pt x="110615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76" y="5235"/>
                  </a:lnTo>
                  <a:lnTo>
                    <a:pt x="1107683" y="8942"/>
                  </a:lnTo>
                  <a:lnTo>
                    <a:pt x="1106154" y="10470"/>
                  </a:lnTo>
                  <a:close/>
                </a:path>
                <a:path w="1109345" h="1109345">
                  <a:moveTo>
                    <a:pt x="282096" y="10470"/>
                  </a:moveTo>
                  <a:lnTo>
                    <a:pt x="279928" y="10470"/>
                  </a:lnTo>
                  <a:lnTo>
                    <a:pt x="283624" y="8942"/>
                  </a:lnTo>
                  <a:lnTo>
                    <a:pt x="282096" y="10470"/>
                  </a:lnTo>
                  <a:close/>
                </a:path>
                <a:path w="1109345" h="1109345">
                  <a:moveTo>
                    <a:pt x="1091348" y="10470"/>
                  </a:moveTo>
                  <a:lnTo>
                    <a:pt x="282096" y="10470"/>
                  </a:lnTo>
                  <a:lnTo>
                    <a:pt x="283624" y="8942"/>
                  </a:lnTo>
                  <a:lnTo>
                    <a:pt x="1092877" y="8942"/>
                  </a:lnTo>
                  <a:lnTo>
                    <a:pt x="1091348" y="10470"/>
                  </a:lnTo>
                  <a:close/>
                </a:path>
                <a:path w="1109345" h="1109345">
                  <a:moveTo>
                    <a:pt x="10470" y="285164"/>
                  </a:moveTo>
                  <a:lnTo>
                    <a:pt x="5235" y="285164"/>
                  </a:lnTo>
                  <a:lnTo>
                    <a:pt x="5235" y="274693"/>
                  </a:lnTo>
                  <a:lnTo>
                    <a:pt x="17873" y="274693"/>
                  </a:lnTo>
                  <a:lnTo>
                    <a:pt x="12638" y="279928"/>
                  </a:lnTo>
                  <a:lnTo>
                    <a:pt x="10470" y="27992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64"/>
                  </a:lnTo>
                  <a:close/>
                </a:path>
                <a:path w="1109345" h="1109345">
                  <a:moveTo>
                    <a:pt x="824058" y="285164"/>
                  </a:moveTo>
                  <a:lnTo>
                    <a:pt x="10470" y="285164"/>
                  </a:lnTo>
                  <a:lnTo>
                    <a:pt x="10470" y="282096"/>
                  </a:lnTo>
                  <a:lnTo>
                    <a:pt x="17873" y="274693"/>
                  </a:lnTo>
                  <a:lnTo>
                    <a:pt x="827126" y="274693"/>
                  </a:lnTo>
                  <a:lnTo>
                    <a:pt x="825597" y="276221"/>
                  </a:lnTo>
                  <a:lnTo>
                    <a:pt x="840413" y="276221"/>
                  </a:lnTo>
                  <a:lnTo>
                    <a:pt x="836707" y="279928"/>
                  </a:lnTo>
                  <a:lnTo>
                    <a:pt x="824058" y="279928"/>
                  </a:lnTo>
                  <a:lnTo>
                    <a:pt x="824058" y="285164"/>
                  </a:lnTo>
                  <a:close/>
                </a:path>
                <a:path w="1109345" h="1109345">
                  <a:moveTo>
                    <a:pt x="840413" y="276221"/>
                  </a:moveTo>
                  <a:lnTo>
                    <a:pt x="825597" y="276221"/>
                  </a:lnTo>
                  <a:lnTo>
                    <a:pt x="829294" y="274693"/>
                  </a:lnTo>
                  <a:lnTo>
                    <a:pt x="841942" y="274693"/>
                  </a:lnTo>
                  <a:lnTo>
                    <a:pt x="840413" y="27622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28"/>
                  </a:lnTo>
                  <a:lnTo>
                    <a:pt x="10460" y="28210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28"/>
                  </a:lnTo>
                  <a:lnTo>
                    <a:pt x="12638" y="27992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87"/>
                  </a:moveTo>
                  <a:lnTo>
                    <a:pt x="824058" y="1103987"/>
                  </a:lnTo>
                  <a:lnTo>
                    <a:pt x="824058" y="279928"/>
                  </a:lnTo>
                  <a:lnTo>
                    <a:pt x="834529" y="279928"/>
                  </a:lnTo>
                  <a:lnTo>
                    <a:pt x="834529" y="282106"/>
                  </a:lnTo>
                  <a:lnTo>
                    <a:pt x="831472" y="285164"/>
                  </a:lnTo>
                  <a:lnTo>
                    <a:pt x="834529" y="285164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87"/>
                  </a:lnTo>
                  <a:close/>
                </a:path>
                <a:path w="1109345" h="1109345">
                  <a:moveTo>
                    <a:pt x="834529" y="282106"/>
                  </a:moveTo>
                  <a:lnTo>
                    <a:pt x="834529" y="279928"/>
                  </a:lnTo>
                  <a:lnTo>
                    <a:pt x="836707" y="279928"/>
                  </a:lnTo>
                  <a:lnTo>
                    <a:pt x="834529" y="282106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64"/>
                  </a:moveTo>
                  <a:lnTo>
                    <a:pt x="831472" y="285164"/>
                  </a:lnTo>
                  <a:lnTo>
                    <a:pt x="834529" y="282106"/>
                  </a:lnTo>
                  <a:lnTo>
                    <a:pt x="834529" y="28516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26"/>
                  </a:lnTo>
                  <a:lnTo>
                    <a:pt x="1100280" y="82559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97"/>
                  </a:lnTo>
                  <a:lnTo>
                    <a:pt x="1109222" y="82559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87"/>
                  </a:moveTo>
                  <a:lnTo>
                    <a:pt x="834529" y="1103987"/>
                  </a:lnTo>
                  <a:lnTo>
                    <a:pt x="834529" y="1091348"/>
                  </a:lnTo>
                  <a:lnTo>
                    <a:pt x="1098751" y="82712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72"/>
                  </a:lnTo>
                  <a:lnTo>
                    <a:pt x="836707" y="1103987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51"/>
                  </a:lnTo>
                  <a:lnTo>
                    <a:pt x="829294" y="109875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87"/>
                  </a:moveTo>
                  <a:lnTo>
                    <a:pt x="5235" y="1098751"/>
                  </a:lnTo>
                  <a:lnTo>
                    <a:pt x="10470" y="1098751"/>
                  </a:lnTo>
                  <a:lnTo>
                    <a:pt x="10470" y="1103987"/>
                  </a:lnTo>
                  <a:close/>
                </a:path>
                <a:path w="1109345" h="1109345">
                  <a:moveTo>
                    <a:pt x="824058" y="1103987"/>
                  </a:moveTo>
                  <a:lnTo>
                    <a:pt x="10470" y="1103987"/>
                  </a:lnTo>
                  <a:lnTo>
                    <a:pt x="10470" y="1098751"/>
                  </a:lnTo>
                  <a:lnTo>
                    <a:pt x="824058" y="1098751"/>
                  </a:lnTo>
                  <a:lnTo>
                    <a:pt x="824058" y="1103987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51"/>
                  </a:lnTo>
                  <a:lnTo>
                    <a:pt x="834529" y="109875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8541729" y="5514806"/>
            <a:ext cx="823594" cy="824865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C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886379" y="7634375"/>
            <a:ext cx="1109345" cy="1109345"/>
            <a:chOff x="9886379" y="7634375"/>
            <a:chExt cx="1109345" cy="110934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6758" y="7644575"/>
              <a:ext cx="276414" cy="10919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88704" y="7637045"/>
              <a:ext cx="1104468" cy="280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886379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7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5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5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73" y="274682"/>
                  </a:lnTo>
                  <a:lnTo>
                    <a:pt x="12638" y="279918"/>
                  </a:lnTo>
                  <a:lnTo>
                    <a:pt x="10470" y="279918"/>
                  </a:lnTo>
                  <a:lnTo>
                    <a:pt x="8931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85"/>
                  </a:lnTo>
                  <a:lnTo>
                    <a:pt x="1787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31" y="283624"/>
                  </a:moveTo>
                  <a:lnTo>
                    <a:pt x="10470" y="279918"/>
                  </a:lnTo>
                  <a:lnTo>
                    <a:pt x="10470" y="282085"/>
                  </a:lnTo>
                  <a:lnTo>
                    <a:pt x="8931" y="283624"/>
                  </a:lnTo>
                  <a:close/>
                </a:path>
                <a:path w="1109345" h="1109345">
                  <a:moveTo>
                    <a:pt x="10470" y="282085"/>
                  </a:moveTo>
                  <a:lnTo>
                    <a:pt x="10470" y="279918"/>
                  </a:lnTo>
                  <a:lnTo>
                    <a:pt x="12638" y="279918"/>
                  </a:lnTo>
                  <a:lnTo>
                    <a:pt x="10470" y="282085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31" y="283624"/>
                  </a:lnTo>
                  <a:lnTo>
                    <a:pt x="10470" y="282085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5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39AE7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891217" y="7914733"/>
            <a:ext cx="824865" cy="823594"/>
          </a:xfrm>
          <a:prstGeom prst="rect">
            <a:avLst/>
          </a:prstGeom>
          <a:solidFill>
            <a:srgbClr val="39AE7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G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046106" y="7638887"/>
            <a:ext cx="1109345" cy="1109345"/>
            <a:chOff x="13046106" y="7638887"/>
            <a:chExt cx="1109345" cy="1109345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76855" y="7649601"/>
              <a:ext cx="275174" cy="109568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8818" y="7642071"/>
              <a:ext cx="1103212" cy="27894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046106" y="7638887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4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50" y="0"/>
                  </a:lnTo>
                  <a:lnTo>
                    <a:pt x="1109212" y="0"/>
                  </a:lnTo>
                  <a:lnTo>
                    <a:pt x="110921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18" y="10470"/>
                  </a:lnTo>
                  <a:lnTo>
                    <a:pt x="282085" y="10470"/>
                  </a:lnTo>
                  <a:lnTo>
                    <a:pt x="1786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4" h="1109345">
                  <a:moveTo>
                    <a:pt x="82558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41" y="5235"/>
                  </a:lnTo>
                  <a:lnTo>
                    <a:pt x="1098741" y="1787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87" y="276211"/>
                  </a:lnTo>
                  <a:close/>
                </a:path>
                <a:path w="1109344" h="1109345">
                  <a:moveTo>
                    <a:pt x="1098741" y="827126"/>
                  </a:moveTo>
                  <a:lnTo>
                    <a:pt x="1098741" y="1787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12" y="1528"/>
                  </a:lnTo>
                  <a:lnTo>
                    <a:pt x="1109212" y="825587"/>
                  </a:lnTo>
                  <a:lnTo>
                    <a:pt x="1100280" y="825587"/>
                  </a:lnTo>
                  <a:lnTo>
                    <a:pt x="1098741" y="827126"/>
                  </a:lnTo>
                  <a:close/>
                </a:path>
                <a:path w="1109344" h="1109345">
                  <a:moveTo>
                    <a:pt x="1098741" y="17873"/>
                  </a:moveTo>
                  <a:lnTo>
                    <a:pt x="1098741" y="5235"/>
                  </a:lnTo>
                  <a:lnTo>
                    <a:pt x="1103976" y="10470"/>
                  </a:lnTo>
                  <a:lnTo>
                    <a:pt x="1106144" y="10470"/>
                  </a:lnTo>
                  <a:lnTo>
                    <a:pt x="1098741" y="17873"/>
                  </a:lnTo>
                  <a:close/>
                </a:path>
                <a:path w="1109344" h="1109345">
                  <a:moveTo>
                    <a:pt x="1106144" y="10470"/>
                  </a:moveTo>
                  <a:lnTo>
                    <a:pt x="1103976" y="10470"/>
                  </a:lnTo>
                  <a:lnTo>
                    <a:pt x="109874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4" h="1109345">
                  <a:moveTo>
                    <a:pt x="282085" y="10470"/>
                  </a:moveTo>
                  <a:lnTo>
                    <a:pt x="27991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4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4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63" y="274682"/>
                  </a:lnTo>
                  <a:lnTo>
                    <a:pt x="12628" y="279918"/>
                  </a:lnTo>
                  <a:lnTo>
                    <a:pt x="10470" y="279918"/>
                  </a:lnTo>
                  <a:lnTo>
                    <a:pt x="8931" y="283614"/>
                  </a:lnTo>
                  <a:lnTo>
                    <a:pt x="10470" y="283614"/>
                  </a:lnTo>
                  <a:lnTo>
                    <a:pt x="10470" y="285153"/>
                  </a:lnTo>
                  <a:close/>
                </a:path>
                <a:path w="1109344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75"/>
                  </a:lnTo>
                  <a:lnTo>
                    <a:pt x="17863" y="274682"/>
                  </a:lnTo>
                  <a:lnTo>
                    <a:pt x="827116" y="274682"/>
                  </a:lnTo>
                  <a:lnTo>
                    <a:pt x="82558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4" h="1109345">
                  <a:moveTo>
                    <a:pt x="840403" y="276211"/>
                  </a:moveTo>
                  <a:lnTo>
                    <a:pt x="82558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4" h="1109345">
                  <a:moveTo>
                    <a:pt x="8931" y="283614"/>
                  </a:moveTo>
                  <a:lnTo>
                    <a:pt x="10470" y="279918"/>
                  </a:lnTo>
                  <a:lnTo>
                    <a:pt x="10460" y="282085"/>
                  </a:lnTo>
                  <a:lnTo>
                    <a:pt x="8931" y="283614"/>
                  </a:lnTo>
                  <a:close/>
                </a:path>
                <a:path w="1109344" h="1109345">
                  <a:moveTo>
                    <a:pt x="10470" y="282075"/>
                  </a:moveTo>
                  <a:lnTo>
                    <a:pt x="10470" y="279918"/>
                  </a:lnTo>
                  <a:lnTo>
                    <a:pt x="12628" y="279918"/>
                  </a:lnTo>
                  <a:lnTo>
                    <a:pt x="10470" y="282075"/>
                  </a:lnTo>
                  <a:close/>
                </a:path>
                <a:path w="1109344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85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38"/>
                  </a:lnTo>
                  <a:lnTo>
                    <a:pt x="82558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4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4" h="1109345">
                  <a:moveTo>
                    <a:pt x="10470" y="283614"/>
                  </a:moveTo>
                  <a:lnTo>
                    <a:pt x="8931" y="283614"/>
                  </a:lnTo>
                  <a:lnTo>
                    <a:pt x="10470" y="282075"/>
                  </a:lnTo>
                  <a:lnTo>
                    <a:pt x="10470" y="283614"/>
                  </a:lnTo>
                  <a:close/>
                </a:path>
                <a:path w="1109344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4" h="1109345">
                  <a:moveTo>
                    <a:pt x="1098741" y="829294"/>
                  </a:moveTo>
                  <a:lnTo>
                    <a:pt x="1098741" y="827126"/>
                  </a:lnTo>
                  <a:lnTo>
                    <a:pt x="1100280" y="825587"/>
                  </a:lnTo>
                  <a:lnTo>
                    <a:pt x="1098741" y="829294"/>
                  </a:lnTo>
                  <a:close/>
                </a:path>
                <a:path w="1109344" h="1109345">
                  <a:moveTo>
                    <a:pt x="1109212" y="829294"/>
                  </a:moveTo>
                  <a:lnTo>
                    <a:pt x="1098741" y="829294"/>
                  </a:lnTo>
                  <a:lnTo>
                    <a:pt x="1100280" y="825587"/>
                  </a:lnTo>
                  <a:lnTo>
                    <a:pt x="1109212" y="825587"/>
                  </a:lnTo>
                  <a:lnTo>
                    <a:pt x="1109212" y="829294"/>
                  </a:lnTo>
                  <a:close/>
                </a:path>
                <a:path w="1109344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38"/>
                  </a:lnTo>
                  <a:lnTo>
                    <a:pt x="1098741" y="827126"/>
                  </a:lnTo>
                  <a:lnTo>
                    <a:pt x="1098741" y="829294"/>
                  </a:lnTo>
                  <a:lnTo>
                    <a:pt x="1109212" y="829294"/>
                  </a:lnTo>
                  <a:lnTo>
                    <a:pt x="1109212" y="831461"/>
                  </a:lnTo>
                  <a:lnTo>
                    <a:pt x="836697" y="1103976"/>
                  </a:lnTo>
                  <a:close/>
                </a:path>
                <a:path w="1109344" h="1109345">
                  <a:moveTo>
                    <a:pt x="825587" y="1100280"/>
                  </a:moveTo>
                  <a:lnTo>
                    <a:pt x="834529" y="109133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87" y="1100280"/>
                  </a:lnTo>
                  <a:close/>
                </a:path>
                <a:path w="1109344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4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4" h="1109345">
                  <a:moveTo>
                    <a:pt x="834529" y="1100280"/>
                  </a:moveTo>
                  <a:lnTo>
                    <a:pt x="82558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3051330" y="7918502"/>
            <a:ext cx="824865" cy="824865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65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I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98975" y="7634375"/>
            <a:ext cx="1109345" cy="1109345"/>
            <a:chOff x="6498975" y="7634375"/>
            <a:chExt cx="1109345" cy="1109345"/>
          </a:xfrm>
        </p:grpSpPr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9218" y="7644575"/>
              <a:ext cx="276414" cy="109191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1163" y="7637045"/>
              <a:ext cx="1104468" cy="2802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498975" y="7634375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72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707" y="1103976"/>
                  </a:lnTo>
                  <a:lnTo>
                    <a:pt x="831472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4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70" y="282096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13" y="276211"/>
                  </a:lnTo>
                  <a:lnTo>
                    <a:pt x="83670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1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42" y="274682"/>
                  </a:lnTo>
                  <a:lnTo>
                    <a:pt x="84041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29" y="282096"/>
                  </a:lnTo>
                  <a:lnTo>
                    <a:pt x="831472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96"/>
                  </a:moveTo>
                  <a:lnTo>
                    <a:pt x="834529" y="279918"/>
                  </a:lnTo>
                  <a:lnTo>
                    <a:pt x="836707" y="279918"/>
                  </a:lnTo>
                  <a:lnTo>
                    <a:pt x="834529" y="282096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72" y="285153"/>
                  </a:lnTo>
                  <a:lnTo>
                    <a:pt x="834529" y="282096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70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70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503676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E</a:t>
            </a:r>
            <a:endParaRPr sz="3300">
              <a:latin typeface="宋体"/>
              <a:cs typeface="宋体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886041" y="3938309"/>
            <a:ext cx="6887209" cy="4805680"/>
            <a:chOff x="6886041" y="3938309"/>
            <a:chExt cx="6887209" cy="4805680"/>
          </a:xfrm>
        </p:grpSpPr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86041" y="3938309"/>
              <a:ext cx="5340748" cy="130140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40548" y="6338298"/>
              <a:ext cx="3232152" cy="129547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156012" y="6338298"/>
              <a:ext cx="1812925" cy="1295400"/>
            </a:xfrm>
            <a:custGeom>
              <a:avLst/>
              <a:gdLst/>
              <a:ahLst/>
              <a:cxnLst/>
              <a:rect l="l" t="t" r="r" b="b"/>
              <a:pathLst>
                <a:path w="1812925" h="1295400">
                  <a:moveTo>
                    <a:pt x="1812656" y="12700"/>
                  </a:moveTo>
                  <a:lnTo>
                    <a:pt x="1781265" y="12700"/>
                  </a:lnTo>
                  <a:lnTo>
                    <a:pt x="1781505" y="0"/>
                  </a:lnTo>
                  <a:lnTo>
                    <a:pt x="1812908" y="0"/>
                  </a:lnTo>
                  <a:lnTo>
                    <a:pt x="1812656" y="12700"/>
                  </a:lnTo>
                  <a:close/>
                </a:path>
                <a:path w="1812925" h="1295400">
                  <a:moveTo>
                    <a:pt x="1810908" y="38100"/>
                  </a:moveTo>
                  <a:lnTo>
                    <a:pt x="1778825" y="38100"/>
                  </a:lnTo>
                  <a:lnTo>
                    <a:pt x="1779694" y="25400"/>
                  </a:lnTo>
                  <a:lnTo>
                    <a:pt x="1780343" y="25400"/>
                  </a:lnTo>
                  <a:lnTo>
                    <a:pt x="1780909" y="12700"/>
                  </a:lnTo>
                  <a:lnTo>
                    <a:pt x="1812238" y="12700"/>
                  </a:lnTo>
                  <a:lnTo>
                    <a:pt x="1811651" y="25400"/>
                  </a:lnTo>
                  <a:lnTo>
                    <a:pt x="1810908" y="38100"/>
                  </a:lnTo>
                  <a:close/>
                </a:path>
                <a:path w="1812925" h="1295400">
                  <a:moveTo>
                    <a:pt x="1807704" y="63500"/>
                  </a:moveTo>
                  <a:lnTo>
                    <a:pt x="1775432" y="63500"/>
                  </a:lnTo>
                  <a:lnTo>
                    <a:pt x="1776762" y="50800"/>
                  </a:lnTo>
                  <a:lnTo>
                    <a:pt x="1777841" y="50800"/>
                  </a:lnTo>
                  <a:lnTo>
                    <a:pt x="1778867" y="38100"/>
                  </a:lnTo>
                  <a:lnTo>
                    <a:pt x="1809997" y="38100"/>
                  </a:lnTo>
                  <a:lnTo>
                    <a:pt x="1808929" y="50800"/>
                  </a:lnTo>
                  <a:lnTo>
                    <a:pt x="1807704" y="63500"/>
                  </a:lnTo>
                  <a:close/>
                </a:path>
                <a:path w="1812925" h="1295400">
                  <a:moveTo>
                    <a:pt x="1804793" y="76200"/>
                  </a:moveTo>
                  <a:lnTo>
                    <a:pt x="1772448" y="76200"/>
                  </a:lnTo>
                  <a:lnTo>
                    <a:pt x="1774071" y="63500"/>
                  </a:lnTo>
                  <a:lnTo>
                    <a:pt x="1806321" y="63500"/>
                  </a:lnTo>
                  <a:lnTo>
                    <a:pt x="1804793" y="76200"/>
                  </a:lnTo>
                  <a:close/>
                </a:path>
                <a:path w="1812925" h="1295400">
                  <a:moveTo>
                    <a:pt x="1799264" y="101600"/>
                  </a:moveTo>
                  <a:lnTo>
                    <a:pt x="1766909" y="101600"/>
                  </a:lnTo>
                  <a:lnTo>
                    <a:pt x="1768972" y="88900"/>
                  </a:lnTo>
                  <a:lnTo>
                    <a:pt x="1770815" y="76200"/>
                  </a:lnTo>
                  <a:lnTo>
                    <a:pt x="1803096" y="76200"/>
                  </a:lnTo>
                  <a:lnTo>
                    <a:pt x="1801254" y="88900"/>
                  </a:lnTo>
                  <a:lnTo>
                    <a:pt x="1799264" y="101600"/>
                  </a:lnTo>
                  <a:close/>
                </a:path>
                <a:path w="1812925" h="1295400">
                  <a:moveTo>
                    <a:pt x="1794835" y="114300"/>
                  </a:moveTo>
                  <a:lnTo>
                    <a:pt x="1762511" y="114300"/>
                  </a:lnTo>
                  <a:lnTo>
                    <a:pt x="1764857" y="101600"/>
                  </a:lnTo>
                  <a:lnTo>
                    <a:pt x="1797128" y="101600"/>
                  </a:lnTo>
                  <a:lnTo>
                    <a:pt x="1794835" y="114300"/>
                  </a:lnTo>
                  <a:close/>
                </a:path>
                <a:path w="1812925" h="1295400">
                  <a:moveTo>
                    <a:pt x="1787097" y="139700"/>
                  </a:moveTo>
                  <a:lnTo>
                    <a:pt x="1752072" y="139700"/>
                  </a:lnTo>
                  <a:lnTo>
                    <a:pt x="1754972" y="127000"/>
                  </a:lnTo>
                  <a:lnTo>
                    <a:pt x="1757559" y="127000"/>
                  </a:lnTo>
                  <a:lnTo>
                    <a:pt x="1760187" y="114300"/>
                  </a:lnTo>
                  <a:lnTo>
                    <a:pt x="1792406" y="114300"/>
                  </a:lnTo>
                  <a:lnTo>
                    <a:pt x="1789819" y="127000"/>
                  </a:lnTo>
                  <a:lnTo>
                    <a:pt x="1787097" y="139700"/>
                  </a:lnTo>
                  <a:close/>
                </a:path>
                <a:path w="1812925" h="1295400">
                  <a:moveTo>
                    <a:pt x="1781233" y="152400"/>
                  </a:moveTo>
                  <a:lnTo>
                    <a:pt x="1749119" y="152400"/>
                  </a:lnTo>
                  <a:lnTo>
                    <a:pt x="1752166" y="139700"/>
                  </a:lnTo>
                  <a:lnTo>
                    <a:pt x="1784238" y="139700"/>
                  </a:lnTo>
                  <a:lnTo>
                    <a:pt x="1781233" y="152400"/>
                  </a:lnTo>
                  <a:close/>
                </a:path>
                <a:path w="1812925" h="1295400">
                  <a:moveTo>
                    <a:pt x="1499001" y="482600"/>
                  </a:moveTo>
                  <a:lnTo>
                    <a:pt x="1432459" y="482600"/>
                  </a:lnTo>
                  <a:lnTo>
                    <a:pt x="1449296" y="469900"/>
                  </a:lnTo>
                  <a:lnTo>
                    <a:pt x="1449044" y="469900"/>
                  </a:lnTo>
                  <a:lnTo>
                    <a:pt x="1465599" y="457200"/>
                  </a:lnTo>
                  <a:lnTo>
                    <a:pt x="1465348" y="457200"/>
                  </a:lnTo>
                  <a:lnTo>
                    <a:pt x="1481609" y="444500"/>
                  </a:lnTo>
                  <a:lnTo>
                    <a:pt x="1497064" y="444500"/>
                  </a:lnTo>
                  <a:lnTo>
                    <a:pt x="1512718" y="431800"/>
                  </a:lnTo>
                  <a:lnTo>
                    <a:pt x="1512467" y="431800"/>
                  </a:lnTo>
                  <a:lnTo>
                    <a:pt x="1527785" y="419100"/>
                  </a:lnTo>
                  <a:lnTo>
                    <a:pt x="1527545" y="419100"/>
                  </a:lnTo>
                  <a:lnTo>
                    <a:pt x="1542539" y="406400"/>
                  </a:lnTo>
                  <a:lnTo>
                    <a:pt x="1542288" y="406400"/>
                  </a:lnTo>
                  <a:lnTo>
                    <a:pt x="1556936" y="393700"/>
                  </a:lnTo>
                  <a:lnTo>
                    <a:pt x="1556685" y="393700"/>
                  </a:lnTo>
                  <a:lnTo>
                    <a:pt x="1570978" y="381000"/>
                  </a:lnTo>
                  <a:lnTo>
                    <a:pt x="1570737" y="381000"/>
                  </a:lnTo>
                  <a:lnTo>
                    <a:pt x="1584663" y="368300"/>
                  </a:lnTo>
                  <a:lnTo>
                    <a:pt x="1584422" y="368300"/>
                  </a:lnTo>
                  <a:lnTo>
                    <a:pt x="1597982" y="355600"/>
                  </a:lnTo>
                  <a:lnTo>
                    <a:pt x="1597731" y="355600"/>
                  </a:lnTo>
                  <a:lnTo>
                    <a:pt x="1610903" y="342900"/>
                  </a:lnTo>
                  <a:lnTo>
                    <a:pt x="1610662" y="342900"/>
                  </a:lnTo>
                  <a:lnTo>
                    <a:pt x="1623447" y="330200"/>
                  </a:lnTo>
                  <a:lnTo>
                    <a:pt x="1623196" y="330200"/>
                  </a:lnTo>
                  <a:lnTo>
                    <a:pt x="1635583" y="317500"/>
                  </a:lnTo>
                  <a:lnTo>
                    <a:pt x="1635332" y="317500"/>
                  </a:lnTo>
                  <a:lnTo>
                    <a:pt x="1647300" y="304800"/>
                  </a:lnTo>
                  <a:lnTo>
                    <a:pt x="1647049" y="304800"/>
                  </a:lnTo>
                  <a:lnTo>
                    <a:pt x="1658598" y="292100"/>
                  </a:lnTo>
                  <a:lnTo>
                    <a:pt x="1658347" y="292100"/>
                  </a:lnTo>
                  <a:lnTo>
                    <a:pt x="1669467" y="279400"/>
                  </a:lnTo>
                  <a:lnTo>
                    <a:pt x="1669216" y="279400"/>
                  </a:lnTo>
                  <a:lnTo>
                    <a:pt x="1679886" y="266700"/>
                  </a:lnTo>
                  <a:lnTo>
                    <a:pt x="1679645" y="266700"/>
                  </a:lnTo>
                  <a:lnTo>
                    <a:pt x="1689854" y="254000"/>
                  </a:lnTo>
                  <a:lnTo>
                    <a:pt x="1689613" y="254000"/>
                  </a:lnTo>
                  <a:lnTo>
                    <a:pt x="1699361" y="241300"/>
                  </a:lnTo>
                  <a:lnTo>
                    <a:pt x="1699131" y="241300"/>
                  </a:lnTo>
                  <a:lnTo>
                    <a:pt x="1708408" y="228600"/>
                  </a:lnTo>
                  <a:lnTo>
                    <a:pt x="1708167" y="228600"/>
                  </a:lnTo>
                  <a:lnTo>
                    <a:pt x="1716963" y="215900"/>
                  </a:lnTo>
                  <a:lnTo>
                    <a:pt x="1716733" y="215900"/>
                  </a:lnTo>
                  <a:lnTo>
                    <a:pt x="1725026" y="190500"/>
                  </a:lnTo>
                  <a:lnTo>
                    <a:pt x="1724806" y="190500"/>
                  </a:lnTo>
                  <a:lnTo>
                    <a:pt x="1732596" y="177800"/>
                  </a:lnTo>
                  <a:lnTo>
                    <a:pt x="1732376" y="177800"/>
                  </a:lnTo>
                  <a:lnTo>
                    <a:pt x="1739653" y="165100"/>
                  </a:lnTo>
                  <a:lnTo>
                    <a:pt x="1739444" y="165100"/>
                  </a:lnTo>
                  <a:lnTo>
                    <a:pt x="1746198" y="152400"/>
                  </a:lnTo>
                  <a:lnTo>
                    <a:pt x="1778092" y="152400"/>
                  </a:lnTo>
                  <a:lnTo>
                    <a:pt x="1774762" y="165100"/>
                  </a:lnTo>
                  <a:lnTo>
                    <a:pt x="1768008" y="177800"/>
                  </a:lnTo>
                  <a:lnTo>
                    <a:pt x="1760291" y="190500"/>
                  </a:lnTo>
                  <a:lnTo>
                    <a:pt x="1752281" y="215900"/>
                  </a:lnTo>
                  <a:lnTo>
                    <a:pt x="1725204" y="254000"/>
                  </a:lnTo>
                  <a:lnTo>
                    <a:pt x="1704764" y="279400"/>
                  </a:lnTo>
                  <a:lnTo>
                    <a:pt x="1693843" y="304800"/>
                  </a:lnTo>
                  <a:lnTo>
                    <a:pt x="1658483" y="342900"/>
                  </a:lnTo>
                  <a:lnTo>
                    <a:pt x="1619395" y="381000"/>
                  </a:lnTo>
                  <a:lnTo>
                    <a:pt x="1576842" y="419100"/>
                  </a:lnTo>
                  <a:lnTo>
                    <a:pt x="1546696" y="444500"/>
                  </a:lnTo>
                  <a:lnTo>
                    <a:pt x="1515220" y="469900"/>
                  </a:lnTo>
                  <a:lnTo>
                    <a:pt x="1499001" y="482600"/>
                  </a:lnTo>
                  <a:close/>
                </a:path>
                <a:path w="1812925" h="1295400">
                  <a:moveTo>
                    <a:pt x="1413579" y="533400"/>
                  </a:moveTo>
                  <a:lnTo>
                    <a:pt x="1345676" y="533400"/>
                  </a:lnTo>
                  <a:lnTo>
                    <a:pt x="1363780" y="520700"/>
                  </a:lnTo>
                  <a:lnTo>
                    <a:pt x="1363518" y="520700"/>
                  </a:lnTo>
                  <a:lnTo>
                    <a:pt x="1381382" y="508000"/>
                  </a:lnTo>
                  <a:lnTo>
                    <a:pt x="1381120" y="508000"/>
                  </a:lnTo>
                  <a:lnTo>
                    <a:pt x="1398742" y="495300"/>
                  </a:lnTo>
                  <a:lnTo>
                    <a:pt x="1415600" y="495300"/>
                  </a:lnTo>
                  <a:lnTo>
                    <a:pt x="1432710" y="482600"/>
                  </a:lnTo>
                  <a:lnTo>
                    <a:pt x="1482488" y="482600"/>
                  </a:lnTo>
                  <a:lnTo>
                    <a:pt x="1465672" y="495300"/>
                  </a:lnTo>
                  <a:lnTo>
                    <a:pt x="1448584" y="508000"/>
                  </a:lnTo>
                  <a:lnTo>
                    <a:pt x="1431212" y="520700"/>
                  </a:lnTo>
                  <a:lnTo>
                    <a:pt x="1413579" y="533400"/>
                  </a:lnTo>
                  <a:close/>
                </a:path>
                <a:path w="1812925" h="1295400">
                  <a:moveTo>
                    <a:pt x="1340608" y="571500"/>
                  </a:moveTo>
                  <a:lnTo>
                    <a:pt x="1253406" y="571500"/>
                  </a:lnTo>
                  <a:lnTo>
                    <a:pt x="1272516" y="558800"/>
                  </a:lnTo>
                  <a:lnTo>
                    <a:pt x="1272243" y="558800"/>
                  </a:lnTo>
                  <a:lnTo>
                    <a:pt x="1291164" y="546100"/>
                  </a:lnTo>
                  <a:lnTo>
                    <a:pt x="1309352" y="546100"/>
                  </a:lnTo>
                  <a:lnTo>
                    <a:pt x="1327886" y="533400"/>
                  </a:lnTo>
                  <a:lnTo>
                    <a:pt x="1395695" y="533400"/>
                  </a:lnTo>
                  <a:lnTo>
                    <a:pt x="1359194" y="558800"/>
                  </a:lnTo>
                  <a:lnTo>
                    <a:pt x="1340608" y="571500"/>
                  </a:lnTo>
                  <a:close/>
                </a:path>
                <a:path w="1812925" h="1295400">
                  <a:moveTo>
                    <a:pt x="1302787" y="584200"/>
                  </a:moveTo>
                  <a:lnTo>
                    <a:pt x="1215250" y="584200"/>
                  </a:lnTo>
                  <a:lnTo>
                    <a:pt x="1234695" y="571500"/>
                  </a:lnTo>
                  <a:lnTo>
                    <a:pt x="1321802" y="571500"/>
                  </a:lnTo>
                  <a:lnTo>
                    <a:pt x="1302787" y="584200"/>
                  </a:lnTo>
                  <a:close/>
                </a:path>
                <a:path w="1812925" h="1295400">
                  <a:moveTo>
                    <a:pt x="1244642" y="609600"/>
                  </a:moveTo>
                  <a:lnTo>
                    <a:pt x="1117452" y="609600"/>
                  </a:lnTo>
                  <a:lnTo>
                    <a:pt x="1137546" y="596900"/>
                  </a:lnTo>
                  <a:lnTo>
                    <a:pt x="1176498" y="596900"/>
                  </a:lnTo>
                  <a:lnTo>
                    <a:pt x="1196235" y="584200"/>
                  </a:lnTo>
                  <a:lnTo>
                    <a:pt x="1283594" y="584200"/>
                  </a:lnTo>
                  <a:lnTo>
                    <a:pt x="1244642" y="609600"/>
                  </a:lnTo>
                  <a:close/>
                </a:path>
                <a:path w="1812925" h="1295400">
                  <a:moveTo>
                    <a:pt x="1205031" y="622300"/>
                  </a:moveTo>
                  <a:lnTo>
                    <a:pt x="1057538" y="622300"/>
                  </a:lnTo>
                  <a:lnTo>
                    <a:pt x="1077904" y="609600"/>
                  </a:lnTo>
                  <a:lnTo>
                    <a:pt x="1224915" y="609600"/>
                  </a:lnTo>
                  <a:lnTo>
                    <a:pt x="1205031" y="622300"/>
                  </a:lnTo>
                  <a:close/>
                </a:path>
                <a:path w="1812925" h="1295400">
                  <a:moveTo>
                    <a:pt x="1144551" y="635000"/>
                  </a:moveTo>
                  <a:lnTo>
                    <a:pt x="905511" y="635000"/>
                  </a:lnTo>
                  <a:lnTo>
                    <a:pt x="926338" y="622300"/>
                  </a:lnTo>
                  <a:lnTo>
                    <a:pt x="1164833" y="622300"/>
                  </a:lnTo>
                  <a:lnTo>
                    <a:pt x="1144551" y="635000"/>
                  </a:lnTo>
                  <a:close/>
                </a:path>
                <a:path w="1812925" h="1295400">
                  <a:moveTo>
                    <a:pt x="1103631" y="647700"/>
                  </a:moveTo>
                  <a:lnTo>
                    <a:pt x="749181" y="647700"/>
                  </a:lnTo>
                  <a:lnTo>
                    <a:pt x="769871" y="635000"/>
                  </a:lnTo>
                  <a:lnTo>
                    <a:pt x="1124143" y="635000"/>
                  </a:lnTo>
                  <a:lnTo>
                    <a:pt x="1103631" y="647700"/>
                  </a:lnTo>
                  <a:close/>
                </a:path>
                <a:path w="1812925" h="1295400">
                  <a:moveTo>
                    <a:pt x="1020817" y="660400"/>
                  </a:moveTo>
                  <a:lnTo>
                    <a:pt x="687664" y="660400"/>
                  </a:lnTo>
                  <a:lnTo>
                    <a:pt x="708062" y="647700"/>
                  </a:lnTo>
                  <a:lnTo>
                    <a:pt x="1031235" y="647700"/>
                  </a:lnTo>
                  <a:lnTo>
                    <a:pt x="1020817" y="660400"/>
                  </a:lnTo>
                  <a:close/>
                </a:path>
                <a:path w="1812925" h="1295400">
                  <a:moveTo>
                    <a:pt x="804614" y="673100"/>
                  </a:moveTo>
                  <a:lnTo>
                    <a:pt x="647205" y="673100"/>
                  </a:lnTo>
                  <a:lnTo>
                    <a:pt x="667372" y="660400"/>
                  </a:lnTo>
                  <a:lnTo>
                    <a:pt x="814875" y="660400"/>
                  </a:lnTo>
                  <a:lnTo>
                    <a:pt x="804614" y="673100"/>
                  </a:lnTo>
                  <a:close/>
                </a:path>
                <a:path w="1812925" h="1295400">
                  <a:moveTo>
                    <a:pt x="655414" y="698500"/>
                  </a:moveTo>
                  <a:lnTo>
                    <a:pt x="568003" y="698500"/>
                  </a:lnTo>
                  <a:lnTo>
                    <a:pt x="607300" y="673100"/>
                  </a:lnTo>
                  <a:lnTo>
                    <a:pt x="734647" y="673100"/>
                  </a:lnTo>
                  <a:lnTo>
                    <a:pt x="714449" y="685800"/>
                  </a:lnTo>
                  <a:lnTo>
                    <a:pt x="675277" y="685800"/>
                  </a:lnTo>
                  <a:lnTo>
                    <a:pt x="655414" y="698500"/>
                  </a:lnTo>
                  <a:close/>
                </a:path>
                <a:path w="1812925" h="1295400">
                  <a:moveTo>
                    <a:pt x="616672" y="711200"/>
                  </a:moveTo>
                  <a:lnTo>
                    <a:pt x="529418" y="711200"/>
                  </a:lnTo>
                  <a:lnTo>
                    <a:pt x="548622" y="698500"/>
                  </a:lnTo>
                  <a:lnTo>
                    <a:pt x="636263" y="698500"/>
                  </a:lnTo>
                  <a:lnTo>
                    <a:pt x="616672" y="711200"/>
                  </a:lnTo>
                  <a:close/>
                </a:path>
                <a:path w="1812925" h="1295400">
                  <a:moveTo>
                    <a:pt x="541041" y="736600"/>
                  </a:moveTo>
                  <a:lnTo>
                    <a:pt x="473011" y="736600"/>
                  </a:lnTo>
                  <a:lnTo>
                    <a:pt x="510403" y="711200"/>
                  </a:lnTo>
                  <a:lnTo>
                    <a:pt x="597803" y="711200"/>
                  </a:lnTo>
                  <a:lnTo>
                    <a:pt x="578516" y="723900"/>
                  </a:lnTo>
                  <a:lnTo>
                    <a:pt x="559972" y="723900"/>
                  </a:lnTo>
                  <a:lnTo>
                    <a:pt x="541041" y="736600"/>
                  </a:lnTo>
                  <a:close/>
                </a:path>
                <a:path w="1812925" h="1295400">
                  <a:moveTo>
                    <a:pt x="468425" y="774700"/>
                  </a:moveTo>
                  <a:lnTo>
                    <a:pt x="400993" y="774700"/>
                  </a:lnTo>
                  <a:lnTo>
                    <a:pt x="418636" y="762000"/>
                  </a:lnTo>
                  <a:lnTo>
                    <a:pt x="454645" y="736600"/>
                  </a:lnTo>
                  <a:lnTo>
                    <a:pt x="541313" y="736600"/>
                  </a:lnTo>
                  <a:lnTo>
                    <a:pt x="522580" y="749300"/>
                  </a:lnTo>
                  <a:lnTo>
                    <a:pt x="504581" y="749300"/>
                  </a:lnTo>
                  <a:lnTo>
                    <a:pt x="486267" y="762000"/>
                  </a:lnTo>
                  <a:lnTo>
                    <a:pt x="486529" y="762000"/>
                  </a:lnTo>
                  <a:lnTo>
                    <a:pt x="468425" y="774700"/>
                  </a:lnTo>
                  <a:close/>
                </a:path>
                <a:path w="1812925" h="1295400">
                  <a:moveTo>
                    <a:pt x="82981" y="1143000"/>
                  </a:moveTo>
                  <a:lnTo>
                    <a:pt x="50972" y="1143000"/>
                  </a:lnTo>
                  <a:lnTo>
                    <a:pt x="54113" y="1130300"/>
                  </a:lnTo>
                  <a:lnTo>
                    <a:pt x="71914" y="1092200"/>
                  </a:lnTo>
                  <a:lnTo>
                    <a:pt x="88458" y="1066800"/>
                  </a:lnTo>
                  <a:lnTo>
                    <a:pt x="97483" y="1041400"/>
                  </a:lnTo>
                  <a:lnTo>
                    <a:pt x="127200" y="1003300"/>
                  </a:lnTo>
                  <a:lnTo>
                    <a:pt x="161513" y="965200"/>
                  </a:lnTo>
                  <a:lnTo>
                    <a:pt x="199386" y="927100"/>
                  </a:lnTo>
                  <a:lnTo>
                    <a:pt x="240809" y="889000"/>
                  </a:lnTo>
                  <a:lnTo>
                    <a:pt x="270264" y="863600"/>
                  </a:lnTo>
                  <a:lnTo>
                    <a:pt x="301090" y="838200"/>
                  </a:lnTo>
                  <a:lnTo>
                    <a:pt x="333204" y="812800"/>
                  </a:lnTo>
                  <a:lnTo>
                    <a:pt x="366533" y="787400"/>
                  </a:lnTo>
                  <a:lnTo>
                    <a:pt x="383632" y="774700"/>
                  </a:lnTo>
                  <a:lnTo>
                    <a:pt x="451085" y="774700"/>
                  </a:lnTo>
                  <a:lnTo>
                    <a:pt x="433463" y="787400"/>
                  </a:lnTo>
                  <a:lnTo>
                    <a:pt x="433725" y="787400"/>
                  </a:lnTo>
                  <a:lnTo>
                    <a:pt x="416343" y="800100"/>
                  </a:lnTo>
                  <a:lnTo>
                    <a:pt x="416605" y="800100"/>
                  </a:lnTo>
                  <a:lnTo>
                    <a:pt x="399495" y="812800"/>
                  </a:lnTo>
                  <a:lnTo>
                    <a:pt x="383161" y="812800"/>
                  </a:lnTo>
                  <a:lnTo>
                    <a:pt x="366606" y="825500"/>
                  </a:lnTo>
                  <a:lnTo>
                    <a:pt x="366857" y="825500"/>
                  </a:lnTo>
                  <a:lnTo>
                    <a:pt x="350596" y="838200"/>
                  </a:lnTo>
                  <a:lnTo>
                    <a:pt x="350847" y="838200"/>
                  </a:lnTo>
                  <a:lnTo>
                    <a:pt x="334890" y="850900"/>
                  </a:lnTo>
                  <a:lnTo>
                    <a:pt x="335141" y="850900"/>
                  </a:lnTo>
                  <a:lnTo>
                    <a:pt x="319487" y="863600"/>
                  </a:lnTo>
                  <a:lnTo>
                    <a:pt x="319738" y="863600"/>
                  </a:lnTo>
                  <a:lnTo>
                    <a:pt x="304420" y="876300"/>
                  </a:lnTo>
                  <a:lnTo>
                    <a:pt x="304671" y="876300"/>
                  </a:lnTo>
                  <a:lnTo>
                    <a:pt x="289677" y="889000"/>
                  </a:lnTo>
                  <a:lnTo>
                    <a:pt x="275520" y="889000"/>
                  </a:lnTo>
                  <a:lnTo>
                    <a:pt x="261227" y="901700"/>
                  </a:lnTo>
                  <a:lnTo>
                    <a:pt x="261478" y="901700"/>
                  </a:lnTo>
                  <a:lnTo>
                    <a:pt x="247542" y="914400"/>
                  </a:lnTo>
                  <a:lnTo>
                    <a:pt x="247793" y="914400"/>
                  </a:lnTo>
                  <a:lnTo>
                    <a:pt x="234233" y="927100"/>
                  </a:lnTo>
                  <a:lnTo>
                    <a:pt x="234474" y="927100"/>
                  </a:lnTo>
                  <a:lnTo>
                    <a:pt x="221302" y="939800"/>
                  </a:lnTo>
                  <a:lnTo>
                    <a:pt x="221542" y="939800"/>
                  </a:lnTo>
                  <a:lnTo>
                    <a:pt x="208758" y="952500"/>
                  </a:lnTo>
                  <a:lnTo>
                    <a:pt x="209009" y="952500"/>
                  </a:lnTo>
                  <a:lnTo>
                    <a:pt x="196632" y="965200"/>
                  </a:lnTo>
                  <a:lnTo>
                    <a:pt x="196873" y="965200"/>
                  </a:lnTo>
                  <a:lnTo>
                    <a:pt x="184905" y="977900"/>
                  </a:lnTo>
                  <a:lnTo>
                    <a:pt x="185156" y="977900"/>
                  </a:lnTo>
                  <a:lnTo>
                    <a:pt x="173607" y="990600"/>
                  </a:lnTo>
                  <a:lnTo>
                    <a:pt x="173858" y="990600"/>
                  </a:lnTo>
                  <a:lnTo>
                    <a:pt x="168303" y="1003300"/>
                  </a:lnTo>
                  <a:lnTo>
                    <a:pt x="162989" y="1003300"/>
                  </a:lnTo>
                  <a:lnTo>
                    <a:pt x="152319" y="1028700"/>
                  </a:lnTo>
                  <a:lnTo>
                    <a:pt x="152560" y="1028700"/>
                  </a:lnTo>
                  <a:lnTo>
                    <a:pt x="142351" y="1041400"/>
                  </a:lnTo>
                  <a:lnTo>
                    <a:pt x="142592" y="1041400"/>
                  </a:lnTo>
                  <a:lnTo>
                    <a:pt x="132844" y="1054100"/>
                  </a:lnTo>
                  <a:lnTo>
                    <a:pt x="133084" y="1054100"/>
                  </a:lnTo>
                  <a:lnTo>
                    <a:pt x="123807" y="1066800"/>
                  </a:lnTo>
                  <a:lnTo>
                    <a:pt x="124038" y="1066800"/>
                  </a:lnTo>
                  <a:lnTo>
                    <a:pt x="115242" y="1079500"/>
                  </a:lnTo>
                  <a:lnTo>
                    <a:pt x="115472" y="1079500"/>
                  </a:lnTo>
                  <a:lnTo>
                    <a:pt x="107179" y="1092200"/>
                  </a:lnTo>
                  <a:lnTo>
                    <a:pt x="107399" y="1092200"/>
                  </a:lnTo>
                  <a:lnTo>
                    <a:pt x="99609" y="1104900"/>
                  </a:lnTo>
                  <a:lnTo>
                    <a:pt x="99829" y="1104900"/>
                  </a:lnTo>
                  <a:lnTo>
                    <a:pt x="92552" y="1117600"/>
                  </a:lnTo>
                  <a:lnTo>
                    <a:pt x="92761" y="1117600"/>
                  </a:lnTo>
                  <a:lnTo>
                    <a:pt x="86007" y="1130300"/>
                  </a:lnTo>
                  <a:lnTo>
                    <a:pt x="86164" y="1130300"/>
                  </a:lnTo>
                  <a:lnTo>
                    <a:pt x="82981" y="1143000"/>
                  </a:lnTo>
                  <a:close/>
                </a:path>
                <a:path w="1812925" h="1295400">
                  <a:moveTo>
                    <a:pt x="162748" y="1016000"/>
                  </a:moveTo>
                  <a:lnTo>
                    <a:pt x="162989" y="1003300"/>
                  </a:lnTo>
                  <a:lnTo>
                    <a:pt x="168303" y="1003300"/>
                  </a:lnTo>
                  <a:lnTo>
                    <a:pt x="162748" y="1016000"/>
                  </a:lnTo>
                  <a:close/>
                </a:path>
                <a:path w="1812925" h="1295400">
                  <a:moveTo>
                    <a:pt x="80039" y="1155700"/>
                  </a:moveTo>
                  <a:lnTo>
                    <a:pt x="45108" y="1155700"/>
                  </a:lnTo>
                  <a:lnTo>
                    <a:pt x="47967" y="1143000"/>
                  </a:lnTo>
                  <a:lnTo>
                    <a:pt x="83086" y="1143000"/>
                  </a:lnTo>
                  <a:lnTo>
                    <a:pt x="80039" y="1155700"/>
                  </a:lnTo>
                  <a:close/>
                </a:path>
                <a:path w="1812925" h="1295400">
                  <a:moveTo>
                    <a:pt x="69620" y="1181100"/>
                  </a:moveTo>
                  <a:lnTo>
                    <a:pt x="37370" y="1181100"/>
                  </a:lnTo>
                  <a:lnTo>
                    <a:pt x="39810" y="1168400"/>
                  </a:lnTo>
                  <a:lnTo>
                    <a:pt x="42386" y="1155700"/>
                  </a:lnTo>
                  <a:lnTo>
                    <a:pt x="77327" y="1155700"/>
                  </a:lnTo>
                  <a:lnTo>
                    <a:pt x="74552" y="1168400"/>
                  </a:lnTo>
                  <a:lnTo>
                    <a:pt x="72102" y="1168400"/>
                  </a:lnTo>
                  <a:lnTo>
                    <a:pt x="69620" y="1181100"/>
                  </a:lnTo>
                  <a:close/>
                </a:path>
                <a:path w="1812925" h="1295400">
                  <a:moveTo>
                    <a:pt x="65223" y="1193800"/>
                  </a:moveTo>
                  <a:lnTo>
                    <a:pt x="32941" y="1193800"/>
                  </a:lnTo>
                  <a:lnTo>
                    <a:pt x="35087" y="1181100"/>
                  </a:lnTo>
                  <a:lnTo>
                    <a:pt x="67432" y="1181100"/>
                  </a:lnTo>
                  <a:lnTo>
                    <a:pt x="65223" y="1193800"/>
                  </a:lnTo>
                  <a:close/>
                </a:path>
                <a:path w="1812925" h="1295400">
                  <a:moveTo>
                    <a:pt x="34920" y="1295400"/>
                  </a:moveTo>
                  <a:lnTo>
                    <a:pt x="0" y="1193800"/>
                  </a:lnTo>
                  <a:lnTo>
                    <a:pt x="31823" y="1198122"/>
                  </a:lnTo>
                  <a:lnTo>
                    <a:pt x="28260" y="1219200"/>
                  </a:lnTo>
                  <a:lnTo>
                    <a:pt x="59328" y="1231900"/>
                  </a:lnTo>
                  <a:lnTo>
                    <a:pt x="76759" y="1231900"/>
                  </a:lnTo>
                  <a:lnTo>
                    <a:pt x="34920" y="1295400"/>
                  </a:lnTo>
                  <a:close/>
                </a:path>
                <a:path w="1812925" h="1295400">
                  <a:moveTo>
                    <a:pt x="62661" y="1202311"/>
                  </a:moveTo>
                  <a:lnTo>
                    <a:pt x="31823" y="1198122"/>
                  </a:lnTo>
                  <a:lnTo>
                    <a:pt x="32553" y="1193800"/>
                  </a:lnTo>
                  <a:lnTo>
                    <a:pt x="63621" y="1193800"/>
                  </a:lnTo>
                  <a:lnTo>
                    <a:pt x="62661" y="1202311"/>
                  </a:lnTo>
                  <a:close/>
                </a:path>
                <a:path w="1812925" h="1295400">
                  <a:moveTo>
                    <a:pt x="63897" y="1202479"/>
                  </a:moveTo>
                  <a:lnTo>
                    <a:pt x="63365" y="1202407"/>
                  </a:lnTo>
                  <a:lnTo>
                    <a:pt x="63621" y="1193800"/>
                  </a:lnTo>
                  <a:lnTo>
                    <a:pt x="65306" y="1193800"/>
                  </a:lnTo>
                  <a:lnTo>
                    <a:pt x="63897" y="1202479"/>
                  </a:lnTo>
                  <a:close/>
                </a:path>
                <a:path w="1812925" h="1295400">
                  <a:moveTo>
                    <a:pt x="59328" y="1231900"/>
                  </a:moveTo>
                  <a:lnTo>
                    <a:pt x="28260" y="1219200"/>
                  </a:lnTo>
                  <a:lnTo>
                    <a:pt x="31823" y="1198122"/>
                  </a:lnTo>
                  <a:lnTo>
                    <a:pt x="62661" y="1202311"/>
                  </a:lnTo>
                  <a:lnTo>
                    <a:pt x="59328" y="1231900"/>
                  </a:lnTo>
                  <a:close/>
                </a:path>
                <a:path w="1812925" h="1295400">
                  <a:moveTo>
                    <a:pt x="76759" y="1231900"/>
                  </a:moveTo>
                  <a:lnTo>
                    <a:pt x="59328" y="1231900"/>
                  </a:lnTo>
                  <a:lnTo>
                    <a:pt x="62661" y="1202311"/>
                  </a:lnTo>
                  <a:lnTo>
                    <a:pt x="63365" y="1202407"/>
                  </a:lnTo>
                  <a:lnTo>
                    <a:pt x="63244" y="1206500"/>
                  </a:lnTo>
                  <a:lnTo>
                    <a:pt x="93494" y="1206500"/>
                  </a:lnTo>
                  <a:lnTo>
                    <a:pt x="76759" y="1231900"/>
                  </a:lnTo>
                  <a:close/>
                </a:path>
                <a:path w="1812925" h="1295400">
                  <a:moveTo>
                    <a:pt x="63244" y="1206500"/>
                  </a:moveTo>
                  <a:lnTo>
                    <a:pt x="63365" y="1202407"/>
                  </a:lnTo>
                  <a:lnTo>
                    <a:pt x="63897" y="1202479"/>
                  </a:lnTo>
                  <a:lnTo>
                    <a:pt x="63244" y="1206500"/>
                  </a:lnTo>
                  <a:close/>
                </a:path>
                <a:path w="1812925" h="1295400">
                  <a:moveTo>
                    <a:pt x="93494" y="1206500"/>
                  </a:moveTo>
                  <a:lnTo>
                    <a:pt x="63244" y="1206500"/>
                  </a:lnTo>
                  <a:lnTo>
                    <a:pt x="63897" y="1202479"/>
                  </a:lnTo>
                  <a:lnTo>
                    <a:pt x="93494" y="120650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40579" y="7644575"/>
              <a:ext cx="276414" cy="10919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2524" y="7637044"/>
              <a:ext cx="1104468" cy="2802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210147" y="7634374"/>
              <a:ext cx="1109345" cy="1109345"/>
            </a:xfrm>
            <a:custGeom>
              <a:avLst/>
              <a:gdLst/>
              <a:ahLst/>
              <a:cxnLst/>
              <a:rect l="l" t="t" r="r" b="b"/>
              <a:pathLst>
                <a:path w="1109345" h="1109345">
                  <a:moveTo>
                    <a:pt x="831461" y="1109212"/>
                  </a:moveTo>
                  <a:lnTo>
                    <a:pt x="0" y="1109212"/>
                  </a:lnTo>
                  <a:lnTo>
                    <a:pt x="0" y="277750"/>
                  </a:lnTo>
                  <a:lnTo>
                    <a:pt x="277761" y="0"/>
                  </a:lnTo>
                  <a:lnTo>
                    <a:pt x="1109222" y="0"/>
                  </a:lnTo>
                  <a:lnTo>
                    <a:pt x="1109222" y="1528"/>
                  </a:lnTo>
                  <a:lnTo>
                    <a:pt x="1100280" y="1528"/>
                  </a:lnTo>
                  <a:lnTo>
                    <a:pt x="1092877" y="8931"/>
                  </a:lnTo>
                  <a:lnTo>
                    <a:pt x="283624" y="8931"/>
                  </a:lnTo>
                  <a:lnTo>
                    <a:pt x="279928" y="10470"/>
                  </a:lnTo>
                  <a:lnTo>
                    <a:pt x="282085" y="10470"/>
                  </a:lnTo>
                  <a:lnTo>
                    <a:pt x="17883" y="274682"/>
                  </a:lnTo>
                  <a:lnTo>
                    <a:pt x="5235" y="274682"/>
                  </a:lnTo>
                  <a:lnTo>
                    <a:pt x="5235" y="285153"/>
                  </a:lnTo>
                  <a:lnTo>
                    <a:pt x="10470" y="285153"/>
                  </a:lnTo>
                  <a:lnTo>
                    <a:pt x="10470" y="1098741"/>
                  </a:lnTo>
                  <a:lnTo>
                    <a:pt x="5235" y="1098741"/>
                  </a:lnTo>
                  <a:lnTo>
                    <a:pt x="10470" y="1103976"/>
                  </a:lnTo>
                  <a:lnTo>
                    <a:pt x="836697" y="1103976"/>
                  </a:lnTo>
                  <a:lnTo>
                    <a:pt x="831461" y="1109212"/>
                  </a:lnTo>
                  <a:close/>
                </a:path>
                <a:path w="1109345" h="1109345">
                  <a:moveTo>
                    <a:pt x="825597" y="276211"/>
                  </a:moveTo>
                  <a:lnTo>
                    <a:pt x="1100280" y="1528"/>
                  </a:lnTo>
                  <a:lnTo>
                    <a:pt x="1103987" y="5235"/>
                  </a:lnTo>
                  <a:lnTo>
                    <a:pt x="1098751" y="5235"/>
                  </a:lnTo>
                  <a:lnTo>
                    <a:pt x="1098751" y="17863"/>
                  </a:lnTo>
                  <a:lnTo>
                    <a:pt x="841932" y="274682"/>
                  </a:lnTo>
                  <a:lnTo>
                    <a:pt x="829294" y="274682"/>
                  </a:lnTo>
                  <a:lnTo>
                    <a:pt x="825597" y="276211"/>
                  </a:lnTo>
                  <a:close/>
                </a:path>
                <a:path w="1109345" h="1109345">
                  <a:moveTo>
                    <a:pt x="1098751" y="827116"/>
                  </a:moveTo>
                  <a:lnTo>
                    <a:pt x="1098751" y="17863"/>
                  </a:lnTo>
                  <a:lnTo>
                    <a:pt x="1107683" y="8931"/>
                  </a:lnTo>
                  <a:lnTo>
                    <a:pt x="1100280" y="1528"/>
                  </a:lnTo>
                  <a:lnTo>
                    <a:pt x="1109222" y="1528"/>
                  </a:lnTo>
                  <a:lnTo>
                    <a:pt x="1109222" y="825587"/>
                  </a:lnTo>
                  <a:lnTo>
                    <a:pt x="1100280" y="825587"/>
                  </a:lnTo>
                  <a:lnTo>
                    <a:pt x="1098751" y="827116"/>
                  </a:lnTo>
                  <a:close/>
                </a:path>
                <a:path w="1109345" h="1109345">
                  <a:moveTo>
                    <a:pt x="1098751" y="17863"/>
                  </a:moveTo>
                  <a:lnTo>
                    <a:pt x="1098751" y="5235"/>
                  </a:lnTo>
                  <a:lnTo>
                    <a:pt x="1103987" y="10470"/>
                  </a:lnTo>
                  <a:lnTo>
                    <a:pt x="1106144" y="10470"/>
                  </a:lnTo>
                  <a:lnTo>
                    <a:pt x="1098751" y="17863"/>
                  </a:lnTo>
                  <a:close/>
                </a:path>
                <a:path w="1109345" h="1109345">
                  <a:moveTo>
                    <a:pt x="1106144" y="10470"/>
                  </a:moveTo>
                  <a:lnTo>
                    <a:pt x="1103987" y="10470"/>
                  </a:lnTo>
                  <a:lnTo>
                    <a:pt x="1098751" y="5235"/>
                  </a:lnTo>
                  <a:lnTo>
                    <a:pt x="1103987" y="5235"/>
                  </a:lnTo>
                  <a:lnTo>
                    <a:pt x="1107683" y="8931"/>
                  </a:lnTo>
                  <a:lnTo>
                    <a:pt x="1106144" y="10470"/>
                  </a:lnTo>
                  <a:close/>
                </a:path>
                <a:path w="1109345" h="1109345">
                  <a:moveTo>
                    <a:pt x="282085" y="10470"/>
                  </a:moveTo>
                  <a:lnTo>
                    <a:pt x="279928" y="10470"/>
                  </a:lnTo>
                  <a:lnTo>
                    <a:pt x="283624" y="8931"/>
                  </a:lnTo>
                  <a:lnTo>
                    <a:pt x="282085" y="10470"/>
                  </a:lnTo>
                  <a:close/>
                </a:path>
                <a:path w="1109345" h="1109345">
                  <a:moveTo>
                    <a:pt x="1091338" y="10470"/>
                  </a:moveTo>
                  <a:lnTo>
                    <a:pt x="282085" y="10470"/>
                  </a:lnTo>
                  <a:lnTo>
                    <a:pt x="283624" y="8931"/>
                  </a:lnTo>
                  <a:lnTo>
                    <a:pt x="1092877" y="8931"/>
                  </a:lnTo>
                  <a:lnTo>
                    <a:pt x="1091338" y="10470"/>
                  </a:lnTo>
                  <a:close/>
                </a:path>
                <a:path w="1109345" h="1109345">
                  <a:moveTo>
                    <a:pt x="10470" y="285153"/>
                  </a:moveTo>
                  <a:lnTo>
                    <a:pt x="5235" y="285153"/>
                  </a:lnTo>
                  <a:lnTo>
                    <a:pt x="5235" y="274682"/>
                  </a:lnTo>
                  <a:lnTo>
                    <a:pt x="17883" y="274682"/>
                  </a:lnTo>
                  <a:lnTo>
                    <a:pt x="12648" y="279918"/>
                  </a:lnTo>
                  <a:lnTo>
                    <a:pt x="10470" y="279918"/>
                  </a:lnTo>
                  <a:lnTo>
                    <a:pt x="8942" y="283624"/>
                  </a:lnTo>
                  <a:lnTo>
                    <a:pt x="10470" y="283624"/>
                  </a:lnTo>
                  <a:lnTo>
                    <a:pt x="10470" y="285153"/>
                  </a:lnTo>
                  <a:close/>
                </a:path>
                <a:path w="1109345" h="1109345">
                  <a:moveTo>
                    <a:pt x="824058" y="285153"/>
                  </a:moveTo>
                  <a:lnTo>
                    <a:pt x="10470" y="285153"/>
                  </a:lnTo>
                  <a:lnTo>
                    <a:pt x="10481" y="282085"/>
                  </a:lnTo>
                  <a:lnTo>
                    <a:pt x="17883" y="274682"/>
                  </a:lnTo>
                  <a:lnTo>
                    <a:pt x="827126" y="274682"/>
                  </a:lnTo>
                  <a:lnTo>
                    <a:pt x="825597" y="276211"/>
                  </a:lnTo>
                  <a:lnTo>
                    <a:pt x="840403" y="276211"/>
                  </a:lnTo>
                  <a:lnTo>
                    <a:pt x="836697" y="279918"/>
                  </a:lnTo>
                  <a:lnTo>
                    <a:pt x="824058" y="279918"/>
                  </a:lnTo>
                  <a:lnTo>
                    <a:pt x="824058" y="285153"/>
                  </a:lnTo>
                  <a:close/>
                </a:path>
                <a:path w="1109345" h="1109345">
                  <a:moveTo>
                    <a:pt x="840403" y="276211"/>
                  </a:moveTo>
                  <a:lnTo>
                    <a:pt x="825597" y="276211"/>
                  </a:lnTo>
                  <a:lnTo>
                    <a:pt x="829294" y="274682"/>
                  </a:lnTo>
                  <a:lnTo>
                    <a:pt x="841932" y="274682"/>
                  </a:lnTo>
                  <a:lnTo>
                    <a:pt x="840403" y="276211"/>
                  </a:lnTo>
                  <a:close/>
                </a:path>
                <a:path w="1109345" h="1109345">
                  <a:moveTo>
                    <a:pt x="8942" y="283624"/>
                  </a:moveTo>
                  <a:lnTo>
                    <a:pt x="10470" y="279918"/>
                  </a:lnTo>
                  <a:lnTo>
                    <a:pt x="10470" y="282096"/>
                  </a:lnTo>
                  <a:lnTo>
                    <a:pt x="8942" y="283624"/>
                  </a:lnTo>
                  <a:close/>
                </a:path>
                <a:path w="1109345" h="1109345">
                  <a:moveTo>
                    <a:pt x="10470" y="282096"/>
                  </a:moveTo>
                  <a:lnTo>
                    <a:pt x="10470" y="279918"/>
                  </a:lnTo>
                  <a:lnTo>
                    <a:pt x="12648" y="279918"/>
                  </a:lnTo>
                  <a:lnTo>
                    <a:pt x="10470" y="282096"/>
                  </a:lnTo>
                  <a:close/>
                </a:path>
                <a:path w="1109345" h="1109345">
                  <a:moveTo>
                    <a:pt x="834529" y="1103976"/>
                  </a:moveTo>
                  <a:lnTo>
                    <a:pt x="824058" y="1103976"/>
                  </a:lnTo>
                  <a:lnTo>
                    <a:pt x="824058" y="279918"/>
                  </a:lnTo>
                  <a:lnTo>
                    <a:pt x="834529" y="279918"/>
                  </a:lnTo>
                  <a:lnTo>
                    <a:pt x="834519" y="282096"/>
                  </a:lnTo>
                  <a:lnTo>
                    <a:pt x="831461" y="285153"/>
                  </a:lnTo>
                  <a:lnTo>
                    <a:pt x="834529" y="285153"/>
                  </a:lnTo>
                  <a:lnTo>
                    <a:pt x="834529" y="1091348"/>
                  </a:lnTo>
                  <a:lnTo>
                    <a:pt x="825597" y="1100280"/>
                  </a:lnTo>
                  <a:lnTo>
                    <a:pt x="834529" y="1100280"/>
                  </a:lnTo>
                  <a:lnTo>
                    <a:pt x="834529" y="1103976"/>
                  </a:lnTo>
                  <a:close/>
                </a:path>
                <a:path w="1109345" h="1109345">
                  <a:moveTo>
                    <a:pt x="834529" y="282085"/>
                  </a:moveTo>
                  <a:lnTo>
                    <a:pt x="834529" y="279918"/>
                  </a:lnTo>
                  <a:lnTo>
                    <a:pt x="836697" y="279918"/>
                  </a:lnTo>
                  <a:lnTo>
                    <a:pt x="834529" y="282085"/>
                  </a:lnTo>
                  <a:close/>
                </a:path>
                <a:path w="1109345" h="1109345">
                  <a:moveTo>
                    <a:pt x="834529" y="285153"/>
                  </a:moveTo>
                  <a:lnTo>
                    <a:pt x="831461" y="285153"/>
                  </a:lnTo>
                  <a:lnTo>
                    <a:pt x="834529" y="282085"/>
                  </a:lnTo>
                  <a:lnTo>
                    <a:pt x="834529" y="285153"/>
                  </a:lnTo>
                  <a:close/>
                </a:path>
                <a:path w="1109345" h="1109345">
                  <a:moveTo>
                    <a:pt x="10470" y="283624"/>
                  </a:moveTo>
                  <a:lnTo>
                    <a:pt x="8942" y="283624"/>
                  </a:lnTo>
                  <a:lnTo>
                    <a:pt x="10470" y="282096"/>
                  </a:lnTo>
                  <a:lnTo>
                    <a:pt x="10470" y="283624"/>
                  </a:lnTo>
                  <a:close/>
                </a:path>
                <a:path w="1109345" h="1109345">
                  <a:moveTo>
                    <a:pt x="1098751" y="829294"/>
                  </a:moveTo>
                  <a:lnTo>
                    <a:pt x="1098751" y="827116"/>
                  </a:lnTo>
                  <a:lnTo>
                    <a:pt x="1100280" y="825587"/>
                  </a:lnTo>
                  <a:lnTo>
                    <a:pt x="1098751" y="829294"/>
                  </a:lnTo>
                  <a:close/>
                </a:path>
                <a:path w="1109345" h="1109345">
                  <a:moveTo>
                    <a:pt x="1109222" y="829294"/>
                  </a:moveTo>
                  <a:lnTo>
                    <a:pt x="1098751" y="829294"/>
                  </a:lnTo>
                  <a:lnTo>
                    <a:pt x="1100280" y="825587"/>
                  </a:lnTo>
                  <a:lnTo>
                    <a:pt x="1109222" y="825587"/>
                  </a:lnTo>
                  <a:lnTo>
                    <a:pt x="1109222" y="829294"/>
                  </a:lnTo>
                  <a:close/>
                </a:path>
                <a:path w="1109345" h="1109345">
                  <a:moveTo>
                    <a:pt x="836697" y="1103976"/>
                  </a:moveTo>
                  <a:lnTo>
                    <a:pt x="834529" y="1103976"/>
                  </a:lnTo>
                  <a:lnTo>
                    <a:pt x="834529" y="1091348"/>
                  </a:lnTo>
                  <a:lnTo>
                    <a:pt x="1098751" y="827116"/>
                  </a:lnTo>
                  <a:lnTo>
                    <a:pt x="1098751" y="829294"/>
                  </a:lnTo>
                  <a:lnTo>
                    <a:pt x="1109222" y="829294"/>
                  </a:lnTo>
                  <a:lnTo>
                    <a:pt x="1109222" y="831461"/>
                  </a:lnTo>
                  <a:lnTo>
                    <a:pt x="836697" y="1103976"/>
                  </a:lnTo>
                  <a:close/>
                </a:path>
                <a:path w="1109345" h="1109345">
                  <a:moveTo>
                    <a:pt x="825597" y="1100280"/>
                  </a:moveTo>
                  <a:lnTo>
                    <a:pt x="834529" y="1091348"/>
                  </a:lnTo>
                  <a:lnTo>
                    <a:pt x="834529" y="1098741"/>
                  </a:lnTo>
                  <a:lnTo>
                    <a:pt x="829294" y="1098741"/>
                  </a:lnTo>
                  <a:lnTo>
                    <a:pt x="825597" y="1100280"/>
                  </a:lnTo>
                  <a:close/>
                </a:path>
                <a:path w="1109345" h="1109345">
                  <a:moveTo>
                    <a:pt x="10470" y="1103976"/>
                  </a:moveTo>
                  <a:lnTo>
                    <a:pt x="5235" y="1098741"/>
                  </a:lnTo>
                  <a:lnTo>
                    <a:pt x="10470" y="1098741"/>
                  </a:lnTo>
                  <a:lnTo>
                    <a:pt x="10470" y="1103976"/>
                  </a:lnTo>
                  <a:close/>
                </a:path>
                <a:path w="1109345" h="1109345">
                  <a:moveTo>
                    <a:pt x="824058" y="1103976"/>
                  </a:moveTo>
                  <a:lnTo>
                    <a:pt x="10470" y="1103976"/>
                  </a:lnTo>
                  <a:lnTo>
                    <a:pt x="10470" y="1098741"/>
                  </a:lnTo>
                  <a:lnTo>
                    <a:pt x="824058" y="1098741"/>
                  </a:lnTo>
                  <a:lnTo>
                    <a:pt x="824058" y="1103976"/>
                  </a:lnTo>
                  <a:close/>
                </a:path>
                <a:path w="1109345" h="1109345">
                  <a:moveTo>
                    <a:pt x="834529" y="1100280"/>
                  </a:moveTo>
                  <a:lnTo>
                    <a:pt x="825597" y="1100280"/>
                  </a:lnTo>
                  <a:lnTo>
                    <a:pt x="829294" y="1098741"/>
                  </a:lnTo>
                  <a:lnTo>
                    <a:pt x="834529" y="1098741"/>
                  </a:lnTo>
                  <a:lnTo>
                    <a:pt x="834529" y="1100280"/>
                  </a:lnTo>
                  <a:close/>
                </a:path>
              </a:pathLst>
            </a:custGeom>
            <a:solidFill>
              <a:srgbClr val="D6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215038" y="7914733"/>
            <a:ext cx="824865" cy="823594"/>
          </a:xfrm>
          <a:prstGeom prst="rect">
            <a:avLst/>
          </a:prstGeom>
          <a:solidFill>
            <a:srgbClr val="D65858"/>
          </a:solidFill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3300" spc="-5">
                <a:solidFill>
                  <a:srgbClr val="FFFFFF"/>
                </a:solidFill>
                <a:latin typeface="宋体"/>
                <a:cs typeface="宋体"/>
              </a:rPr>
              <a:t>F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855364" y="6338424"/>
            <a:ext cx="113664" cy="1301750"/>
          </a:xfrm>
          <a:custGeom>
            <a:avLst/>
            <a:gdLst/>
            <a:ahLst/>
            <a:cxnLst/>
            <a:rect l="l" t="t" r="r" b="b"/>
            <a:pathLst>
              <a:path w="113665" h="1301750">
                <a:moveTo>
                  <a:pt x="113494" y="60909"/>
                </a:moveTo>
                <a:lnTo>
                  <a:pt x="82081" y="60909"/>
                </a:lnTo>
                <a:lnTo>
                  <a:pt x="82227" y="0"/>
                </a:lnTo>
                <a:lnTo>
                  <a:pt x="113640" y="73"/>
                </a:lnTo>
                <a:lnTo>
                  <a:pt x="113494" y="60909"/>
                </a:lnTo>
                <a:close/>
              </a:path>
              <a:path w="113665" h="1301750">
                <a:moveTo>
                  <a:pt x="113066" y="121273"/>
                </a:moveTo>
                <a:lnTo>
                  <a:pt x="81662" y="121273"/>
                </a:lnTo>
                <a:lnTo>
                  <a:pt x="82081" y="60835"/>
                </a:lnTo>
                <a:lnTo>
                  <a:pt x="113494" y="60909"/>
                </a:lnTo>
                <a:lnTo>
                  <a:pt x="113066" y="121273"/>
                </a:lnTo>
                <a:close/>
              </a:path>
              <a:path w="113665" h="1301750">
                <a:moveTo>
                  <a:pt x="112377" y="180685"/>
                </a:moveTo>
                <a:lnTo>
                  <a:pt x="80971" y="180685"/>
                </a:lnTo>
                <a:lnTo>
                  <a:pt x="81662" y="121200"/>
                </a:lnTo>
                <a:lnTo>
                  <a:pt x="113066" y="121273"/>
                </a:lnTo>
                <a:lnTo>
                  <a:pt x="112377" y="180685"/>
                </a:lnTo>
                <a:close/>
              </a:path>
              <a:path w="113665" h="1301750">
                <a:moveTo>
                  <a:pt x="111449" y="238673"/>
                </a:moveTo>
                <a:lnTo>
                  <a:pt x="80039" y="238673"/>
                </a:lnTo>
                <a:lnTo>
                  <a:pt x="80971" y="180612"/>
                </a:lnTo>
                <a:lnTo>
                  <a:pt x="112377" y="180685"/>
                </a:lnTo>
                <a:lnTo>
                  <a:pt x="111449" y="238673"/>
                </a:lnTo>
                <a:close/>
              </a:path>
              <a:path w="113665" h="1301750">
                <a:moveTo>
                  <a:pt x="110292" y="294744"/>
                </a:moveTo>
                <a:lnTo>
                  <a:pt x="78877" y="294744"/>
                </a:lnTo>
                <a:lnTo>
                  <a:pt x="80039" y="238600"/>
                </a:lnTo>
                <a:lnTo>
                  <a:pt x="111449" y="238673"/>
                </a:lnTo>
                <a:lnTo>
                  <a:pt x="110292" y="294744"/>
                </a:lnTo>
                <a:close/>
              </a:path>
              <a:path w="113665" h="1301750">
                <a:moveTo>
                  <a:pt x="108930" y="348429"/>
                </a:moveTo>
                <a:lnTo>
                  <a:pt x="77515" y="348429"/>
                </a:lnTo>
                <a:lnTo>
                  <a:pt x="78877" y="294671"/>
                </a:lnTo>
                <a:lnTo>
                  <a:pt x="110292" y="294744"/>
                </a:lnTo>
                <a:lnTo>
                  <a:pt x="108930" y="348429"/>
                </a:lnTo>
                <a:close/>
              </a:path>
              <a:path w="113665" h="1301750">
                <a:moveTo>
                  <a:pt x="107387" y="399254"/>
                </a:moveTo>
                <a:lnTo>
                  <a:pt x="75966" y="399254"/>
                </a:lnTo>
                <a:lnTo>
                  <a:pt x="77515" y="348355"/>
                </a:lnTo>
                <a:lnTo>
                  <a:pt x="108930" y="348429"/>
                </a:lnTo>
                <a:lnTo>
                  <a:pt x="107387" y="399254"/>
                </a:lnTo>
                <a:close/>
              </a:path>
              <a:path w="113665" h="1301750">
                <a:moveTo>
                  <a:pt x="99736" y="564286"/>
                </a:moveTo>
                <a:lnTo>
                  <a:pt x="68270" y="564286"/>
                </a:lnTo>
                <a:lnTo>
                  <a:pt x="68280" y="564129"/>
                </a:lnTo>
                <a:lnTo>
                  <a:pt x="70385" y="529575"/>
                </a:lnTo>
                <a:lnTo>
                  <a:pt x="72385" y="490267"/>
                </a:lnTo>
                <a:lnTo>
                  <a:pt x="74249" y="446635"/>
                </a:lnTo>
                <a:lnTo>
                  <a:pt x="75966" y="399171"/>
                </a:lnTo>
                <a:lnTo>
                  <a:pt x="107387" y="399254"/>
                </a:lnTo>
                <a:lnTo>
                  <a:pt x="105630" y="447871"/>
                </a:lnTo>
                <a:lnTo>
                  <a:pt x="103756" y="491733"/>
                </a:lnTo>
                <a:lnTo>
                  <a:pt x="101745" y="531334"/>
                </a:lnTo>
                <a:lnTo>
                  <a:pt x="99736" y="564286"/>
                </a:lnTo>
                <a:close/>
              </a:path>
              <a:path w="113665" h="1301750">
                <a:moveTo>
                  <a:pt x="74238" y="446740"/>
                </a:moveTo>
                <a:close/>
              </a:path>
              <a:path w="113665" h="1301750">
                <a:moveTo>
                  <a:pt x="72374" y="490393"/>
                </a:moveTo>
                <a:close/>
              </a:path>
              <a:path w="113665" h="1301750">
                <a:moveTo>
                  <a:pt x="70374" y="529743"/>
                </a:moveTo>
                <a:lnTo>
                  <a:pt x="70383" y="529575"/>
                </a:lnTo>
                <a:lnTo>
                  <a:pt x="70374" y="529743"/>
                </a:lnTo>
                <a:close/>
              </a:path>
              <a:path w="113665" h="1301750">
                <a:moveTo>
                  <a:pt x="68274" y="564222"/>
                </a:moveTo>
                <a:close/>
              </a:path>
              <a:path w="113665" h="1301750">
                <a:moveTo>
                  <a:pt x="98676" y="579542"/>
                </a:moveTo>
                <a:lnTo>
                  <a:pt x="67191" y="579542"/>
                </a:lnTo>
                <a:lnTo>
                  <a:pt x="68274" y="564222"/>
                </a:lnTo>
                <a:lnTo>
                  <a:pt x="99736" y="564286"/>
                </a:lnTo>
                <a:lnTo>
                  <a:pt x="99620" y="566192"/>
                </a:lnTo>
                <a:lnTo>
                  <a:pt x="98676" y="579542"/>
                </a:lnTo>
                <a:close/>
              </a:path>
              <a:path w="113665" h="1301750">
                <a:moveTo>
                  <a:pt x="97590" y="593458"/>
                </a:moveTo>
                <a:lnTo>
                  <a:pt x="66081" y="593458"/>
                </a:lnTo>
                <a:lnTo>
                  <a:pt x="67191" y="579416"/>
                </a:lnTo>
                <a:lnTo>
                  <a:pt x="98676" y="579542"/>
                </a:lnTo>
                <a:lnTo>
                  <a:pt x="98510" y="581898"/>
                </a:lnTo>
                <a:lnTo>
                  <a:pt x="97590" y="593458"/>
                </a:lnTo>
                <a:close/>
              </a:path>
              <a:path w="113665" h="1301750">
                <a:moveTo>
                  <a:pt x="96498" y="605918"/>
                </a:moveTo>
                <a:lnTo>
                  <a:pt x="64961" y="605918"/>
                </a:lnTo>
                <a:lnTo>
                  <a:pt x="64982" y="605709"/>
                </a:lnTo>
                <a:lnTo>
                  <a:pt x="66092" y="593301"/>
                </a:lnTo>
                <a:lnTo>
                  <a:pt x="66081" y="593458"/>
                </a:lnTo>
                <a:lnTo>
                  <a:pt x="97590" y="593458"/>
                </a:lnTo>
                <a:lnTo>
                  <a:pt x="97379" y="596107"/>
                </a:lnTo>
                <a:lnTo>
                  <a:pt x="96498" y="605918"/>
                </a:lnTo>
                <a:close/>
              </a:path>
              <a:path w="113665" h="1301750">
                <a:moveTo>
                  <a:pt x="64966" y="605865"/>
                </a:moveTo>
                <a:lnTo>
                  <a:pt x="64980" y="605709"/>
                </a:lnTo>
                <a:lnTo>
                  <a:pt x="64966" y="605865"/>
                </a:lnTo>
                <a:close/>
              </a:path>
              <a:path w="113665" h="1301750">
                <a:moveTo>
                  <a:pt x="95408" y="616829"/>
                </a:moveTo>
                <a:lnTo>
                  <a:pt x="63830" y="616829"/>
                </a:lnTo>
                <a:lnTo>
                  <a:pt x="63861" y="616557"/>
                </a:lnTo>
                <a:lnTo>
                  <a:pt x="64966" y="605865"/>
                </a:lnTo>
                <a:lnTo>
                  <a:pt x="96498" y="605918"/>
                </a:lnTo>
                <a:lnTo>
                  <a:pt x="96227" y="608934"/>
                </a:lnTo>
                <a:lnTo>
                  <a:pt x="95408" y="616829"/>
                </a:lnTo>
                <a:close/>
              </a:path>
              <a:path w="113665" h="1301750">
                <a:moveTo>
                  <a:pt x="63840" y="616737"/>
                </a:moveTo>
                <a:lnTo>
                  <a:pt x="63858" y="616557"/>
                </a:lnTo>
                <a:lnTo>
                  <a:pt x="63840" y="616737"/>
                </a:lnTo>
                <a:close/>
              </a:path>
              <a:path w="113665" h="1301750">
                <a:moveTo>
                  <a:pt x="94339" y="626127"/>
                </a:moveTo>
                <a:lnTo>
                  <a:pt x="62699" y="626127"/>
                </a:lnTo>
                <a:lnTo>
                  <a:pt x="62752" y="625740"/>
                </a:lnTo>
                <a:lnTo>
                  <a:pt x="63840" y="616737"/>
                </a:lnTo>
                <a:lnTo>
                  <a:pt x="95408" y="616829"/>
                </a:lnTo>
                <a:lnTo>
                  <a:pt x="95044" y="620347"/>
                </a:lnTo>
                <a:lnTo>
                  <a:pt x="94339" y="626127"/>
                </a:lnTo>
                <a:close/>
              </a:path>
              <a:path w="113665" h="1301750">
                <a:moveTo>
                  <a:pt x="62721" y="625946"/>
                </a:moveTo>
                <a:lnTo>
                  <a:pt x="62746" y="625740"/>
                </a:lnTo>
                <a:lnTo>
                  <a:pt x="62721" y="625946"/>
                </a:lnTo>
                <a:close/>
              </a:path>
              <a:path w="113665" h="1301750">
                <a:moveTo>
                  <a:pt x="93330" y="633708"/>
                </a:moveTo>
                <a:lnTo>
                  <a:pt x="61579" y="633708"/>
                </a:lnTo>
                <a:lnTo>
                  <a:pt x="61673" y="633090"/>
                </a:lnTo>
                <a:lnTo>
                  <a:pt x="62721" y="625946"/>
                </a:lnTo>
                <a:lnTo>
                  <a:pt x="62699" y="626127"/>
                </a:lnTo>
                <a:lnTo>
                  <a:pt x="94339" y="626127"/>
                </a:lnTo>
                <a:lnTo>
                  <a:pt x="93829" y="630315"/>
                </a:lnTo>
                <a:lnTo>
                  <a:pt x="93330" y="633708"/>
                </a:lnTo>
                <a:close/>
              </a:path>
              <a:path w="113665" h="1301750">
                <a:moveTo>
                  <a:pt x="61658" y="633173"/>
                </a:moveTo>
                <a:close/>
              </a:path>
              <a:path w="113665" h="1301750">
                <a:moveTo>
                  <a:pt x="61045" y="639404"/>
                </a:moveTo>
                <a:lnTo>
                  <a:pt x="60490" y="639404"/>
                </a:lnTo>
                <a:lnTo>
                  <a:pt x="60731" y="638347"/>
                </a:lnTo>
                <a:lnTo>
                  <a:pt x="61658" y="633173"/>
                </a:lnTo>
                <a:lnTo>
                  <a:pt x="61579" y="633708"/>
                </a:lnTo>
                <a:lnTo>
                  <a:pt x="93330" y="633708"/>
                </a:lnTo>
                <a:lnTo>
                  <a:pt x="93027" y="635771"/>
                </a:lnTo>
                <a:lnTo>
                  <a:pt x="67170" y="635771"/>
                </a:lnTo>
                <a:lnTo>
                  <a:pt x="65966" y="636242"/>
                </a:lnTo>
                <a:lnTo>
                  <a:pt x="63662" y="637373"/>
                </a:lnTo>
                <a:lnTo>
                  <a:pt x="61522" y="638927"/>
                </a:lnTo>
                <a:lnTo>
                  <a:pt x="61045" y="639404"/>
                </a:lnTo>
                <a:close/>
              </a:path>
              <a:path w="113665" h="1301750">
                <a:moveTo>
                  <a:pt x="60106" y="641446"/>
                </a:moveTo>
                <a:lnTo>
                  <a:pt x="59922" y="641446"/>
                </a:lnTo>
                <a:lnTo>
                  <a:pt x="60247" y="640202"/>
                </a:lnTo>
                <a:lnTo>
                  <a:pt x="61579" y="638870"/>
                </a:lnTo>
                <a:lnTo>
                  <a:pt x="63662" y="637373"/>
                </a:lnTo>
                <a:lnTo>
                  <a:pt x="65966" y="636242"/>
                </a:lnTo>
                <a:lnTo>
                  <a:pt x="67170" y="635771"/>
                </a:lnTo>
                <a:lnTo>
                  <a:pt x="61966" y="639498"/>
                </a:lnTo>
                <a:lnTo>
                  <a:pt x="61568" y="639498"/>
                </a:lnTo>
                <a:lnTo>
                  <a:pt x="60978" y="640202"/>
                </a:lnTo>
                <a:lnTo>
                  <a:pt x="60345" y="641331"/>
                </a:lnTo>
                <a:lnTo>
                  <a:pt x="60165" y="641331"/>
                </a:lnTo>
                <a:close/>
              </a:path>
              <a:path w="113665" h="1301750">
                <a:moveTo>
                  <a:pt x="91794" y="642922"/>
                </a:moveTo>
                <a:lnTo>
                  <a:pt x="59537" y="642922"/>
                </a:lnTo>
                <a:lnTo>
                  <a:pt x="59788" y="642189"/>
                </a:lnTo>
                <a:lnTo>
                  <a:pt x="61204" y="640044"/>
                </a:lnTo>
                <a:lnTo>
                  <a:pt x="67170" y="635771"/>
                </a:lnTo>
                <a:lnTo>
                  <a:pt x="93027" y="635771"/>
                </a:lnTo>
                <a:lnTo>
                  <a:pt x="92656" y="638294"/>
                </a:lnTo>
                <a:lnTo>
                  <a:pt x="91794" y="642922"/>
                </a:lnTo>
                <a:close/>
              </a:path>
              <a:path w="113665" h="1301750">
                <a:moveTo>
                  <a:pt x="60579" y="638927"/>
                </a:moveTo>
                <a:lnTo>
                  <a:pt x="60688" y="638347"/>
                </a:lnTo>
                <a:lnTo>
                  <a:pt x="60579" y="638927"/>
                </a:lnTo>
                <a:close/>
              </a:path>
              <a:path w="113665" h="1301750">
                <a:moveTo>
                  <a:pt x="60490" y="639404"/>
                </a:moveTo>
                <a:lnTo>
                  <a:pt x="60594" y="638870"/>
                </a:lnTo>
                <a:lnTo>
                  <a:pt x="60731" y="638347"/>
                </a:lnTo>
                <a:lnTo>
                  <a:pt x="60490" y="639404"/>
                </a:lnTo>
                <a:close/>
              </a:path>
              <a:path w="113665" h="1301750">
                <a:moveTo>
                  <a:pt x="60247" y="640202"/>
                </a:moveTo>
                <a:lnTo>
                  <a:pt x="60579" y="638927"/>
                </a:lnTo>
                <a:lnTo>
                  <a:pt x="60490" y="639404"/>
                </a:lnTo>
                <a:lnTo>
                  <a:pt x="61045" y="639404"/>
                </a:lnTo>
                <a:lnTo>
                  <a:pt x="60247" y="640202"/>
                </a:lnTo>
                <a:close/>
              </a:path>
              <a:path w="113665" h="1301750">
                <a:moveTo>
                  <a:pt x="60971" y="640210"/>
                </a:moveTo>
                <a:lnTo>
                  <a:pt x="61568" y="639498"/>
                </a:lnTo>
                <a:lnTo>
                  <a:pt x="61204" y="640044"/>
                </a:lnTo>
                <a:lnTo>
                  <a:pt x="60971" y="640210"/>
                </a:lnTo>
                <a:close/>
              </a:path>
              <a:path w="113665" h="1301750">
                <a:moveTo>
                  <a:pt x="61204" y="640044"/>
                </a:moveTo>
                <a:lnTo>
                  <a:pt x="61568" y="639498"/>
                </a:lnTo>
                <a:lnTo>
                  <a:pt x="61966" y="639498"/>
                </a:lnTo>
                <a:lnTo>
                  <a:pt x="61204" y="640044"/>
                </a:lnTo>
                <a:close/>
              </a:path>
              <a:path w="113665" h="1301750">
                <a:moveTo>
                  <a:pt x="61093" y="640210"/>
                </a:moveTo>
                <a:lnTo>
                  <a:pt x="61204" y="640044"/>
                </a:lnTo>
                <a:lnTo>
                  <a:pt x="61093" y="640210"/>
                </a:lnTo>
                <a:close/>
              </a:path>
              <a:path w="113665" h="1301750">
                <a:moveTo>
                  <a:pt x="62867" y="1207007"/>
                </a:moveTo>
                <a:lnTo>
                  <a:pt x="31454" y="1206877"/>
                </a:lnTo>
                <a:lnTo>
                  <a:pt x="31611" y="1179744"/>
                </a:lnTo>
                <a:lnTo>
                  <a:pt x="32302" y="1120175"/>
                </a:lnTo>
                <a:lnTo>
                  <a:pt x="33234" y="1062051"/>
                </a:lnTo>
                <a:lnTo>
                  <a:pt x="34396" y="1005833"/>
                </a:lnTo>
                <a:lnTo>
                  <a:pt x="35768" y="951908"/>
                </a:lnTo>
                <a:lnTo>
                  <a:pt x="37318" y="901009"/>
                </a:lnTo>
                <a:lnTo>
                  <a:pt x="39045" y="853345"/>
                </a:lnTo>
                <a:lnTo>
                  <a:pt x="40920" y="809483"/>
                </a:lnTo>
                <a:lnTo>
                  <a:pt x="42941" y="769735"/>
                </a:lnTo>
                <a:lnTo>
                  <a:pt x="46166" y="719318"/>
                </a:lnTo>
                <a:lnTo>
                  <a:pt x="49631" y="680879"/>
                </a:lnTo>
                <a:lnTo>
                  <a:pt x="58082" y="642828"/>
                </a:lnTo>
                <a:lnTo>
                  <a:pt x="60247" y="640202"/>
                </a:lnTo>
                <a:lnTo>
                  <a:pt x="59782" y="641984"/>
                </a:lnTo>
                <a:lnTo>
                  <a:pt x="59401" y="643069"/>
                </a:lnTo>
                <a:lnTo>
                  <a:pt x="91767" y="643069"/>
                </a:lnTo>
                <a:lnTo>
                  <a:pt x="86736" y="658157"/>
                </a:lnTo>
                <a:lnTo>
                  <a:pt x="85274" y="658157"/>
                </a:lnTo>
                <a:lnTo>
                  <a:pt x="85210" y="658304"/>
                </a:lnTo>
                <a:lnTo>
                  <a:pt x="84852" y="659118"/>
                </a:lnTo>
                <a:lnTo>
                  <a:pt x="83452" y="661203"/>
                </a:lnTo>
                <a:lnTo>
                  <a:pt x="77505" y="665456"/>
                </a:lnTo>
                <a:lnTo>
                  <a:pt x="83503" y="665456"/>
                </a:lnTo>
                <a:lnTo>
                  <a:pt x="83116" y="667518"/>
                </a:lnTo>
                <a:lnTo>
                  <a:pt x="81928" y="675487"/>
                </a:lnTo>
                <a:lnTo>
                  <a:pt x="77485" y="721810"/>
                </a:lnTo>
                <a:lnTo>
                  <a:pt x="74293" y="771641"/>
                </a:lnTo>
                <a:lnTo>
                  <a:pt x="72296" y="810949"/>
                </a:lnTo>
                <a:lnTo>
                  <a:pt x="70434" y="854581"/>
                </a:lnTo>
                <a:lnTo>
                  <a:pt x="68717" y="902056"/>
                </a:lnTo>
                <a:lnTo>
                  <a:pt x="67168" y="952871"/>
                </a:lnTo>
                <a:lnTo>
                  <a:pt x="65797" y="1006555"/>
                </a:lnTo>
                <a:lnTo>
                  <a:pt x="64646" y="1062627"/>
                </a:lnTo>
                <a:lnTo>
                  <a:pt x="63704" y="1120604"/>
                </a:lnTo>
                <a:lnTo>
                  <a:pt x="63023" y="1180016"/>
                </a:lnTo>
                <a:lnTo>
                  <a:pt x="62867" y="1207007"/>
                </a:lnTo>
                <a:close/>
              </a:path>
              <a:path w="113665" h="1301750">
                <a:moveTo>
                  <a:pt x="59761" y="642205"/>
                </a:moveTo>
                <a:lnTo>
                  <a:pt x="59830" y="641984"/>
                </a:lnTo>
                <a:lnTo>
                  <a:pt x="60165" y="641331"/>
                </a:lnTo>
                <a:lnTo>
                  <a:pt x="59878" y="641984"/>
                </a:lnTo>
                <a:lnTo>
                  <a:pt x="59761" y="642205"/>
                </a:lnTo>
                <a:close/>
              </a:path>
              <a:path w="113665" h="1301750">
                <a:moveTo>
                  <a:pt x="59819" y="642117"/>
                </a:moveTo>
                <a:lnTo>
                  <a:pt x="60165" y="641331"/>
                </a:lnTo>
                <a:lnTo>
                  <a:pt x="60345" y="641331"/>
                </a:lnTo>
                <a:lnTo>
                  <a:pt x="59819" y="642117"/>
                </a:lnTo>
                <a:close/>
              </a:path>
              <a:path w="113665" h="1301750">
                <a:moveTo>
                  <a:pt x="59738" y="642153"/>
                </a:moveTo>
                <a:lnTo>
                  <a:pt x="59922" y="641446"/>
                </a:lnTo>
                <a:lnTo>
                  <a:pt x="59738" y="642153"/>
                </a:lnTo>
                <a:close/>
              </a:path>
              <a:path w="113665" h="1301750">
                <a:moveTo>
                  <a:pt x="59732" y="642174"/>
                </a:moveTo>
                <a:lnTo>
                  <a:pt x="59998" y="641446"/>
                </a:lnTo>
                <a:lnTo>
                  <a:pt x="59830" y="641984"/>
                </a:lnTo>
                <a:lnTo>
                  <a:pt x="59732" y="642174"/>
                </a:lnTo>
                <a:close/>
              </a:path>
              <a:path w="113665" h="1301750">
                <a:moveTo>
                  <a:pt x="59830" y="641984"/>
                </a:moveTo>
                <a:lnTo>
                  <a:pt x="59998" y="641446"/>
                </a:lnTo>
                <a:lnTo>
                  <a:pt x="59830" y="641984"/>
                </a:lnTo>
                <a:close/>
              </a:path>
              <a:path w="113665" h="1301750">
                <a:moveTo>
                  <a:pt x="59701" y="642295"/>
                </a:moveTo>
                <a:lnTo>
                  <a:pt x="59830" y="641984"/>
                </a:lnTo>
                <a:lnTo>
                  <a:pt x="59761" y="642205"/>
                </a:lnTo>
                <a:close/>
              </a:path>
              <a:path w="113665" h="1301750">
                <a:moveTo>
                  <a:pt x="59568" y="642493"/>
                </a:moveTo>
                <a:lnTo>
                  <a:pt x="59724" y="642189"/>
                </a:lnTo>
                <a:lnTo>
                  <a:pt x="59656" y="642361"/>
                </a:lnTo>
                <a:lnTo>
                  <a:pt x="59568" y="642493"/>
                </a:lnTo>
                <a:close/>
              </a:path>
              <a:path w="113665" h="1301750">
                <a:moveTo>
                  <a:pt x="59401" y="643069"/>
                </a:moveTo>
                <a:lnTo>
                  <a:pt x="59701" y="642295"/>
                </a:lnTo>
                <a:lnTo>
                  <a:pt x="59641" y="642522"/>
                </a:lnTo>
                <a:lnTo>
                  <a:pt x="59401" y="643069"/>
                </a:lnTo>
                <a:close/>
              </a:path>
              <a:path w="113665" h="1301750">
                <a:moveTo>
                  <a:pt x="59613" y="642493"/>
                </a:moveTo>
                <a:lnTo>
                  <a:pt x="59667" y="642346"/>
                </a:lnTo>
                <a:lnTo>
                  <a:pt x="59613" y="642493"/>
                </a:lnTo>
                <a:close/>
              </a:path>
              <a:path w="113665" h="1301750">
                <a:moveTo>
                  <a:pt x="59537" y="642922"/>
                </a:moveTo>
                <a:lnTo>
                  <a:pt x="59641" y="642522"/>
                </a:lnTo>
                <a:lnTo>
                  <a:pt x="59712" y="642361"/>
                </a:lnTo>
                <a:lnTo>
                  <a:pt x="59537" y="642922"/>
                </a:lnTo>
                <a:close/>
              </a:path>
              <a:path w="113665" h="1301750">
                <a:moveTo>
                  <a:pt x="91767" y="643069"/>
                </a:moveTo>
                <a:lnTo>
                  <a:pt x="59401" y="643069"/>
                </a:lnTo>
                <a:lnTo>
                  <a:pt x="59641" y="642522"/>
                </a:lnTo>
                <a:lnTo>
                  <a:pt x="59537" y="642922"/>
                </a:lnTo>
                <a:lnTo>
                  <a:pt x="91794" y="642922"/>
                </a:lnTo>
                <a:lnTo>
                  <a:pt x="91767" y="643069"/>
                </a:lnTo>
                <a:close/>
              </a:path>
              <a:path w="113665" h="1301750">
                <a:moveTo>
                  <a:pt x="84973" y="658938"/>
                </a:moveTo>
                <a:lnTo>
                  <a:pt x="85034" y="658705"/>
                </a:lnTo>
                <a:lnTo>
                  <a:pt x="85274" y="658157"/>
                </a:lnTo>
                <a:lnTo>
                  <a:pt x="84973" y="658938"/>
                </a:lnTo>
                <a:close/>
              </a:path>
              <a:path w="113665" h="1301750">
                <a:moveTo>
                  <a:pt x="84429" y="661024"/>
                </a:moveTo>
                <a:lnTo>
                  <a:pt x="84890" y="659256"/>
                </a:lnTo>
                <a:lnTo>
                  <a:pt x="85006" y="658938"/>
                </a:lnTo>
                <a:lnTo>
                  <a:pt x="85117" y="658723"/>
                </a:lnTo>
                <a:lnTo>
                  <a:pt x="85186" y="658398"/>
                </a:lnTo>
                <a:lnTo>
                  <a:pt x="85274" y="658157"/>
                </a:lnTo>
                <a:lnTo>
                  <a:pt x="86736" y="658157"/>
                </a:lnTo>
                <a:lnTo>
                  <a:pt x="86594" y="658398"/>
                </a:lnTo>
                <a:lnTo>
                  <a:pt x="85452" y="659896"/>
                </a:lnTo>
                <a:lnTo>
                  <a:pt x="84908" y="660545"/>
                </a:lnTo>
                <a:lnTo>
                  <a:pt x="84429" y="661024"/>
                </a:lnTo>
                <a:close/>
              </a:path>
              <a:path w="113665" h="1301750">
                <a:moveTo>
                  <a:pt x="84963" y="658865"/>
                </a:moveTo>
                <a:lnTo>
                  <a:pt x="85138" y="658304"/>
                </a:lnTo>
                <a:lnTo>
                  <a:pt x="85026" y="658723"/>
                </a:lnTo>
                <a:lnTo>
                  <a:pt x="84963" y="658865"/>
                </a:lnTo>
                <a:close/>
              </a:path>
              <a:path w="113665" h="1301750">
                <a:moveTo>
                  <a:pt x="85034" y="658705"/>
                </a:moveTo>
                <a:lnTo>
                  <a:pt x="85138" y="658304"/>
                </a:lnTo>
                <a:lnTo>
                  <a:pt x="85034" y="658705"/>
                </a:lnTo>
                <a:close/>
              </a:path>
              <a:path w="113665" h="1301750">
                <a:moveTo>
                  <a:pt x="85005" y="658890"/>
                </a:moveTo>
                <a:lnTo>
                  <a:pt x="85066" y="658723"/>
                </a:lnTo>
                <a:lnTo>
                  <a:pt x="85005" y="658890"/>
                </a:lnTo>
                <a:close/>
              </a:path>
              <a:path w="113665" h="1301750">
                <a:moveTo>
                  <a:pt x="84942" y="659062"/>
                </a:moveTo>
                <a:lnTo>
                  <a:pt x="85005" y="658890"/>
                </a:lnTo>
                <a:lnTo>
                  <a:pt x="85117" y="658723"/>
                </a:lnTo>
                <a:lnTo>
                  <a:pt x="84942" y="659062"/>
                </a:lnTo>
                <a:close/>
              </a:path>
              <a:path w="113665" h="1301750">
                <a:moveTo>
                  <a:pt x="84841" y="659256"/>
                </a:moveTo>
                <a:lnTo>
                  <a:pt x="84884" y="659118"/>
                </a:lnTo>
                <a:lnTo>
                  <a:pt x="84973" y="658938"/>
                </a:lnTo>
                <a:lnTo>
                  <a:pt x="84913" y="659118"/>
                </a:lnTo>
                <a:lnTo>
                  <a:pt x="84841" y="659256"/>
                </a:lnTo>
                <a:close/>
              </a:path>
              <a:path w="113665" h="1301750">
                <a:moveTo>
                  <a:pt x="84510" y="659896"/>
                </a:moveTo>
                <a:lnTo>
                  <a:pt x="84791" y="659256"/>
                </a:lnTo>
                <a:lnTo>
                  <a:pt x="84912" y="659028"/>
                </a:lnTo>
                <a:lnTo>
                  <a:pt x="84841" y="659256"/>
                </a:lnTo>
                <a:lnTo>
                  <a:pt x="84510" y="659896"/>
                </a:lnTo>
                <a:close/>
              </a:path>
              <a:path w="113665" h="1301750">
                <a:moveTo>
                  <a:pt x="84678" y="659780"/>
                </a:moveTo>
                <a:lnTo>
                  <a:pt x="84841" y="659256"/>
                </a:lnTo>
                <a:lnTo>
                  <a:pt x="84939" y="659067"/>
                </a:lnTo>
                <a:lnTo>
                  <a:pt x="84678" y="659780"/>
                </a:lnTo>
                <a:close/>
              </a:path>
              <a:path w="113665" h="1301750">
                <a:moveTo>
                  <a:pt x="84753" y="659780"/>
                </a:moveTo>
                <a:lnTo>
                  <a:pt x="84938" y="659073"/>
                </a:lnTo>
                <a:lnTo>
                  <a:pt x="84753" y="659780"/>
                </a:lnTo>
                <a:close/>
              </a:path>
              <a:path w="113665" h="1301750">
                <a:moveTo>
                  <a:pt x="83452" y="661203"/>
                </a:moveTo>
                <a:lnTo>
                  <a:pt x="84852" y="659118"/>
                </a:lnTo>
                <a:lnTo>
                  <a:pt x="84510" y="659896"/>
                </a:lnTo>
                <a:lnTo>
                  <a:pt x="84723" y="659896"/>
                </a:lnTo>
                <a:lnTo>
                  <a:pt x="84431" y="661016"/>
                </a:lnTo>
                <a:lnTo>
                  <a:pt x="83703" y="661024"/>
                </a:lnTo>
                <a:lnTo>
                  <a:pt x="83452" y="661203"/>
                </a:lnTo>
                <a:close/>
              </a:path>
              <a:path w="113665" h="1301750">
                <a:moveTo>
                  <a:pt x="84723" y="659896"/>
                </a:moveTo>
                <a:lnTo>
                  <a:pt x="84510" y="659896"/>
                </a:lnTo>
                <a:lnTo>
                  <a:pt x="84841" y="659256"/>
                </a:lnTo>
                <a:lnTo>
                  <a:pt x="84723" y="659896"/>
                </a:lnTo>
                <a:close/>
              </a:path>
              <a:path w="113665" h="1301750">
                <a:moveTo>
                  <a:pt x="83107" y="661718"/>
                </a:moveTo>
                <a:lnTo>
                  <a:pt x="83452" y="661203"/>
                </a:lnTo>
                <a:lnTo>
                  <a:pt x="83714" y="661016"/>
                </a:lnTo>
                <a:lnTo>
                  <a:pt x="83107" y="661718"/>
                </a:lnTo>
                <a:close/>
              </a:path>
              <a:path w="113665" h="1301750">
                <a:moveTo>
                  <a:pt x="83735" y="661718"/>
                </a:moveTo>
                <a:lnTo>
                  <a:pt x="83107" y="661718"/>
                </a:lnTo>
                <a:lnTo>
                  <a:pt x="83714" y="661016"/>
                </a:lnTo>
                <a:lnTo>
                  <a:pt x="84431" y="661016"/>
                </a:lnTo>
                <a:lnTo>
                  <a:pt x="83735" y="661718"/>
                </a:lnTo>
                <a:close/>
              </a:path>
              <a:path w="113665" h="1301750">
                <a:moveTo>
                  <a:pt x="83503" y="665456"/>
                </a:moveTo>
                <a:lnTo>
                  <a:pt x="77505" y="665456"/>
                </a:lnTo>
                <a:lnTo>
                  <a:pt x="78709" y="664984"/>
                </a:lnTo>
                <a:lnTo>
                  <a:pt x="81013" y="663843"/>
                </a:lnTo>
                <a:lnTo>
                  <a:pt x="83151" y="662301"/>
                </a:lnTo>
                <a:lnTo>
                  <a:pt x="84429" y="661024"/>
                </a:lnTo>
                <a:lnTo>
                  <a:pt x="84248" y="661718"/>
                </a:lnTo>
                <a:lnTo>
                  <a:pt x="84064" y="662356"/>
                </a:lnTo>
                <a:lnTo>
                  <a:pt x="83987" y="662880"/>
                </a:lnTo>
                <a:lnTo>
                  <a:pt x="83503" y="665456"/>
                </a:lnTo>
                <a:close/>
              </a:path>
              <a:path w="113665" h="1301750">
                <a:moveTo>
                  <a:pt x="77505" y="665456"/>
                </a:moveTo>
                <a:lnTo>
                  <a:pt x="83452" y="661203"/>
                </a:lnTo>
                <a:lnTo>
                  <a:pt x="83107" y="661718"/>
                </a:lnTo>
                <a:lnTo>
                  <a:pt x="83735" y="661718"/>
                </a:lnTo>
                <a:lnTo>
                  <a:pt x="83096" y="662356"/>
                </a:lnTo>
                <a:lnTo>
                  <a:pt x="81013" y="663843"/>
                </a:lnTo>
                <a:lnTo>
                  <a:pt x="78709" y="664984"/>
                </a:lnTo>
                <a:lnTo>
                  <a:pt x="77505" y="665456"/>
                </a:lnTo>
                <a:close/>
              </a:path>
              <a:path w="113665" h="1301750">
                <a:moveTo>
                  <a:pt x="83945" y="662880"/>
                </a:moveTo>
                <a:lnTo>
                  <a:pt x="84185" y="661822"/>
                </a:lnTo>
                <a:lnTo>
                  <a:pt x="84081" y="662356"/>
                </a:lnTo>
                <a:lnTo>
                  <a:pt x="83945" y="662880"/>
                </a:lnTo>
                <a:close/>
              </a:path>
              <a:path w="113665" h="1301750">
                <a:moveTo>
                  <a:pt x="84095" y="662301"/>
                </a:moveTo>
                <a:lnTo>
                  <a:pt x="84185" y="661822"/>
                </a:lnTo>
                <a:lnTo>
                  <a:pt x="84095" y="662301"/>
                </a:lnTo>
                <a:close/>
              </a:path>
              <a:path w="113665" h="1301750">
                <a:moveTo>
                  <a:pt x="83987" y="662880"/>
                </a:moveTo>
                <a:lnTo>
                  <a:pt x="84095" y="662301"/>
                </a:lnTo>
                <a:lnTo>
                  <a:pt x="83987" y="662880"/>
                </a:lnTo>
                <a:close/>
              </a:path>
              <a:path w="113665" h="1301750">
                <a:moveTo>
                  <a:pt x="83025" y="668006"/>
                </a:moveTo>
                <a:lnTo>
                  <a:pt x="83096" y="667518"/>
                </a:lnTo>
                <a:lnTo>
                  <a:pt x="83025" y="668006"/>
                </a:lnTo>
                <a:close/>
              </a:path>
              <a:path w="113665" h="1301750">
                <a:moveTo>
                  <a:pt x="83007" y="668126"/>
                </a:moveTo>
                <a:close/>
              </a:path>
              <a:path w="113665" h="1301750">
                <a:moveTo>
                  <a:pt x="81947" y="675329"/>
                </a:moveTo>
                <a:lnTo>
                  <a:pt x="81976" y="675089"/>
                </a:lnTo>
                <a:lnTo>
                  <a:pt x="81947" y="675329"/>
                </a:lnTo>
                <a:close/>
              </a:path>
              <a:path w="113665" h="1301750">
                <a:moveTo>
                  <a:pt x="81928" y="675487"/>
                </a:moveTo>
                <a:lnTo>
                  <a:pt x="81947" y="675329"/>
                </a:lnTo>
                <a:lnTo>
                  <a:pt x="81928" y="675487"/>
                </a:lnTo>
                <a:close/>
              </a:path>
              <a:path w="113665" h="1301750">
                <a:moveTo>
                  <a:pt x="80828" y="684549"/>
                </a:moveTo>
                <a:lnTo>
                  <a:pt x="80845" y="684387"/>
                </a:lnTo>
                <a:lnTo>
                  <a:pt x="80828" y="684549"/>
                </a:lnTo>
                <a:close/>
              </a:path>
              <a:path w="113665" h="1301750">
                <a:moveTo>
                  <a:pt x="80816" y="684670"/>
                </a:moveTo>
                <a:close/>
              </a:path>
              <a:path w="113665" h="1301750">
                <a:moveTo>
                  <a:pt x="79710" y="695361"/>
                </a:moveTo>
                <a:close/>
              </a:path>
              <a:path w="113665" h="1301750">
                <a:moveTo>
                  <a:pt x="79696" y="695518"/>
                </a:moveTo>
                <a:lnTo>
                  <a:pt x="79710" y="695361"/>
                </a:lnTo>
                <a:lnTo>
                  <a:pt x="79696" y="695518"/>
                </a:lnTo>
                <a:close/>
              </a:path>
              <a:path w="113665" h="1301750">
                <a:moveTo>
                  <a:pt x="78583" y="707926"/>
                </a:moveTo>
                <a:lnTo>
                  <a:pt x="78594" y="707758"/>
                </a:lnTo>
                <a:lnTo>
                  <a:pt x="78583" y="707926"/>
                </a:lnTo>
                <a:close/>
              </a:path>
              <a:path w="113665" h="1301750">
                <a:moveTo>
                  <a:pt x="77492" y="721710"/>
                </a:moveTo>
                <a:close/>
              </a:path>
              <a:path w="113665" h="1301750">
                <a:moveTo>
                  <a:pt x="77485" y="721810"/>
                </a:moveTo>
                <a:close/>
              </a:path>
              <a:path w="113665" h="1301750">
                <a:moveTo>
                  <a:pt x="76401" y="737011"/>
                </a:moveTo>
                <a:close/>
              </a:path>
              <a:path w="113665" h="1301750">
                <a:moveTo>
                  <a:pt x="76396" y="737097"/>
                </a:moveTo>
                <a:close/>
              </a:path>
              <a:path w="113665" h="1301750">
                <a:moveTo>
                  <a:pt x="74293" y="771641"/>
                </a:moveTo>
                <a:lnTo>
                  <a:pt x="74301" y="771484"/>
                </a:lnTo>
                <a:lnTo>
                  <a:pt x="74293" y="771641"/>
                </a:lnTo>
                <a:close/>
              </a:path>
              <a:path w="113665" h="1301750">
                <a:moveTo>
                  <a:pt x="70434" y="854581"/>
                </a:moveTo>
                <a:close/>
              </a:path>
              <a:path w="113665" h="1301750">
                <a:moveTo>
                  <a:pt x="68717" y="902056"/>
                </a:moveTo>
                <a:close/>
              </a:path>
              <a:path w="113665" h="1301750">
                <a:moveTo>
                  <a:pt x="67168" y="952871"/>
                </a:moveTo>
                <a:close/>
              </a:path>
              <a:path w="113665" h="1301750">
                <a:moveTo>
                  <a:pt x="46742" y="1301185"/>
                </a:moveTo>
                <a:lnTo>
                  <a:pt x="0" y="1206748"/>
                </a:lnTo>
                <a:lnTo>
                  <a:pt x="31454" y="1206877"/>
                </a:lnTo>
                <a:lnTo>
                  <a:pt x="31318" y="1230412"/>
                </a:lnTo>
                <a:lnTo>
                  <a:pt x="82393" y="1230590"/>
                </a:lnTo>
                <a:lnTo>
                  <a:pt x="46742" y="1301185"/>
                </a:lnTo>
                <a:close/>
              </a:path>
              <a:path w="113665" h="1301750">
                <a:moveTo>
                  <a:pt x="62731" y="1230590"/>
                </a:moveTo>
                <a:lnTo>
                  <a:pt x="31318" y="1230412"/>
                </a:lnTo>
                <a:lnTo>
                  <a:pt x="31454" y="1206877"/>
                </a:lnTo>
                <a:lnTo>
                  <a:pt x="62867" y="1207007"/>
                </a:lnTo>
                <a:lnTo>
                  <a:pt x="62731" y="1230590"/>
                </a:lnTo>
                <a:close/>
              </a:path>
              <a:path w="113665" h="1301750">
                <a:moveTo>
                  <a:pt x="82393" y="1230590"/>
                </a:moveTo>
                <a:lnTo>
                  <a:pt x="62731" y="1230590"/>
                </a:lnTo>
                <a:lnTo>
                  <a:pt x="62867" y="1207007"/>
                </a:lnTo>
                <a:lnTo>
                  <a:pt x="94237" y="1207136"/>
                </a:lnTo>
                <a:lnTo>
                  <a:pt x="82393" y="123059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0354963" y="3000192"/>
            <a:ext cx="149161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provide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314058" y="7901174"/>
            <a:ext cx="128206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inject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20074" y="7901174"/>
            <a:ext cx="128206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inject</a:t>
            </a:r>
            <a:endParaRPr sz="330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00127" y="8948995"/>
            <a:ext cx="1282065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5">
                <a:latin typeface="宋体"/>
                <a:cs typeface="宋体"/>
              </a:rPr>
              <a:t>inject</a:t>
            </a:r>
            <a:endParaRPr sz="3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516001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195"/>
              <a:t>Vuex</a:t>
            </a:r>
            <a:r>
              <a:rPr dirty="0" sz="5750" spc="415"/>
              <a:t> </a:t>
            </a:r>
            <a:r>
              <a:rPr dirty="0" sz="5750" spc="265"/>
              <a:t>运行机</a:t>
            </a:r>
            <a:r>
              <a:rPr dirty="0" sz="5750" spc="15"/>
              <a:t>制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768" y="1811882"/>
            <a:ext cx="11405307" cy="89651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811" y="802405"/>
            <a:ext cx="5160010" cy="9048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195"/>
              <a:t>Vuex</a:t>
            </a:r>
            <a:r>
              <a:rPr dirty="0" sz="5750" spc="415"/>
              <a:t> </a:t>
            </a:r>
            <a:r>
              <a:rPr dirty="0" sz="5750" spc="265"/>
              <a:t>运行机</a:t>
            </a:r>
            <a:r>
              <a:rPr dirty="0" sz="5750" spc="15"/>
              <a:t>制</a:t>
            </a:r>
            <a:endParaRPr sz="5750"/>
          </a:p>
        </p:txBody>
      </p:sp>
      <p:grpSp>
        <p:nvGrpSpPr>
          <p:cNvPr id="3" name="object 3"/>
          <p:cNvGrpSpPr/>
          <p:nvPr/>
        </p:nvGrpSpPr>
        <p:grpSpPr>
          <a:xfrm>
            <a:off x="4348768" y="1811882"/>
            <a:ext cx="11405870" cy="8965565"/>
            <a:chOff x="4348768" y="1811882"/>
            <a:chExt cx="11405870" cy="8965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8768" y="1811882"/>
              <a:ext cx="11405307" cy="89651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7795" y="7035827"/>
              <a:ext cx="3335654" cy="118110"/>
            </a:xfrm>
            <a:custGeom>
              <a:avLst/>
              <a:gdLst/>
              <a:ahLst/>
              <a:cxnLst/>
              <a:rect l="l" t="t" r="r" b="b"/>
              <a:pathLst>
                <a:path w="3335654" h="118109">
                  <a:moveTo>
                    <a:pt x="3217661" y="117797"/>
                  </a:moveTo>
                  <a:lnTo>
                    <a:pt x="3217661" y="0"/>
                  </a:lnTo>
                  <a:lnTo>
                    <a:pt x="3335458" y="58898"/>
                  </a:lnTo>
                  <a:lnTo>
                    <a:pt x="3217661" y="117797"/>
                  </a:lnTo>
                  <a:close/>
                </a:path>
                <a:path w="3335654" h="118109">
                  <a:moveTo>
                    <a:pt x="157063" y="78531"/>
                  </a:moveTo>
                  <a:lnTo>
                    <a:pt x="0" y="78531"/>
                  </a:lnTo>
                  <a:lnTo>
                    <a:pt x="0" y="39265"/>
                  </a:lnTo>
                  <a:lnTo>
                    <a:pt x="157063" y="39265"/>
                  </a:lnTo>
                  <a:lnTo>
                    <a:pt x="157063" y="78531"/>
                  </a:lnTo>
                  <a:close/>
                </a:path>
                <a:path w="3335654" h="118109">
                  <a:moveTo>
                    <a:pt x="431924" y="78531"/>
                  </a:moveTo>
                  <a:lnTo>
                    <a:pt x="274860" y="78531"/>
                  </a:lnTo>
                  <a:lnTo>
                    <a:pt x="274860" y="39265"/>
                  </a:lnTo>
                  <a:lnTo>
                    <a:pt x="431924" y="39265"/>
                  </a:lnTo>
                  <a:lnTo>
                    <a:pt x="431924" y="78531"/>
                  </a:lnTo>
                  <a:close/>
                </a:path>
                <a:path w="3335654" h="118109">
                  <a:moveTo>
                    <a:pt x="706784" y="78531"/>
                  </a:moveTo>
                  <a:lnTo>
                    <a:pt x="549721" y="78531"/>
                  </a:lnTo>
                  <a:lnTo>
                    <a:pt x="549721" y="39265"/>
                  </a:lnTo>
                  <a:lnTo>
                    <a:pt x="706784" y="39265"/>
                  </a:lnTo>
                  <a:lnTo>
                    <a:pt x="706784" y="78531"/>
                  </a:lnTo>
                  <a:close/>
                </a:path>
                <a:path w="3335654" h="118109">
                  <a:moveTo>
                    <a:pt x="981645" y="78531"/>
                  </a:moveTo>
                  <a:lnTo>
                    <a:pt x="824582" y="78531"/>
                  </a:lnTo>
                  <a:lnTo>
                    <a:pt x="824582" y="39265"/>
                  </a:lnTo>
                  <a:lnTo>
                    <a:pt x="981645" y="39265"/>
                  </a:lnTo>
                  <a:lnTo>
                    <a:pt x="981645" y="78531"/>
                  </a:lnTo>
                  <a:close/>
                </a:path>
                <a:path w="3335654" h="118109">
                  <a:moveTo>
                    <a:pt x="1256506" y="78531"/>
                  </a:moveTo>
                  <a:lnTo>
                    <a:pt x="1099442" y="78531"/>
                  </a:lnTo>
                  <a:lnTo>
                    <a:pt x="1099442" y="39265"/>
                  </a:lnTo>
                  <a:lnTo>
                    <a:pt x="1256506" y="39265"/>
                  </a:lnTo>
                  <a:lnTo>
                    <a:pt x="1256506" y="78531"/>
                  </a:lnTo>
                  <a:close/>
                </a:path>
                <a:path w="3335654" h="118109">
                  <a:moveTo>
                    <a:pt x="1531366" y="78531"/>
                  </a:moveTo>
                  <a:lnTo>
                    <a:pt x="1374303" y="78531"/>
                  </a:lnTo>
                  <a:lnTo>
                    <a:pt x="1374303" y="39265"/>
                  </a:lnTo>
                  <a:lnTo>
                    <a:pt x="1531366" y="39265"/>
                  </a:lnTo>
                  <a:lnTo>
                    <a:pt x="1531366" y="78531"/>
                  </a:lnTo>
                  <a:close/>
                </a:path>
                <a:path w="3335654" h="118109">
                  <a:moveTo>
                    <a:pt x="1806227" y="78531"/>
                  </a:moveTo>
                  <a:lnTo>
                    <a:pt x="1649164" y="78531"/>
                  </a:lnTo>
                  <a:lnTo>
                    <a:pt x="1649164" y="39265"/>
                  </a:lnTo>
                  <a:lnTo>
                    <a:pt x="1806227" y="39265"/>
                  </a:lnTo>
                  <a:lnTo>
                    <a:pt x="1806227" y="78531"/>
                  </a:lnTo>
                  <a:close/>
                </a:path>
                <a:path w="3335654" h="118109">
                  <a:moveTo>
                    <a:pt x="2081088" y="78531"/>
                  </a:moveTo>
                  <a:lnTo>
                    <a:pt x="1924025" y="78531"/>
                  </a:lnTo>
                  <a:lnTo>
                    <a:pt x="1924025" y="39265"/>
                  </a:lnTo>
                  <a:lnTo>
                    <a:pt x="2081088" y="39265"/>
                  </a:lnTo>
                  <a:lnTo>
                    <a:pt x="2081088" y="78531"/>
                  </a:lnTo>
                  <a:close/>
                </a:path>
                <a:path w="3335654" h="118109">
                  <a:moveTo>
                    <a:pt x="2355949" y="78531"/>
                  </a:moveTo>
                  <a:lnTo>
                    <a:pt x="2198885" y="78531"/>
                  </a:lnTo>
                  <a:lnTo>
                    <a:pt x="2198885" y="39265"/>
                  </a:lnTo>
                  <a:lnTo>
                    <a:pt x="2355949" y="39265"/>
                  </a:lnTo>
                  <a:lnTo>
                    <a:pt x="2355949" y="78531"/>
                  </a:lnTo>
                  <a:close/>
                </a:path>
                <a:path w="3335654" h="118109">
                  <a:moveTo>
                    <a:pt x="2630809" y="78531"/>
                  </a:moveTo>
                  <a:lnTo>
                    <a:pt x="2473746" y="78531"/>
                  </a:lnTo>
                  <a:lnTo>
                    <a:pt x="2473746" y="39265"/>
                  </a:lnTo>
                  <a:lnTo>
                    <a:pt x="2630809" y="39265"/>
                  </a:lnTo>
                  <a:lnTo>
                    <a:pt x="2630809" y="78531"/>
                  </a:lnTo>
                  <a:close/>
                </a:path>
                <a:path w="3335654" h="118109">
                  <a:moveTo>
                    <a:pt x="2905670" y="78531"/>
                  </a:moveTo>
                  <a:lnTo>
                    <a:pt x="2748607" y="78531"/>
                  </a:lnTo>
                  <a:lnTo>
                    <a:pt x="2748607" y="39265"/>
                  </a:lnTo>
                  <a:lnTo>
                    <a:pt x="2905670" y="39265"/>
                  </a:lnTo>
                  <a:lnTo>
                    <a:pt x="2905670" y="78531"/>
                  </a:lnTo>
                  <a:close/>
                </a:path>
                <a:path w="3335654" h="118109">
                  <a:moveTo>
                    <a:pt x="3180531" y="78531"/>
                  </a:moveTo>
                  <a:lnTo>
                    <a:pt x="3023468" y="78531"/>
                  </a:lnTo>
                  <a:lnTo>
                    <a:pt x="3023468" y="39265"/>
                  </a:lnTo>
                  <a:lnTo>
                    <a:pt x="3180531" y="39265"/>
                  </a:lnTo>
                  <a:lnTo>
                    <a:pt x="3180531" y="7853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42596" y="6626846"/>
            <a:ext cx="117221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0">
                <a:solidFill>
                  <a:srgbClr val="5E5E5E"/>
                </a:solidFill>
                <a:latin typeface="微软雅黑"/>
                <a:cs typeface="微软雅黑"/>
              </a:rPr>
              <a:t>c</a:t>
            </a:r>
            <a:r>
              <a:rPr dirty="0" sz="2450" spc="10">
                <a:solidFill>
                  <a:srgbClr val="5E5E5E"/>
                </a:solidFill>
                <a:latin typeface="微软雅黑"/>
                <a:cs typeface="微软雅黑"/>
              </a:rPr>
              <a:t>omm</a:t>
            </a:r>
            <a:r>
              <a:rPr dirty="0" sz="2450" spc="5">
                <a:solidFill>
                  <a:srgbClr val="5E5E5E"/>
                </a:solidFill>
                <a:latin typeface="微软雅黑"/>
                <a:cs typeface="微软雅黑"/>
              </a:rPr>
              <a:t>it</a:t>
            </a:r>
            <a:endParaRPr sz="24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2020-07-10T09:02:01Z</dcterms:created>
  <dcterms:modified xsi:type="dcterms:W3CDTF">2020-07-10T09:02:01Z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2019-06-18T00:00:00Z</vt:filetime>
  </property>
  <property fmtid="{D5CDD505-2E9C-101B-9397-08002B2CF9AE}" pid="3" name="Creator">
    <vt:lpwstr>WPS 演示</vt:lpwstr>
  </property>
  <property fmtid="{D5CDD505-2E9C-101B-9397-08002B2CF9AE}" pid="4" name="LastSaved">
    <vt:filetime>2020-07-10T00:00:00Z</vt:filetime>
  </property>
</Properties>
</file>