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2" r:id="rId2"/>
    <p:sldId id="330" r:id="rId3"/>
    <p:sldId id="339" r:id="rId4"/>
    <p:sldId id="333" r:id="rId5"/>
    <p:sldId id="337" r:id="rId6"/>
    <p:sldId id="336" r:id="rId7"/>
    <p:sldId id="338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5672"/>
  </p:normalViewPr>
  <p:slideViewPr>
    <p:cSldViewPr>
      <p:cViewPr varScale="1">
        <p:scale>
          <a:sx n="106" d="100"/>
          <a:sy n="106" d="100"/>
        </p:scale>
        <p:origin x="192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55942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</a:t>
            </a:r>
            <a:r>
              <a:rPr lang="zh-CN" altLang="en-US" dirty="0" smtClean="0"/>
              <a:t>高级实战精华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87410" y="220821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基于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3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.10+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487410" y="262450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串讲前端整体工作流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87410" y="3040791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涵盖了基本目前所有前端工程化所需要了解的知识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" y="308958"/>
            <a:ext cx="9144000" cy="45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 smtClean="0"/>
          </a:p>
        </p:txBody>
      </p:sp>
      <p:sp>
        <p:nvSpPr>
          <p:cNvPr id="8" name="文本框 5"/>
          <p:cNvSpPr txBox="1"/>
          <p:nvPr/>
        </p:nvSpPr>
        <p:spPr>
          <a:xfrm>
            <a:off x="457200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前面是基础知识的准备（前端发展历史、模块化知识等）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57200" y="28289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中间是如何解决单个的实例 和 开发环境的搭建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、打包优化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457200" y="32861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最后介绍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和各个框架的结合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学习前提</a:t>
            </a:r>
            <a:endParaRPr lang="zh-CN" altLang="en-US" dirty="0" smtClean="0"/>
          </a:p>
        </p:txBody>
      </p:sp>
      <p:sp>
        <p:nvSpPr>
          <p:cNvPr id="8" name="文本框 5"/>
          <p:cNvSpPr txBox="1"/>
          <p:nvPr/>
        </p:nvSpPr>
        <p:spPr>
          <a:xfrm>
            <a:off x="457200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对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nodejs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有了解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57200" y="28289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有一些前端基础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html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javascript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79425" y="32861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了解基本的前端优化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373580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对主流框架有一些认识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9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讲授方式</a:t>
            </a:r>
            <a:endParaRPr lang="zh-CN" altLang="en-US" dirty="0" smtClean="0"/>
          </a:p>
        </p:txBody>
      </p:sp>
      <p:sp>
        <p:nvSpPr>
          <p:cNvPr id="8" name="文本框 5"/>
          <p:cNvSpPr txBox="1"/>
          <p:nvPr/>
        </p:nvSpPr>
        <p:spPr>
          <a:xfrm>
            <a:off x="402251" y="217170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根据实例分析，依次写出解决方案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251" y="261367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命令行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代码编写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浏览器验证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5576" y="163564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了解现代前端工程搭建和配置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课程收获</a:t>
            </a:r>
            <a:endParaRPr lang="en-US" dirty="0"/>
          </a:p>
        </p:txBody>
      </p:sp>
      <p:sp>
        <p:nvSpPr>
          <p:cNvPr id="7" name="文本框 5"/>
          <p:cNvSpPr txBox="1"/>
          <p:nvPr/>
        </p:nvSpPr>
        <p:spPr>
          <a:xfrm>
            <a:off x="755576" y="217566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了解现代前端优化手段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85083" y="271569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熟悉通过工具</a:t>
            </a: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提高开发效率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785083" y="325571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掌握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常见配置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1247</TotalTime>
  <Words>135</Words>
  <Application>Microsoft Macintosh PowerPoint</Application>
  <PresentationFormat>On-screen Show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宋体</vt:lpstr>
      <vt:lpstr>微软雅黑</vt:lpstr>
      <vt:lpstr>Arial</vt:lpstr>
      <vt:lpstr>Office 主题​​</vt:lpstr>
      <vt:lpstr>Webpack 高级实战精华</vt:lpstr>
      <vt:lpstr>课程内容</vt:lpstr>
      <vt:lpstr>PowerPoint Presentation</vt:lpstr>
      <vt:lpstr>课程安排</vt:lpstr>
      <vt:lpstr>学习前提</vt:lpstr>
      <vt:lpstr>讲授方式</vt:lpstr>
      <vt:lpstr>课程收获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42</cp:revision>
  <dcterms:created xsi:type="dcterms:W3CDTF">2016-05-10T03:26:00Z</dcterms:created>
  <dcterms:modified xsi:type="dcterms:W3CDTF">2017-12-22T03:18:16Z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