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  <p:sldId id="284" r:id="rId31"/>
    <p:sldId id="285" r:id="rId32"/>
    <p:sldId id="288" r:id="rId33"/>
    <p:sldId id="286" r:id="rId34"/>
    <p:sldId id="287" r:id="rId35"/>
    <p:sldId id="289" r:id="rId36"/>
    <p:sldId id="293" r:id="rId37"/>
    <p:sldId id="290" r:id="rId38"/>
    <p:sldId id="291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1"/>
    <p:restoredTop sz="96405"/>
  </p:normalViewPr>
  <p:slideViewPr>
    <p:cSldViewPr snapToGrid="0" snapToObjects="1">
      <p:cViewPr varScale="1">
        <p:scale>
          <a:sx n="227" d="100"/>
          <a:sy n="227" d="100"/>
        </p:scale>
        <p:origin x="912" y="176"/>
      </p:cViewPr>
      <p:guideLst/>
    </p:cSldViewPr>
  </p:slideViewPr>
  <p:outlineViewPr>
    <p:cViewPr>
      <p:scale>
        <a:sx n="33" d="100"/>
        <a:sy n="33" d="100"/>
      </p:scale>
      <p:origin x="0" y="-35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14:40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12728 4537 24575,'0'37'0,"-1"-1"0,0 1 0,0-1 0,1 1 0,-1-1 0,0 0 0,0 1 0,1-2 0,0-7 0,-1 7 0,0-5 0,0 7 0,0 4 0,0 1 0,0-1 0,0-4 0,0-6 0,1-8-1757,-1 6 1757,-2-4 0,-1 1 0,3 5 0,-2-6 0,1 3 0,2-5 0,0 1 0,-2-3 0,1-1 0,1 1 0,-1-4 568,-1-6-568,2-5 291,0 0-291,0-2 0,0 9 0,0 8 0,0 5 0,0 2 0,0-6 0,0 0 449,0 4 0,0-3-449,0 2 0,0-18 0,0 1 0,0-6 0</inkml:trace>
  <inkml:trace contextRef="#ctx0" brushRef="#br0" timeOffset="1586">12987 4356 24355,'24'0'0,"0"0"0,4 0 0,0 0 0,-4 0 0,0 0 0,-3 0 0,-2 0 0,12 0 110,-18 0-110,-5 0 36,3 0-36,6 0 19,1 0-19,6 0 0,6 0 0,-1 0 0,-5-3 0,2 1-232,7 1 0,5 1 0,1-1 232,-5-1 0,2-1 0,-1 0 0,-3 1-1093,-2 1 1,-3 1 0,2-1 1035,3 0 1,2-1-1,1 1 1,-1-1 56,-1 2 0,0 0 0,-1 0 0,-3 0 0,4 0 0,-1 0 0,-2 0 0,3 0 0,0 0 0,-4 0-795,1 0 1,-3 0 794,2 3 0,2-1 0,-3-1 0,3-1 0,3 1 0,-4 0 0,4 0 0,2 0 0,-1 0 0,-2 0 0,2-1 0,-2 0 0,1 0 0,1 0-636,-2 0 0,2 0 0,0 0 0,-1 0 0,-3 0 636,2 0 0,-2-1 0,-2 2-235,5 1 0,-2 0 235,-6-2 0,-1 1 1185,2 3 1,-3 0-1186,-3-1 1451,-5 2-1451,-11 14 0,-5 3 0,-7-4 1497,5 12 0,1 8-1497,0-6 0,0 2 0,0 0-1093,1 2 1,0-1 0,0 2 1084,0-2 1,0 1 0,0 1 0,0 0 7,0-3 0,0 1 0,0 0 0,0-2 0,0-4-782,0 9 0,0-2 782,0 1 0,0 2 0,0-12 0,0-15 0,0 0 811,-4 24-811,3-20 0,-1 9 0,0 1 0,2-2 0,0 5 0,0 7 0,-1-14 0,0 0 0,1 6 1638,-1-6 0,0-2-387,1-13-1251,0 16 0,0 13 0,0 2 0,0-6 0,0-8 0,0 0 315,0 6 1,0 6-1,0-2 1,0-9 0,0-8-1,0-15 1</inkml:trace>
  <inkml:trace contextRef="#ctx0" brushRef="#br0" timeOffset="3528">12804 5902 24575,'36'-6'0,"-1"0"0,1 1 0,-5 2 0,2 1 0,-4-1 0,4-1 0,2 0 0,0 0 0,-3 2-1093,6 1 1,-3 2 0,-1-1-1,-2 0 1,-1 0 0,-1 0 968,-1 1 0,-1 1 0,-2-1 404,6 1 0,-2 0-280,-10 0 0,1 1 0,8-2 0,3 0 0,3 0 0,3-1 0,-2-1 0,0 1 0,1 0 0,-2 0 0,2 0 0,-1 0 0,-8 0 0,-1 0 0,-1 0 460,9 0 0,1 0-460,-5 1 0,1-1 0,0-1 0,0 0 0,1-2 0,4 1 0,-8 1 0,5 0 0,2 0 0,0 0 0,1 0 0,-3 0 0,-4 0-811,1-1 0,-3 0 1,-1-1-1,3 2 811,3-1 0,4 1 0,2 0 0,-3 0 0,-5 0 0,-9 1 2703,-3 0-2703,-6 2 1094,-1-2-1094,17 2 474,-15-4-474,7 3 3276,-16 0-2134,1 1-1142,0 2 0,13-4 0,2 4 0,6 2 0,-12-3 0,-7 2 0</inkml:trace>
  <inkml:trace contextRef="#ctx0" brushRef="#br0" timeOffset="4389">15305 5235 24575,'37'-4'0,"0"0"0,0-1 0,0 1 0,0 0 0,1-1 0,0 1 0,0 0 0,-1 0 0,-2 0-820,-4 0 1,-2 0 0,-1 0 0,3 1 163,0 1 1,2 0-1,1 1 1,-1-1 0,0 1-165,3-1 1,0 0 0,-1 0 0,1 1 619,1 1 0,0 0 0,-1 0 1,0 0 275,-4 0 0,1 0 0,-3 0 0,-2 0-76,3 0 0,-3 0 0,2 0 0,-8 0 0,-18 0 0</inkml:trace>
  <inkml:trace contextRef="#ctx0" brushRef="#br0" timeOffset="5109">16395 5012 24575,'19'14'0,"1"-1"0,-3-1 0,3 0 0,1-1 0,3 0 0,0 0-1639,5 4 1,-1-3 1440,-3-8 0,-1 0 198,9 8 1144,-13-10-1144,-15 0 602,-1 4-602,0-2 0,2 10 0,-5-9 0,-23 10 0,-7 1 0,5-3 0,-8 4 0,-4 2 0,1-1 0,6-1-818,3 0 0,4-2 1,-3 3 817,-3 0 0,-5 2 0,-2 1 0,4-2 0,7-3 0,6-3 0,3-2 0,-7 8 0,15-13 0,7-4 0</inkml:trace>
  <inkml:trace contextRef="#ctx0" brushRef="#br0" timeOffset="5879">16881 4424 24575,'-2'23'0,"-1"0"0,1 3 0,1 3 0,0-1 0,1 9 0,0 1-1093,0-3 1,0 3 0,0 1 944,0-7-1,0 2 1,0-1 0,0 0-945,0 3 1,0-1 0,0 2 979,0-5 0,0 2 0,0 0 0,0-3 113,0-1 0,0-2 0,0 1-277,0 5 1,0 1 0,0-1 276,0 4 0,0-1 0,0-10 0,0 1 0,0 0 0,-2-1 0,0 1 0,1-3 0,0-2 0,0 0 0,-1 9 0,-1-2 0,3-8 1330,0-11-1330,2 13 0,0 10 0,0-2 409,-1-2 1,-1 2-1,2-1 1,1 3-1,-2-4 1,-1-11 0,0 1-1</inkml:trace>
  <inkml:trace contextRef="#ctx0" brushRef="#br0" timeOffset="7321">16839 4261 24575,'18'12'0,"8"-2"0,3-3-1639,-7-2 1,3-1 1520,2-3 0,3-1 118,4 2 0,5 0 0,-1-1 0,-10 0 0,-1-1 0,1-1 0,3 1 0,0 1 0,3 0 0,1 0 0,1 0 0,-1 0 0,-4 0-820,4 0 1,-3-1 0,0 0 0,0 1 555,-1-1 0,0 2 0,1-1 1,-1 0-1,1 0 264,-1 1 0,1-1 0,-1 0 0,0 0 0,0 1 0,0 0 0,-1 0 0,1 0 0,7 0 0,-11 0 0,5 0 0,3-1 0,2 1 0,2 0 0,0 0 0,1 0 0,0 0 0,-2 0 0,-2 0 0,-3-1 0,-3 1-598,8 2 1,-5-1 0,-1 0-1,0 0 1,4 0 597,-3-1 0,4 0 0,3-1 0,2 1 0,-1-1 0,-3 0 0,-4 1 0,-5 0 0,-8 0 0,9 5 0,-18-7 0,-3 4 926,17-4-926,-7 2 3276,9-2-3166,-7 0 3166,6 0 0,2 0-3044,-4 0-232,-6 26 0,-17-3 0,-3 5 0,-1-1 0,0 2 0,-1 2-198,1-1 0,0 2 1,1-2 197,-2 4 0,1-5 0,2 7 0,0-4 0,0 6 0,2-6 0,0 3 0,0-3 0,1 4 0,1 1 0,-2-1 0,0 2 0,1-3 0,0-6 0,-1-4 0,-2-5 0,0 0 0,0 16 0,0-3 0,0-2 0,0-8 0,0 2 0,0-2 0,0-14 0,0 24 0,0 7 0,0-21 0,0 1 0,-1 8 0,1 4 0,-1-6 0,1-5 0,-2-9 0,2-10 0</inkml:trace>
  <inkml:trace contextRef="#ctx0" brushRef="#br0" timeOffset="8734">16661 6090 24575,'19'0'0,"-1"0"0,1-2 0,0 0 0,11-1 0,4-1-820,-7 0 1,1-1 0,2 0 0,-1 1-274,7 0 1,-1 2 0,2-2 624,-6 1 1,1-1 0,2-1 0,-2 1-1,-2 1 468,2 2 0,-2 1 0,0 0-336,5-3 1,1 0-1,-3 2 336,-7 2 0,-1 2 0,2-1 0,7-1 0,4 1 0,1-1 0,-5 1 0,-7 1 0,-3-1 0,2 0 0,3 0 0,3 0 0,0-1 0,-2-1 0,-2-1 0,-2-1 0,1-1 0,8 0 0,2 0 0,1 1-352,-6 0 0,1 0 1,0 0-1,1 0 352,1-2 0,2 0 0,-1 1 0,-1 0 0,-3 2 0,-2 1 0,1 0 0,2-1 0,3-1 0,2-1 0,1 0 0,-2-1 0,-4 2-59,0 1 1,-4 1 0,1-1 58,1 0 0,3-1 0,-3 0 0,-7-2 2965,-1-5-2965,-13 5 2803,15-5-2803,-21 9 3276,7 0-1230,2 0-1656,0 0-390,5 0 0,-11 0 0,5 0 0,-2-2 0,7-2 0,13-2 0,-9 1 0,8 2 0,-20 3 0,2 0 0,-6 0 0,9-3 0,-6 2 0,8-5 0,-11 5 0,-1-2 0</inkml:trace>
  <inkml:trace contextRef="#ctx0" brushRef="#br0" timeOffset="9583">17727 4713 24575,'0'21'0,"0"4"0,0 3 0,0-5 0,-2 6 0,0-17 0,0 17 0,0-20 0,2 2 0,0-5 0,0 1 0,0-3 0,0 1 0</inkml:trace>
  <inkml:trace contextRef="#ctx0" brushRef="#br0" timeOffset="10182">17741 5046 24575,'2'25'0,"-2"-6"0,2-11 0,-2-4 0,0 9 0,0-8 0,0 3 0</inkml:trace>
  <inkml:trace contextRef="#ctx0" brushRef="#br0" timeOffset="10792">17747 5341 24575,'2'30'0,"-2"-8"0,2-8 0,-2-2 0,0-3 0,0 0 0,0-5 0,0-2 0</inkml:trace>
  <inkml:trace contextRef="#ctx0" brushRef="#br0" timeOffset="11320">17751 5652 24575,'0'6'0,"0"0"0,0-2 0,0 0 0,0 0 0,0 2 0,0-2 0,0 2 0,0 0 0,0-2 0,2 2 0,-2-3 0,2-2 0</inkml:trace>
  <inkml:trace contextRef="#ctx0" brushRef="#br0" timeOffset="16757">14088 4631 24575,'0'32'0,"0"-1"0,0 1 0,0-1 0,0 7 0,0-1 0,0-4 0,-2 3 0,0-6 0,1-2 0,-2-5 0,1-1 0</inkml:trace>
  <inkml:trace contextRef="#ctx0" brushRef="#br0" timeOffset="17479">14078 5137 24575,'0'29'0,"0"-7"0,0-9 0,0-5 0,0 0 0,0 4 0,2-5 0,-1 2 0,0-3 0,-1 4 0,0-5 0,0 3 0</inkml:trace>
  <inkml:trace contextRef="#ctx0" brushRef="#br0" timeOffset="18080">14086 5526 24575,'-3'14'0,"0"-3"0,3-6 0,0-1 0,0 0 0,0 2 0,0 1 0,0 5 0,0-5 0,0 3 0,0-7 0,0-2 0</inkml:trace>
  <inkml:trace contextRef="#ctx0" brushRef="#br0" timeOffset="18769">14072 5764 24575,'0'6'0,"0"6"0,0-6 0,0 4 0,0-4 0,0-2 0,0 0 0,0-2 0</inkml:trace>
  <inkml:trace contextRef="#ctx0" brushRef="#br0" timeOffset="22643">16929 4673 24575,'32'14'0,"1"-1"0,-1 1 0,-3-5 0,2-1 0,-4 0 0,5 3 0,2 0 0,2-2 0,-2-1-656,2-4 1,0-2-1,0-2 1,1 0 0,-1 1-1,-2 0 1,-1 1-1,0-1 1,1 1 0,4-1 245,-4-1 0,2 0 1,2 0-1,2 0 1,-1 0-1,0 0 0,-2 0 1,-2 0-138,1 0 1,-1 0 0,-2 0 0,-1 0 0,1 0 0,1 0 484,3 0 1,1 0 0,0 0 0,0 0-1,-1 0 1,-3 0 61,-2 0 0,-3-1 0,0 1 0,1 0 0,3 1-110,-2 0 0,3 0 0,1 1 0,2-1 1,-1 1-1,0 0 0,-3 0 0,-3-1 110,7 0 0,-4-1 0,-1 0 0,5 2 0,-4-1 0,4 2 0,3 0 0,0 0 0,-1 0 0,-2 0 0,-4-1-282,4 0 0,-3-1 0,-3 1 0,-2-1 282,5 3 0,0 0 825,-2-1 0,2-1 0,-10 0-825,-13-2 3276,4 6-2852,-2-6 2852,5 4-1018,-11-4 1018,3 0-3152,-2-2 1,-5 2-1,2-2 1</inkml:trace>
  <inkml:trace contextRef="#ctx0" brushRef="#br0" timeOffset="27697">17318 4422 24575,'0'11'0,"0"1"0,0-5 0,0 1 0,0 0 0,-3 8 0,2 18 0,-1-7 0,2 10 0,0-29 0,11-16 0,0 0 0,3-10 0,-3 13 0,-8 3 0,3 0 0,3 2 0,6 4 0,-2-3 0,4 4 0,-10-3 0,2 2 0,-4 0 0,-1 2 0,-1 0 0,0 1 0,-1 0 0,1-2 0,-2 1 0,1-2 0,-2 0 0,0-2 0,0 0 0</inkml:trace>
  <inkml:trace contextRef="#ctx0" brushRef="#br0" timeOffset="29196">17653 4496 24575,'-8'5'0,"1"6"0,-13 15 0,9 4 0,3-10 0,0 1 0,2 6 0,1 0 0,1 6 0,0-14 0,0 0 0,2-3 0,2-8 0,0 7 0,1-11 0,2 3 0,1-7 0,16-10 0,7-5 0,-4 7 0,2-1 0,-3-3 0,2-1 0,0 2 0,7 0 0,-3 0 0,1-8 0,-7 7 0,-15-1 0,-7 5 0,0 1 0,0 3 0,-4 20 0,-1 7 0,0 8 0,0-3 0,-1-2 0,0 1 0,0 7 0,0 3 0,2-8 0,2-7 0,10-3 0,11-44 0,-6 12 0,1-1 0,3-12 0,1-4 0,-1 0 0,2-1 0,-2 2 0,-1 3 0,-1 0 0,-2 2 0,-1-1 0,-1 7 0,-2 7 0,-9 9 0,2 2 0</inkml:trace>
  <inkml:trace contextRef="#ctx0" brushRef="#br0" timeOffset="29875">18070 4526 24575,'-3'20'0,"2"-11"0,10 22 0,-4-22 0,8 6 0,5 1 0,11-4 0,1-1 0,-9 0 0,0 0 0,8-1 0,-2-1 0,-11-2 0,-9 0 0,1-2 0,-6 3 0,-2-1 0,0 1 0,-6 5 0,-6-2 0,-1 3 0,-1-1 0,-4-2 0,-2 7 0,18-21 0,2 4 0,0-5 0</inkml:trace>
  <inkml:trace contextRef="#ctx0" brushRef="#br0" timeOffset="30849">18547 4348 24575,'0'19'0,"0"-1"0,-2 1 0,0 0 0,1 0 0,1 0 0,-6 5 0,5 2 0,-1-17 0,2 8 0,0-8 0,0 20 0,-4-4 0,4-5 0,-1 2 0,-1 15 0,0-1 0,2-3 0,1-3 0,0-11 0,-1-24 0,4-4 0,2-19 0,6 8 0,-3 1 0,2-1 0,12-4 0,-4 2 0,5 12 0,8 2 0,-5 3 0,2-1 0,0 1 0,5-1 0,-8 3 0,-6 5 0,-2 0 0,-9 4 0,-8 0 0,0 1 0,1 0 0,-1-2 0,0 11 0,-1-9 0,0 10 0,0-5 0,-1-4 0,0 4 0,-1-3 0,2-2 0,0 5 0,-1-6 0,-2-2 0,1-2 0,0-2 0</inkml:trace>
  <inkml:trace contextRef="#ctx0" brushRef="#br0" timeOffset="31915">18115 4565 24575,'8'-4'0,"-1"2"0,10-4 0,-8 5 0,7-4 0,-4 5 0,-7 0 0,5 0 0,-4 0 0,-1 2 0,2 2 0,-2 1 0,2 1 0,0-1 0,7 1 0,-6 0 0,2-1 0,-8-1 0,-2-2 0,0 0 0</inkml:trace>
  <inkml:trace contextRef="#ctx0" brushRef="#br0" timeOffset="40060">19260 5152 24575,'14'14'0,"-1"-6"0,4 3 0,-1-7 0,15-3 0,-4 0 0,3-2-1208,-4 1 0,0 0 1208,9 1 0,3-2 0,-8-2 0,1-1 0,0 0 0,-2 3 0,-1 1 0,1-2-660,-1-1 1,1-2 0,0 0 0,-1 1 659,2 3 0,-1 1 0,-2 0 0,9-3 0,-3 0 0,-5 3 0,1 0 0,-1 1 0,1 0 0,-3 0 0,-6-1 0,-2 0 0,13 3 0,-5-1 0,-16-2 1522,-6 2-1522,-2-4 0,0 2 0,-2-2 0</inkml:trace>
  <inkml:trace contextRef="#ctx0" brushRef="#br0" timeOffset="41193">20296 5005 24575,'33'13'0,"-1"0"0,0 0 0,1 0 0,-7-1 0,-1-1 0,1 0 0,11 0 0,2 0 0,-7-3 0,-1-2 0,-20 0 0,-7-3 0,-2 0 0,-2 4 0,-2 0 0,-2-1 0,-1 0 0,-23 15 0,13-11 0,-3 2 0,-9 8 0,-5 4 0,2-2 0,1-4 0,1-2 0,5 1 0,-1 2 0,4-6 0,1-3 0,15-7 0,2-3 0</inkml:trace>
  <inkml:trace contextRef="#ctx0" brushRef="#br0" timeOffset="41885">20792 4504 24575,'2'35'0,"1"0"0,-3-10 0,0 1 0,1-1 0,2 10 0,-1-2 0,-2-8 0,0 1 0,2 1 0,2 6 0,0 2 0,-1-2 0,0-5 0,-1-1 0,0 0-281,1 5 1,2 5 0,0 1-1,-2-5 281,0 1 0,-2-5-658,0-7 0,-1 0 658,2 14 0,0 0 0,-1-7 0,-2-3 0,1 10 0,0-4 0,0-30 0</inkml:trace>
  <inkml:trace contextRef="#ctx0" brushRef="#br0" timeOffset="43063">20885 4419 24575,'26'4'0,"1"-3"0,2 0 0,-8 0 0,2-2-1093,3 1 1,3 0 0,-2 0 383,3 1 0,0-2 709,-4 0 0,2-1 0,4-1 0,1 0 0,4-1 0,3-1 0,-2 1 0,-2 0-820,-5 1 1,-2 0 0,0 1 0,3-1 543,-2 0 1,2-1 0,2 1 0,0-1 0,2 1 0,-1 1 275,1 1 0,1 0 0,1 1 0,0 1 0,0-1 0,-2 1 0,-2-1-470,0 0 1,-2 0-1,-2 0 1,2 0-1,3 0 470,-4 1 0,2-1 0,1 1 0,1 0 0,1 0 0,0 0 0,0 0 0,-1 0 0,0-1 0,2 0 0,-1 0 0,1 0 0,-2 0 0,-1 1 0,-2-1 0,-2 1-140,4 0 1,-4 1 0,-1 0-1,5-1 140,-4 0 0,5-1 0,2 0 0,1 0 0,-1 0 0,-3 0 0,-5-1 0,-6 1 0,-2 0 0,-3 0 0,16 0 0,-3 0 1106,-14 0-1106,-5 0 3276,-2 8-2811,-3 11-465,-6-1 0,-2 2 0,1 3 0,0 2 0,-1 13 0,-2-1 1638,1-15 0,0 0-677,0 9 0,0-1-961,-1-2 1262,0 1-1262,2 0 0,-1 6 0,0-3 0,1-7 0,-1 2 0,1 6 0,0 5 0,0 1 0,0-6-1226,-2-4 1,1-1 1225,2 3 0,0 4 0,-1-4 0,-1-5 0,0-2-144,2 1 0,0-1 144,0 10 0,-2 1 0,1-4 0,-2 5 1048,1-5-1048,-1-15 0,0 2 0,1-8 2562,2-2-2562,0-2 351,0-2-351,0 10 0,0-6 0,0 7 0,0-8 0,0 1 0,0-1 0,-2-1 0,2-3 0,-2-2 0,2 1 0</inkml:trace>
  <inkml:trace contextRef="#ctx0" brushRef="#br0" timeOffset="45056">21036 5954 24575,'29'0'0,"0"0"0,1 0 0,2 0 0,1 0 0,3 1 0,1-2-820,-2-1 1,1-1 0,0-1 0,-2 1-274,-3 0 1,-2 1 0,1-1 633,0-2 0,1 0 0,0 0 0,-4 1 987,3 0 1,-3 1-529,-3 0 0,1 1 0,2 2 0,1 0 0,-5 0 0,3 0 0,2 1 0,7 0 0,2 0 0,0 0 0,-6 0 0,-1 0 0,-3-1 0,2 1 0,-1 0 0,3 0 0,1 1 0,0-1 0,-4-1 0,4-3 0,-3-2 0,-3 2 116,-1 2 0,-1-1-116,3-1 0,3-1 0,-4 0 0,7 3 0,-12 0 0,-14-1 3276,-1 2-2517,3 0 482,-2 0-1241,5 0 1825,-2 0-1825,3 0 0,-3 0 0,3 0 0,16 3 0,-11-2 0,10 1 0,-8-2 0,-11 0 0,7-2 0,0 0 0,-6 0 0,4 0 0,-8 2 0,4 0 0,-5 0 0,27-2 0,-23 1 0,16-2 0,9 3 0,2 0 0,-14 0 0,1 0 0,8-1 0,5-1 0,-3 0 0,-5 2 0,-2-1 0,8-6 0,-5-6 0,-24 6 0,0-8 0,-1 2 0,-2 7 0,2-9 0,1 5 0,-3-5 0,3-8 0,-3 4 0,2 1 0,-4 8 0,2 3 0,-2 4 0,0-1 0</inkml:trace>
  <inkml:trace contextRef="#ctx0" brushRef="#br0" timeOffset="83764">21455 5550 24575,'16'7'0,"-6"-4"0,19 1 0,0-3 0,1-2 0,-7 1 0,0 0-396,15 0 0,-4 0 396,-11 0 195,0 0-195,-12 0 0,13 0 0,8 0 0,-13 2 0,1 1 0,12-2 0,1 1 0,3 0 0,-6-2 0,4 0-656,-5 0 1,5 0-1,1 0 1,0 0 0,-4 0-53,-1 0 0,-3 0 0,2 0 708,10 0 0,2 0 0,-10 0 0,-12 0 0,-15 0 0,-2 0 0</inkml:trace>
  <inkml:trace contextRef="#ctx0" brushRef="#br0" timeOffset="101110">23631 4288 24575,'-15'-15'0,"-10"-2"0,10 3 0,0 0 0,-14-9 0,8 5 0,-6-4 0,-1-1 0,5 4 0,2 3 0,-1-1-349,-3-2 0,-4-4 0,-1 0 1,4 4 348,-3 1 0,3 3-773,-1-3 1,-1 0 772,2 2 0,-4-1 0,6 4 0,-4-3 0,-2 0 0,2 0 0,3 2 0,1 1 0,4 1 0,-5-1 0,-4-2 0,-6-1 0,-1-1 0,2 1 0,6 3 0,-1 0 0,3 3-404,-9 0 1,3 3 403,9 3 0,4 4 0,-1 0 0,-8 0 0,6-1 0,-4-1 0,-2-1 0,-5-1 0,-3-1 0,0 0-820,8 3 1,0 0 0,-1 0 0,0-1 642,-4-1 0,0-2 0,-1 1 0,0 1 177,-4 3 0,0 1 0,0 0 0,4 0-511,6-2 1,2 0 0,-1 0 510,-8 1 0,-2 1 0,4 1 165,4-1 1,3 0-166,5 0 0,0 0 0,-8-1 0,-5 2 0,2 1 0,-6 3 0,0 0 0,2 0 0,1 2 0,1 1 0,-5 1-410,9-2 0,-5 1 1,-4 1-1,-1 0 1,0 1-1,1-1 0,4 0 1,3-1 365,-2 1 0,4 1 0,1-2 0,-3 2 44,0-2 0,-2 0 0,-1 1 0,0-1 0,1 0 0,4-2 325,-7 1 0,3-2 0,2 0-325,7-3 0,0 1 0,0-1 599,0 2 0,0 0 1,1 1-600,-3 0 0,2 0 0,5-2 0,0 0-112,-3 5 0,-1-1 112,-3-1 0,-2 1 1092,-2 5 0,-2 4 0,-2 2-593,5-2 0,0 3 0,-2 1 0,1 1-499,1 0 0,-1 1 0,0 0 0,1 1 0,2 0-402,-1 3 1,2 0-1,0-1 1,2 1 401,3-2 0,1 1 0,1-2 0,3 0 0,-2 7 0,1-2-826,-3 3 0,0-1 826,3-4 0,2 0 622,4-2 1,0 0-623,-4 0 0,0 0 0,9 0 0,1 0-329,-3-3 0,1 5 329,5-2 0,0 7 0,1 6 0,1 3 0,0 2 0,0 0 0,1-2 0,-1-2 0,1-7 0,-1 7 1,0-5-1,1 0 1,0 6-1,0-11 0,1 3 0,-1 4 0,1 1 0,0 2 0,0 1 0,0 0 0,0-1 0,1-2 0,-1-2 0,1-2 0,0-5 0,1 13 0,0-7 0,2-1 0,-1 1 0,2 3 0,1 0 0,0 1 0,1-1 0,-1 1 0,1 0 0,0-1 0,-1-2 0,-2-4 0,0-2 0,1 2 0,2 1 0,1 2 0,1 1 0,1 0 0,-2-5 0,1 2 0,0-1 0,0 0 0,0-1 0,1 2 0,1-2 0,0 0 0,0 1-423,-1-2 0,0 2 0,0 0 0,0-2 0,0-1 423,3 4 0,0-3 0,3 2 0,-1-2 0,1 2 0,2 2 0,3-1 0,2 0-410,-2-6 0,4 0 1,1 0-1,2 0 1,0 0-1,0 0 0,-1 0 1,-2-1 350,-2 0 0,-2 0 1,0-1-1,-1 1 1,1-1-1,1 0 1,1-1-189,2 1 1,1 0-1,2 0 1,0 0-1,-1-1 1,0-2-1,-2-3 1,-3-4 246,6 0 0,-2-6 0,3 1-118,0 0 1,5 1-1,2 0 1,1 0 0,-1 0-1,-3-2 118,3 1 0,-2-1 0,0-1 0,3 1 33,-7-1 0,3 1 0,1-1 0,0 1 0,1 0 0,0-1 1,-2-1-34,3 0 0,0-1 0,0 0 0,-1-1 0,-1 0 0,-1 0 0,4-1 0,-2 1 0,-1-2 0,3 1 0,-5 0 0,0 1 0,2-1 0,1 0 0,1-2 0,3-2 0,-9-1 0,2-2 0,2-1 0,1-1 0,1 0 0,0-1 0,0-1 0,-1 1 0,-1 0 0,-2 0 0,-3 1-38,8-2 0,-3 1 1,-2-1-1,-1 1 0,3-2 1,3-1 37,-8 3 0,2-1 0,1-1 0,3 0 0,0-1 0,0 0 0,1 0 0,-1 0 0,-2-1 0,-1 0 0,-2 1 0,-3 0 95,8-5 0,-6 0 1,-1 0-1,-1 0 1,2-1-1,4-1-95,-6 4 0,1 0 0,2-1 0,2-1 0,0 0 0,2 0 0,-1 0 0,0 0 0,0 0 0,0 0 0,-2 2 0,-2 0-85,4-1 1,-3 1 0,0 0 0,-1 1-1,0 0 1,1 0 0,0 0 0,2 0 0,1-1 84,-3 1 0,2-1 0,1 0 0,1 0 0,1 0 0,0-1 0,1 1 0,-1 0 0,-1 0 0,0 0 0,-2 2 0,-1 0 0,-3 1 0,8-2 0,-2 1 0,-2 1 0,-1 1 0,0 0 0,-1 0 0,1-1 0,0 1 0,-1-1 0,0 0 0,0 1 0,0-1 0,-1 1 0,-2 0 90,6-2 0,-2 1 0,0 1 0,-2-1 1,-1-1-91,3-2 0,-1-1 0,-2 1 0,-1 0 345,2 0 1,-3 0 0,-2 1-346,-1-6 0,-3 1 3010,3-7-3010,-17-10 0,0 11 0,1-4 0,0-2 0,-1 3 0,-1-2 0,1-2 0,0-1 0,0 3 0,0-3 0,0-2 0,0 1 0,0 1 0,-1 2 0,0-4 0,0 2 0,-1 1 0,0-1 0,1-2 0,-1-1 0,-1 1 0,-2 1 392,-2-2 0,-3 1 1,0 3-393,3-4 0,-1 1 366,-2 5 1,0-2 0,-2-1-367,0-1 0,-1 0 0,0 3 0,0 4 0,0 1-168,-1-1 0,0-3 0,1 5 168,-1-2 0,-1 4 0,0 0 0,-1-2 0,-2-6 0,-1-1 0,2 11 0,1 1 0,0 0 0,-1-1 1638,-7-7 0,-4-2-938,-1 3 1,-3-3 0,0 0-701,4 4 0,1-1 0,-2 0 0,0 0-314,2 3 0,-1 0 0,0-1 0,0 1 1,1 1 313,-2-3 0,0 0 0,2 2 0,-1 0 0,-2-1 0,0 1 0,0 1-1008,-2 0 1,0 1-1,-1 0 1008,-2 0 0,0 0 0,-2 0-343,6 6 0,-2 0 0,0 1 0,3 1 343,-9-5 0,2 2-98,-3 0 0,6 4 98,18 7 3276,-9 0-3185,4 1 3185,-5 1-3169,-2-2 0,-1-1-107,-2 4 1577,-2-4 0,-1-1-1577,-4 2 0,6 0 392,-3-5-392,9 4 0,6 0 0,-6 1 0,14 5 0,-8 0 0,1 0 0,1 0 0,1 2 0,6-1 0,2 0 0,0-1 0</inkml:trace>
  <inkml:trace contextRef="#ctx0" brushRef="#br0" timeOffset="110109">23182 5186 24575,'11'3'0,"-4"-2"0,9 3 0,15-4 0,3 0 0,-10 0 0,9 0 0,-1 0 0,-10 0 0,-10 0 0,17 0 0,-17 0 0,2 0 0,-4 0 0,-1 0 0,-4 0 0,9 0 0,7-2 0,4 0 0,-4 1 0,2 0-276,12-1 1,4 0 275,-11 2 0,1 0 0,-3 0-791,2 0 0,-1 0 791,9 0 0,0 0-501,-5 0 0,-4 0 501,3 0-410,-8 1 0,7-1 1,7 1-1,3 0 1,1 0-1,0 0 0,-5-1 1,-4 1-209,-1-1 1,-4 1 0,0-1 0,6 0 617,-3 1 0,6-1 0,4 1 0,2 0 0,1 0 0,0-1 0,-1 1 0,-3-1 0,-5 1 0,-5-1-430,6 0 0,-7 0 0,2 0 430,4 0 0,4 0 0,-3 0 0,-12 0 222,-11 0 0,-7 0 0,-2 0 0</inkml:trace>
  <inkml:trace contextRef="#ctx0" brushRef="#br0" timeOffset="111584">24863 5068 24575,'30'15'0,"0"0"0,0-3 0,1-1 0,-3-1 0,-9-2 0,-1-2 0,13 3 0,-3-1 0,-10-3 0,-5 0 0,7-1 0,-2 3 0,-2-4 0,-2 1 0,-9 4 0,-3-4 0,-1 6 0,-7-2 0,-2-1 0,-3 1 0,1-2 0,-2 1 0,-1 1 0,-5 4 0,-5 4 0,-6 4 0,4-3 0,-3 1 0,2 0 0,-4 2 0,7-7 0,13-10 0,-6 3 0,-4 5 0,10-4 0,-10 6 0,16-9 0,-2 2 0,2-2 0,1 0 0,2-2 0</inkml:trace>
  <inkml:trace contextRef="#ctx0" brushRef="#br0" timeOffset="200740">6114 6097 24575,'35'1'0,"1"0"0,-1 0 0,0-1 0,0 1 0,0 0 0,1 0 0,-1 0 0,0-1 0,-4 0 0,0 1 0,6-1-328,-9 1 0,4-1 0,2 1 1,3 0-1,0 0 0,1-1 1,0 1-1,0 0 0,-2-1 1,-1 1-83,2-1 0,1 0 1,-1 0-1,-1 0 1,0 0-1,-1 0 0,-1 0 1,-2 0-247,6 0 1,-2 0-1,-2 0 1,2 0 0,3 0 473,-9 0 0,2 0 0,1 0 0,1 0 0,0 0 0,1 0 0,1 0 0,-1 0 0,1 0 182,0 0 0,1 0 0,1 0 0,1 0 0,-1 0 0,1 0 0,-2 0 0,0 0 0,-3 0 0,-1 0-269,5 0 0,-4 0 1,-1 0-1,-1 0 0,3 0 1,2 0 268,-3 0 0,3 0 0,2 0 0,1 0 0,1 0 0,-1 0 0,-1 0 0,-1 0 0,-4 0 0,-3 0-464,3 0 0,-3 0 1,-3 0-1,0 0 1,1 0 463,3 0 0,-2 0 0,2 0 0,2 0 0,4 0-68,-10 0 1,3 0 0,3 0-1,1 0 1,2 0 0,2 0 0,-1 0-1,1 0 1,-2 0 0,0 0 0,-2 0-1,-2 0 1,-3 0 67,11 0 0,-5 0 0,-2 0 0,0 0 0,3 0 0,4 0 0,-10 0 0,5 0 0,2 1 0,2-1 0,1 1 0,2-1 0,-2 1 0,0-1 0,-2 1 0,-2-1 0,-3 1 0,-4-1 0,-5 0 694,10 1 1,-7-1-1,1 1-694,-2 1 0,1 1 0,2 1 0,3-1 0,-3-2 0,4 0 0,3-1 0,1 1 0,-1-1 0,-1 1 0,-3-1 0,-5 1 0,6 2 0,-6-1 0,5 0 0,-4-1 0,7 0 0,4 0 0,2-1 0,-3 1 0,-3-1 0,-8 0 0,-9 1 2870,-3-1-2870,-4 1 3276,-4 0-2015,12 2-1261,-7-2 0,7 2 0,3 1 0,0-3 0,1-1 0,4 3 0,-1-1 0,-5-2 0,-2 0 3276,5 0 0,-19 0-3218,16 0 0,14-2 0,5 1 0,-4-1-58,-6-1 0,-1 1 0,4-1-469,-6 2 1,4-1 0,2 2 0,2-1 0,0 0 0,-1 0 0,-2 0 262,1 0 1,-1 0 0,0-1-1,0 1 1,-1 0 0,-1 0 205,2 1 0,-1 0 0,-1 0 0,0 0 0,1 0 0,0 0 0,1 0 0,0 0 0,-2 0 0,-3 0-660,2 3 0,-2-1 0,-2 1 660,8-3 0,0 1 0,3 3 0,-1 0-463,-6-4 1,-1 0 462,1 0 0,-2 0 0,2 0 0,-11 0 3276,-15 0-2863,0 0 1958,2 1-2371,0 0 1354,7 1-1354,21-2 0,-16 0 0,11 0 0,-25 0 0</inkml:trace>
  <inkml:trace contextRef="#ctx0" brushRef="#br0" timeOffset="477567">12863 6202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59:34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21935 11495 23494,'-30'9'0,"0"0"0,1 0 0,3-1 0,3-3 533,4-1-533,15-2 0,-14 10 0,-5 4 0,7-5 0,-4 3-328,1-2 0,-4 5 0,-5 2 1,-3 3-1,-2 2 0,-1 0 1,1-1-1,2 0 0,2-2 1,4-3-329,-2 1 1,4-3-1,1-1 1,-1 2 0,-5 5 539,7-5 1,-4 3-1,-1 3 1,-3 2 0,-1 1-1,-1 1 1,0 0 0,0 1-1,1-1 1,2-1-1,1-2 1,2-1 0,4-3-1,3-3 285,-10 10 1,7-5 0,-3 5-170,5-4 0,-2 5 0,-2 3 0,-2 2 0,1 1 0,1-1 0,1-2 0,3-4 0,4-5-1118,-4 9 1,1-1 1117,3-5 0,-2 3 0,-1 2 0,0 0 0,1-2 0,1-1 0,1-1 0,0-1 0,0 0 0,-4 5 0,0-1 0,0 2 0,4-4 0,-1 3 0,1-1 0,0 2 0,1 2 0,0 0 0,2 1 0,1-2 0,2 4 0,2-2 0,1 2 0,0-6 0,1 2 0,0-1 0,1 1 0,1 3 0,0 0 0,2 0 0,2-2 0,3 0 0,2-2 0,2 2 0,0-4 0,2 3 0,0 1 0,2 0 0,0-2 0,0-5 0,4 4 0,1-4 0,3 1 0,1-1 0,3 2 0,2 1 0,1-2 0,2-3 0,2-5 0,2-3 0,2-1 0,-1-1 0,0 1-587,-4 0 1,-1-1 0,1 1 0,2 0 0,3 1 586,-8-4 0,3 0 0,2 1 0,1 0 0,1 0 0,1 0 0,0 0 0,-1 0 0,0-1 0,-2 0 0,-2-1 1,4 1 0,-3-1 1,-1-1-1,-1 0 1,2 0-1,3 1 0,4 1-1,-10-3 0,2 0 0,2 1 0,3 0 0,0 1 0,2 0 0,1 0 0,1 0 0,0 1 0,0-1 0,0 0 0,0 0 0,0 0 0,-2-1 0,0 0 0,-2-1 0,-2-1 0,-2 0-188,8 1 1,-3 0-1,-2-2 1,-1 0-1,-1-1 1,1 0-1,0 0 1,0 1-1,3 0 1,2 0 187,-6 0 0,1 0 0,2 1 0,1 0 0,1 1 0,1-1 0,-1 1 0,1-1 0,0 1 0,0-1 0,-1 0 0,-1-1 0,0 0 0,-3 0 0,0-2 0,-3 0-85,10 1 1,-3-1-1,-3-2 1,-1 0-1,0 0 1,2-1-1,1 1 1,3-1 84,-8 0 0,2 0 0,1 0 0,2 0 0,0 0 0,1 0 0,1 0 0,-1-1 0,1 1 0,-1 0 0,0-1 0,-1 1 0,-1-1 0,-1 0 0,-2 0-29,7 1 1,-1-1 0,-3 1 0,0-1 0,0 0 0,-1 0 0,2 0 0,1 0 0,2-1 28,-5 0 0,0 1 0,2-1 0,0 0 0,2 1 0,-1-1 0,1 0 0,1-1 0,-1 1 0,-1-1 0,1 0 0,-2-1 0,0 0 0,-2 0-1,3-2 1,-1 0-1,0 0 1,0-1-1,-2 0 1,1-1-1,-1 1 1,-1-1-1,0 0 1,0-1-1,-1 1 1,4-1 0,0-1 0,-2 0 0,-1 0 0,1 0 0,0-1 0,1 0 0,1 0 67,-2 1 0,0 0 0,1 0 0,1 0 0,0 0 0,0-1 0,0 0 0,1-1 0,0-2 0,1-1-67,-6 2 0,0-3 0,2 0 0,0-1 0,0-1 0,0 0 0,1-1 0,-1 1 0,0-1 0,-1 1 0,-1 0 0,-1 0 0,-1 2 0,-2 1-31,5-3 1,-2 2 0,-2 1 0,0 0 0,-1 0 0,0-1 0,3 0 0,1-3 30,-4 3 0,1-1 0,2-1 0,0-1 0,2 0 0,-1-1 0,1 0 0,0 0 0,-1 0 0,-1-1 0,-1 0 0,-1 1 0,-2-1 0,5-4 0,-2 0 0,0-1 0,-2 0 0,0-1 0,-1 2 0,-2-1 0,-1 2 0,-1 0 319,5-3 0,-4 1 1,-1 1-1,1-1 1,0-5-320,-3 5 0,2-4 0,0-2 0,1-1 0,0-1 0,-2 1 0,-2 1 0,-3 2 0,-4 3 0,2-11 0,-8 4 0,-2-4 0,-2 7 0,-2-3 0,-1-2 0,-1-1 0,-1 3 0,-1 2 397,-3-8 1,-1 4 0,-1-2-398,2 5 0,0-1 0,-1 1 0,-2 3 0,-4-1 0,-2 4 0,-1 0 0,-1-6 0,-5 1 0,3 9 0,-4 0 0,-4-1 0,-5-1 0,10 8 0,-3-2 0,-2 0 0,-2 0 0,-1-1 0,-2-1 0,-1 1 0,0 0 0,-1 0 0,0 0 0,-1 2-53,5 1 0,0 1 0,0 0 0,-1 0 0,0 1 0,0-1 0,-2 1 0,1-1 0,-2 1 0,-1 0 0,0-1 0,-2 1 0,0 0 0,-2 0 0,-1-1 53,11 5 0,-1 0 0,-1-1 0,0 1 0,-2 0 0,-1-1 0,0 1 0,-1-1 0,-1 0 0,0 1 0,0-1 0,-1 1 0,-1-1 0,1 1 0,-1 0 0,0-1 0,0 1 0,0 0 0,0 0 0,0 0 0,1 0 0,-1 0 0,1 1 0,1-1 0,0 1 0,0-1 0,1 1 0,1 0 0,0 1 0,2-1 0,0 1 0,-8-3 0,1 1 0,1 0 0,1 0 0,1 1 0,0-1 0,1 1 0,0 0 0,0 0 0,1 1 0,-1-1 0,0 1 0,0-1 0,-1 1 0,0 0 0,-1 1 0,0-1 0,-2 1 0,-1-1 0,7 2 0,-2 0 0,0 0 0,-1 1 0,-1-1 0,-1 0 0,-1 1 0,0-1 0,0 1 0,0 0 0,-1 0 0,0 0 0,0 0 0,1 0 0,-1 0 0,1 1 0,0-1 0,0 1 0,2 0 0,0 0 0,0 0 0,2 0 0,0 1 0,2-1 0,1 1 0,1 0 0,1 0 0,2 0-170,-16 0 0,4 0 1,2 1-1,2 0 0,2 0 1,0 1-1,0 0 1,0 0-1,-1 0 0,-2-1 170,2 1 0,-1 0 0,0 0 0,0 0 0,-1 0 0,1 0 0,-1 0 0,0 0 0,-1 0 0,1 0 0,0 0 0,0 0-62,2 0 1,0 0 0,-1 0-1,0 0 1,0 0 0,0 0-1,0 0 1,1 0 0,0 0-1,0 0 1,1 0 0,1 0-1,1 0 62,-4 0 0,1 0 0,1 0 0,1 0 0,1 0 0,-1 0 0,-1 0 0,0 0 0,-1 0-13,0 1 1,-2-1-1,-1 0 1,0 1 0,-1-1-1,0 1 1,1 0-1,1-1 1,1 1 0,2 1-1,1-1 13,-7 1 0,3 0 0,2 0 0,1 1 0,0 0 0,-2 1 0,3 1 0,-1 0 0,0 1 0,0-1 0,1 1 0,1 0 0,1-1 0,-3-1 0,3 0 0,0-1 0,0 1 0,-1 2 107,-1 1 0,-1 2 0,-2 1 0,2 0 0,3-2 0,5-3-107,-7-2 0,3 0 391,2 5 0,0 3 0,11-5 0,15-5 0,0 0 1</inkml:trace>
  <inkml:trace contextRef="#ctx0" brushRef="#br0" timeOffset="4634">22726 12750 24575,'33'-4'0,"1"0"0,-1 0 0,1 1 0,3 2 0,-1 0 0,-5-1 0,5-1 0,-1 0 0,-4 3 0,3 0 0,-2 0 0,-1 0 0,-2 0 0,-1 0 0,2 0 0,-1 0-705,2 0 1,3 0 0,0 0 704,-5 0 0,2 0 0,-1 0 0,-1 0-1093,4 0 1,-1 0 0,2 0 773,-6 0 0,2 0 0,1 0 0,0 0 0,1 0 319,2 0 0,2 1 0,1-1 0,-1 0 0,-1-1-123,3 0 1,-1 0 0,0-1 0,0 1 122,-6 0 0,1 0 0,0 0 0,-2-1 0,-3 1 0,15-2 0,-10-1 0,-10 0 0</inkml:trace>
  <inkml:trace contextRef="#ctx0" brushRef="#br0" timeOffset="8703">17547 7769 24575,'29'0'0,"1"0"0,-1 0 0,-1 0 0,4 0 0,5 1 0,3-1 0,1 0 0,2 0 0,-1 0 0,-2 0 0,-2 0 0,-4-1 0,2 1 0,-3-1 0,-1 0 0,-1 0 0,2 0 0,3 0-328,-3 1 0,4-1 0,2 1 1,2-1-1,0 1 0,-1-1 1,-2 1-1,-2-1 0,-4 1 1,-5-1-766,9-1 1,-7 0 0,-6 0-857,5-4 1949,-16 5 1719,3-1-1719,-8 2 0,16 0 0,-12 0 3276,9 0-2457,-11 0 0,-6 0 0,3 0 0</inkml:trace>
  <inkml:trace contextRef="#ctx0" brushRef="#br0" timeOffset="9776">16946 8649 24575,'-15'30'0,"0"0"0,0 1 0,0-1 0,0 0 0,0 0 0,-1 1 0,1-2 0,-1 0 0,-2 1 0,-3 3 0,3-7 0,-4 2 0,-2 2 0,-1 1 0,-2 0 0,1 0 0,0-1 0,1-1 0,2-2 0,2-3-656,-2 4 1,2-4-1,2-1 1,-2 1 0,-2 4 550,2-5 0,-2 4 0,-2 2 0,-1 1 0,-1 1 0,1-1 0,1-1 0,2-2 0,2-3 0,4-4 105,-5 5 0,5-6 0,0 2 0,-4 3 0,0 1 0,1 0 0,4-3 0,1 0 0,1-1 0,-3 2 0,0 1 0,0 1 0,-1 1 0,0 1 0,-1 1 0,-2 0 0,2-2 0,3-5 0,1-2 0,0 2-715,-4 5 0,-1 2 0,2-2 715,-5 2 0,2 0 0,-1 0 0,-1 0 13,6-7 0,-2 1 1,3-3-14,3-3 0,1-1 0,-6 6 0,4-4 0,9-12 0,0 3 0</inkml:trace>
  <inkml:trace contextRef="#ctx0" brushRef="#br0" timeOffset="10462">15584 10182 24575,'-2'19'0,"-1"0"0,0 10 0,-4 2 0,0-1 0,2-4 0,-1 2 0,2-4 0,4-12 0,0 0 0,0-4 0,0-1 0,2 4 0,-1-4 0,0 1 0,1-2 0,-1 0 0,2-2 0,-1 2 0,3-2 0,-3 0 0,5 4 0,-4-5 0,28 2 0,-6-5 0,-1-3 0,5-3 0,-1 1-1471,4 1 0,0-1 1471,-2-2 0,1-1 0,2 2 0,-3 3 0,1 1 0,-1 1 0,0-1 0,3-2 0,-2 0 0,2 0 0,-1 3 0,1 1 0,1 0 0,-1 0 0,-1-2 0,1 0 0,-1-1 0,-4 2 0,8 1 0,-3-1 0,-5 1 0,1-1 0,-9 1 0,-11 0 0,-5 0 0</inkml:trace>
  <inkml:trace contextRef="#ctx0" brushRef="#br0" timeOffset="15614">17488 11182 24575,'8'5'0,"9"11"0,11 6-512,-11-7 1,4 1 511,1 1 0,3 0 0,-1-1-1452,5 3 1,0 1 1451,-7-5 0,1 0 0,5 4 0,-7-4 0,5 2 0,2 3 0,2 0 0,1 1 0,0-1 0,-1 0 0,-2-1 0,-3-3-820,8 5 1,-3-3 0,0 0 0,4 3 658,-10-5 1,2 1 0,2 2 0,0 0 0,2 1 0,0 0 0,1 1 0,-1-2-1,0 1 1,0-2 160,2 1 0,1 0 0,1 0 0,0 0 0,0-1 0,-2 0 0,0-1 0,-2 0 0,-3 0-656,6 3 1,-5-1-1,-1-1 1,1 1 0,3 2 589,-3-4 0,2 2 1,1 0-1,2 1 1,0 1-1,0-1 1,-2 0-1,-3 0 1,-3-1-356,2 3 1,-3 0-1,-2 0 1,-1-1-1,0 0 421,1 1 0,-1 0 0,0-1 0,2 1 56,-2-1 1,1-1-1,1 2 1,0-1 0,0 2-57,-1-1 0,1 2 0,0 0 0,-1 0 0,0-2 0,-3-3 0,3 2 0,-2-3 0,1 2 0,5 7 0,3 3 0,-4-2 0,-8-10 0,-10-11 2965,0 1-2965,5-2 3276,-4 1-2117,6 0 2117,-6-1-1142,21 16-2134,-9-6 0,2 2 0,4 5 0,1 1-140,-7-6 0,0 1 0,-1-2 140,1 3 0,-2-2 0,-3-3 0,-1-1 0,0 0 0,-9-9 0</inkml:trace>
  <inkml:trace contextRef="#ctx0" brushRef="#br0" timeOffset="16157">20086 12957 22890,'14'29'0,"0"0"0,-4-9 0,-1 0 0,1-2 0,0-1 824,1 1-824,-4 0 283,-1-7-283,-4 0 143,-2-7-143,0 0 435,0 0-435,0 0 0,-2 3 0,2 0 0,-5 3 0,-9 4 0,-4 3 0,-2 3 0,-2 1-403,3-6 0,-3-1 1,-1 2 402,0-1 0,-2 2 0,-1-2 0,-1-1-820,-1-5 1,-2-2 0,0-1 0,-1 1 694,0 2 1,-1 1-1,0 0 1,1-2 124,2-3 0,-1-2 0,2 0 0,1-1 0,1 1 0,1-1 0,1-1 0,-10 0 0,1-2 0,1 0 0,2 0 0,8-1 0,2 1 0,-8-2 0,28 1 0</inkml:trace>
  <inkml:trace contextRef="#ctx0" brushRef="#br0" timeOffset="38637">9486 7834 24575,'14'32'0,"1"0"0,-1 1 0,0-1 0,1 0 0,-1 0 0,-2-3 0,-1-5 0,1 4 0,0-1 0,3 5 0,1 1 0,-1-1 0,-1-3 0,-3-6 0,1 0 0,-3-4 0,0 2 0,-1-2 0,9 13 0,-12-17 0,-1-9 0,2 3 0,-4-3 0,2-3 0,-2 0 0</inkml:trace>
  <inkml:trace contextRef="#ctx0" brushRef="#br0" timeOffset="39239">9842 7951 24575,'-8'0'0,"0"3"0,2 0 0,-2 5 0,2-4 0,-11 13 0,5 1 0,1 1 0,-11 10-213,6-3 0,-1 3 213,1-4 0,-1 0-674,-1 0 0,-1 0 674,4-2 0,-1 0-385,-3 4 1,1-4 384,6-9 0,-1 4 0,-1 1 0,0-2 381,3-2-381,-11 10 1321,6-1-1321,-3-2 210,7-1 0,8-15 0,2-4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26:08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5876 11641 24575,'24'3'0,"0"0"0,2 1 0,2 1 0,1-1 0,-1 1 0,0-1 0,2 1-820,-1 0 1,2 0 0,0 0 0,-4-1-550,5 2 0,-2 0 1369,-6-3 0,0-1 0,3 0 0,7 0 0,4 0 0,0-1 0,-6 0 0,-4-1 0,-1 0 592,12 0 1,5 0-1,-16 0-592,-22 0 969,0 0-969,3 0 0,3 0 0,1 0 3269,0 0-3269,-3 0 0,-3 1 0,-2 0 0,4 1 0,-2-2 0,12-2 0,2-1 0,-1 2 0,14-1 0,2 0 0,-4 2 0,-10 0 0,-2 0 0,-3 0 0,-14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27:11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4462 9698 24575,'24'0'0,"1"0"0,-1 0 0,3 0 0,-3 0 0,-1 0 0,0 0 0,9 0 0,-4 0 0,-10 0 0,0 2 0,-1-1 0,2 2 0,-7-3 0,7 1 0,-13 0 0,5 1 0,10-7 0,-7 1 0,3 2 0,3-1 0,3 1 0,0 2 0,2 2 0,0 0 0,-3-2 0,-1 1 0,12 8 0,-25-7 0,2 3 0,-6-3 0,2-2 0,0 4 0,0-4 0,10 2 0,-3 1 0,4-3 0,0 3 0,-9-3 0,11 0 0,-7 0 0,14 0 0,2 0 0,8 0 0,-9 0 0,1 0 0,2 0 0,-8 3 0,-4-3 0,-6 3 0,15-1 0,3-1 0,-7-1 0,6 2 0,-2-1 0,-11-1 0,-11 0 0,30-7 0,-24 5 0,22-5 0,-28 7 0,2 0 0,-4 0 0,-1 0 0</inkml:trace>
  <inkml:trace contextRef="#ctx0" brushRef="#br0" timeOffset="1976">4615 8397 24575,'36'0'0,"0"0"0,0 0 0,-4 0 0,1 0 0,-4 1 0,3 0 0,1 1 0,-2 0-1093,5 1 1,-2 2 0,-1 0-1,-4 1 1,-1 1 0,1 0 822,5-2 0,0 0 1,1-1 269,-3 1 0,1 0 0,-1-1 0,-2-1 0,6-2 0,0-1 0,-6 1 0,3 1 0,2 0 0,2-2-469,-4-1 1,3-1 0,2-1 0,1-1 0,-1 0 0,-2 1 0,-2 0 279,-2 1 1,-4 0 0,0 0 0,1-1 0,3 1 231,0-1 0,3-1 1,3 1-1,0-1 0,0 0 1,-1 0-1,-3 1 0,-3 0-43,4-1 0,-4 0 0,-1 1 0,-1 0 0,3 0 0,-1 0 0,-2 1 0,11-2 0,-5 2 0,-1 2 0,-22 0 2307,-3 2-2307,-5-2 3276,2 2-829,0-4 758,7 2-3205,7-2 0,11-1 0,7-1 0,2 1 0,-3-1 0,-7 2 0,6-1 0,0 1-252,-4 0 1,6-1 0,4-1 0,0 1 0,-5 0 0,-8 2 251,0 1 0,-5 0 0,12 0 0,-4 0 0,-23 0 0,-4 0 0,3-2 0,8-1 0,-8 0 1507,14-2-1507,-11 5 0,0-3 0,-5 3 0,-4 0 0</inkml:trace>
  <inkml:trace contextRef="#ctx0" brushRef="#br0" timeOffset="6373">4679 7218 24575,'34'5'0,"1"-1"0,-1 1 0,1 0 0,-1 0 0,1-1 0,-1 1 0,-3-1 0,-4 0 0,0-1 0,6 2 0,-3-1 0,6 1 0,2 1 0,3 0 0,1 0 0,-1 0 0,-3 0 0,-3 0 0,-6-2-1093,9 2 1,-6-1 0,1 0 272,1 1 1,2 1 0,1-1 0,3-1 625,-10-2 0,4-2 0,0 0 1,1 0-1,0-1 0,-2 1 0,-2 0 194,0 0 0,-2 0 0,-2 0 0,3 0 0,5 0 0,-7 0 0,3-1 0,3 0 0,2 0 0,1 0 0,1 0 0,1 0 0,-1 0 0,-1 0 0,-2-1 0,-2 1 0,-3 0-547,7 0 1,-3 0 0,-3 0 0,1 0 0,0 0 0,3 0 465,-1 0 1,3 0 0,1 0 0,1 0-1,0 0 1,-1 0 0,-1 0 0,-1 0 80,-1 0 0,-1 0 0,0 0 0,-1 0 0,-1 0 0,-2 0 0,-1 0 520,5 0 0,-4 0 0,0 0 0,4 0-520,0 1 0,5 1 0,2 0 0,-2 0 0,-4 0 0,-8-1 0,-1 1 0,-3 1 0,8 1 0,4 0 0,-2-2 0,-7-3 0,0-1 0,-3-1 0,-2 1 0,2-1-225,3 0 1,9-2-1,4-1 1,3 0 0,-2 0-1,-3 1 1,-7 1 224,-2 0 0,-5 2 0,5-1 0,-2 0 0,6-1 0,4 0 0,2 0 0,-1 0 0,-1 1 0,-4 0 0,-6 1 1421,11 2 1,-4 0-1422,-1 0 0,2 0 0,0 0-87,1 0 1,1 0 0,-1 0 86,-3 2 0,0 0 0,-1-1 0,3 0 0,0-1 0,-2 1 0,5 1 0,-10 1 0,-18-3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30:58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4429 7285 24575,'36'6'0,"0"1"0,1-1 0,-3-3 0,0-2 0,6 0 0,-13 1 0,4 0 0,3 0 0,2 1 0,1 0 0,0-1 0,0 0 0,-2 0 0,-2 0-469,1-2 1,-2 1 0,-1-1 0,0-1 0,1 1 0,2 0 0,2 0 194,-5 0 1,1 0 0,3 0 0,1 0 0,1 0 0,0 0 0,0 0 0,0 0 0,0 0 0,-2 0 0,-1 0 0,-2 0-137,3 0 0,-3-1 1,-1 1-1,-1 0 1,0 0-1,2 0 0,2 0 1,4 1 283,-8-1 1,3 0 0,1 0-1,3 0 1,0 1 0,2-1-1,1 1 1,0-1 0,0 0-1,1 1 1,-2-1 0,0 1-1,-1-1 1,-1 1 0,-3-1 0,-1 1-1,-3 0 6,9 0 1,-4 0 0,-2 0 0,-2 0 0,0 0 0,1 0 0,2 0 0,2 0 119,-3 1 0,3-1 0,2 1 0,1-1 0,1 1 0,1-1 0,-1 1 0,0 0 0,-2-1 0,-2 1 0,-2 0 0,-4-1 0,-4 1 0,11 0 0,-7 0 0,-3 1 0,1 0 0,7 2 0,-2 1 0,2-1-362,3 0 0,1 0 0,-5-1 362,-10 0 0,-1 1 1605,18 2 0,-9-1-1605,-26-6 0,15 0 0,3 0 0,-4 0 1410,11 0 1,-1 0-1411,-16 0 3276,5 0-1522,9 0-1754,-4 0 0,-5 1 0,0 0 0,8 0 735,-10 2 0,-7-3 0,-3 0 0</inkml:trace>
  <inkml:trace contextRef="#ctx0" brushRef="#br0" timeOffset="20489">20091 5275 24575,'-11'2'0,"2"0"0,5-2 0,0 1 0,0 4 0,-2 3 0,1-2 0,-4 7 0,4-7 0,-2 5 0,1-7 0,1 8 0,-2 1 0,1 4 0,-2 12 0,-4 0 0,-6 1 0,-1 2-1213,6-7 0,0 2 1213,0-3 0,-1 0 0,2 1 0,-1 8 0,2-1 0,4-2 0,0 0 0,1-6 0,-1 2 0,0-2-603,1 8 0,2-1 603,0-6 0,1-1 0,0 0 0,2-3 0,1-7 0,0 3 0,0-11 2263,0-2-2263,2 0 1369,0 2-1369,2-3 0,2 4 0,2 3 0,-2-3 0,6 9 0,-6-9 0,9 13 0,-1-8 0,5 4 0,2-11 0,0-2 0,-1 1 0,3-7 0,5-2 0,-4 0 0,-2-4 0,6-3 0,-2 0 0,-13 3 0,7-1 0,-13 6 0,4-1 0,1 0 0,-5 1 0,2-1 0,-4 1 0,-1-4 0,8-6 0,2-3 0,-3-2 0,1 0 0,4-2 0,0 0 0,-5 1 0,0 2 0,0 2 0,0 0 0,4-17 0,3 5 0,-11 4 0,-2 3 0,-1 7 0,5-22 0,-8 27 0,2-4 0,-2 7 0,2-5 0,-1-1 0,0-9 0,-2-3 0,0 10 0,0 0 0</inkml:trace>
  <inkml:trace contextRef="#ctx0" brushRef="#br0" timeOffset="105374">19079 10222 24575,'25'-8'0,"-5"2"0,-1 0 0,-3 4 0,13-2 0,-22 7 0,3 2 0,14 8 0,-1-4 0,6 0-820,-2-3 1,5-2 0,2 1 0,-2-1 141,5 1 1,-2 0 0,3-2 677,-7-1 0,1 0 0,1-1 0,-1 0 0,-1-1 0,5 1 0,-1-1 0,2-1 0,-4 0 0,3-2 0,1 0 0,0 0 0,-2 1 0,1 0 0,-2-1 0,0 1 0,3-1 0,-7 0 0,1-1 0,2 0 0,1 0 0,-1 0 0,-1 0 0,-1 0 0,1 1 0,-2-1 0,0 1 0,0 0 0,2-1 0,2 1 0,3-1 0,1 0 0,-1 1 0,0-1 0,-3 1 0,4 1 0,-2-1 0,-1 1 0,4 1 0,-5 0 0,2 1 0,2 0 0,-1 0 0,-2 0 0,-3 0 0,7 0 0,-4 1 0,1 0 0,-3 2 0,2 2 0,-2 0 0,-4-2-82,1 0 0,-3 1 82,-3 3 0,0 3 0,0-2 0,5-2 0,0-1 0,0 1 0,-2 1 0,1 0 0,-1 0 0,4-3 0,1 0 0,-3-2 0,0 2 0,-2-3 0,2-2 0,-1-3 0,4 0 0,1-1 0,1-4 0,0-1-855,0 2 0,0 0 855,-1-2 0,0 2 0,-5 2 0,2 0 0,-3 3 0,4 0 0,0 0 0,-3 1 0,9-2 0,-1 1 0,1 1 0,2 0 0,-6 1 0,-13 1 0,-3 0 0,19 4 0,-16 0 819,0 1 0,-11-2 0,-8-3 0</inkml:trace>
  <inkml:trace contextRef="#ctx0" brushRef="#br0" timeOffset="178032">16965 7565 24575,'20'5'0,"1"0"0,11-1 0,10-2 0,-17-3 0,4 1 0,4-2 0,3 1 0,0-2 0,1 1 0,0-1 0,-2 1 0,-3-1-547,4-1 1,-3-1 0,-1 0 0,2 0 0,3 1 0,6-1 382,-16 3 0,3 0 0,3 0 0,2 0 0,1 1 0,3-1 1,0 0-1,2 1 0,0-1 0,1 0 0,0 1 0,-1-1 1,1 1-1,-2-1 0,0 1 0,-2-1 0,-1 1 0,-3-1 1,-1 0-1,-3 1-246,12-2 0,-5-1 1,-3 1-1,-1 0 1,0-1-1,1 1 0,4 1 1,6 0 334,-16 0 0,3 2 1,2-1-1,2 0 1,1 1-1,2 0 1,1 0-1,1 0 0,1 0 1,0 0-1,1 0 1,0 0-1,-1 1 1,1-1-1,-2 0 0,1 1 1,-2-1-1,-1 0 1,-1 1-1,-2-1 1,-2 0-1,-1 1 1,-3-1-102,12 0 0,-4 0 0,-3 0 0,-2 0 0,0 0 1,-1 1-1,2-1 0,3 0 0,3 1 176,-7-1 0,2 0 0,1 1 0,2-1 0,1 1 0,2-1 0,0 1 0,1-1 0,0 1 0,0-1 0,-1 1 0,0-1 0,0 1 0,-2-1 0,-1 0 0,-2 1 0,-2-1 0,-2 0-271,8 0 1,-4 0-1,-1 0 1,-2 0-1,-1 0 1,0 0-1,1 0 1,0 0-1,2 0 271,2 0 0,1 0 0,1 0 0,0 0 0,0 0 0,0 0 0,0 0 0,-1 0 0,-2 0 0,-2 0-118,4 0 1,-2 0 0,-1 0 0,-1 0 0,-1 0 0,-2 0 0,0 0 117,9 0 0,-3 0 0,-1 0 0,3 0 28,-4 0 1,2 0-1,0 0 1,1 0-1,-3 0 1,-3 0-29,5 0 0,-5 0 0,4 0 210,-6 0 1,2 0 0,1 0 0,1 0 0,0 0-211,3 0 0,2 0 0,1 0 0,-2 0 0,0 0 36,0 0 0,-2 0 0,1 0 1,1 0-37,-5 0 0,1 0 0,2 0 0,-1 0 0,-1 0 0,-2 0 0,4 0 0,-2 0 0,0 0 0,1 0 0,-2 1 0,1 0 0,0 1 0,0-1 0,-2 0 198,2 0 1,-1-1 0,-1 0-1,1 1-198,4 0 0,0 1 0,-1 0 0,-1-1 0,1-1 0,-1 0 0,1 0 0,-1 0 0,3 0 0,0 0 0,-2 0 0,-1 0 0,-2 0 0,3 0 0,-4 0 0,4 0 0,0 0 0,-2 0 0,-5 0 811,1 0 1,-1 0-812,4 0 0,4 0 0,-6 0 0,-9 0 0,1 0 207,9 0 1,7 1 0,-1 1-208,0 1 0,0 2 0,0-1 0,-8-2 0,-1-1 0,0 0 0,0 1 0,11 2 0,0 1 0,-7-2 0,3-3 3276,-5 3-2674,-23-2 2674,0 5-2769,0-4 59,1 2 0,-4-2 1,0 0-1</inkml:trace>
  <inkml:trace contextRef="#ctx0" brushRef="#br0" timeOffset="188333">9220 14767 24575,'9'2'0,"4"0"0,-1 1 0,0-2 0,1-1 0,11-2 0,-12 1 0,10-1 0,4 0 0,0 1 0,2 1-956,6-1 0,5 1 956,-11-1 0,4 1 0,1 0 0,0 0 0,-3 1-820,-1 0 1,-2 0 0,0 1 0,3 0 444,3 0 0,4-1 1,0 1-1,0 0 1,-3-1 374,-1 1 0,-2 1 0,0-1 0,2 0 0,-2-1 0,2 0 0,1 1 0,0-1 0,0 0 0,-2-1 0,0 1 0,-1-1 0,0 0 0,1-1 0,3 1 0,-5 0 0,3 0 0,1 0 0,2 0 0,0 0 0,0 0 0,-1 0 0,-2 0 0,-2 0 0,7 0 0,-3 0 0,-2 0 0,2 0 0,5 0 0,-7 0 0,3 0 0,2 0 0,2 0 0,1 0 0,0 0 0,-2 0 0,-1 0 0,-3 0 0,-3 0-656,4 0 1,-4 0-1,-3 0 1,2 0 0,2 0 511,-1 0 1,3 1-1,1-1 1,0 0 0,0 0-1,-4 0 1,-4-1 143,8 0 0,-6-1 0,-1 0 0,2 0 0,-1-1 0,7 0 0,-5 0 0,-8-2 941,4 5-941,-23 0 3276,3 2-2684,-4-1 2684,0 1-18,-2-4-3258,34-4 0,-8 5 0,5 3 0,1-1-247,1 0 1,1-1 0,1 2 246,-7 0 0,3 0 0,0 1 0,-2 1 0,-4-2 0,8 2 0,-4 0 0,-3-1 0,-1 0 0</inkml:trace>
  <inkml:trace contextRef="#ctx0" brushRef="#br0" timeOffset="191572">14071 14906 24575,'16'0'0,"2"0"0,3 0 0,-8 0 0,7 0 0,-3 1 0,8 4 0,4-1 0,-4-2 0,1-2 0,1 2-1093,4 0 1,1 1 0,-1 0 1074,0-3 1,0 0 0,2 0 17,2 0 0,3 0 0,0 0 0,-3 0 0,-4 0 0,-1 0 0,3 0 0,0 0 0,5-1 0,3 1 0,0 0 0,-3 0 0,-5 1 0,1 0 0,-5 0 0,5 2 0,-3 1 0,6 0 0,3 1 0,0 0 0,1 1 0,-4-1 0,-4 0-820,0 0 1,-4-1 0,-1 1 0,3 1 468,1 0 1,2 1 0,1 0 0,2 0 0,0 0 0,1-1 350,-5-2 0,1-1 0,1 1 0,0-2 0,1 1 0,-1-1 0,0 0 0,-2 0-469,0 0 1,0 0 0,-1-1 0,-1 0 0,1 1 0,0-1 0,1 0 390,1 1 0,0 0 0,1 0 0,1 0 1,-1 0-1,-1 0 0,-1-1 0,-2 0-216,6 0 1,-1-1-1,-2 0 1,-3 0-1,-4-1 294,4 1 0,0 0 0,0 0 0,4 0 0,0 0 0,-3 0 0,4 1 0,0-2 0,-7 1 0,3-1 0,-1-1 0,-3 0 622,6 0 0,-2-2-622,2-1 0,1-1 0,-4 1 0,-5 1 0,-1 0 909,1 0 1,1-1 0,-2 2-910,10 2 0,-4-2 0,4 6 0,2 3 0,-15-4 0,0 2 1638,8 4 0,2 1-1017,0-2 1,1 0-1,-2-1-621,-1 0 0,0 0 368,5-1 1,3 1 0,-4-3-369,-3-2 0,-4-2 0,-7 1 0,-1 0 0,17-3 0,-18 0 1224,0-5-1224,3 1 0,-2-4 0,4 6 0,7 2 0,-1 0-1639,4 0 1,2-1 1504,-4 2 0,4 0 0,2 1 0,1 0 134,-5 1 0,1 2 0,1 0 0,-1 0 0,1-1 0,-1-1 0,-1 1 0,1-1 0,2 0 0,4 1 0,-11-1 0,3 1 0,3-1 0,1 1 0,1 0 0,0 0 0,0-1 0,0 1 0,-2 0 0,-2-1 0,-3 1-545,7-1 1,-4 0 0,-1 0 0,-1 0 0,1 0 0,3 0 544,1 0 0,3 0 0,2 0 0,0 0 0,-1 0 0,-2 0 0,-3 0 0,-5 0 0,7 0 0,-6 0 0,-2 0-333,-2 0 1,-1 0-1,-1 0 333,9 0 0,-2 0 0,-4 0 0,-3 0 0,7 0 2655,-9 0-2655,-14 0 3276,-2 0-396,12 0-983,-9 0-1897,5 0 0,-7-2 0,2-1 0,-3 1 0,2 0 0,-3 2 0,4 0 0,3 0 0,10 0 0,4 0 0,3 0 0,2 0-1093,-7 0 1,1 0 0,1 0 899,3 0 1,1 0 0,1 0 192,-2 0 0,1 0 0,0 0 0,0 0 0,5 1 0,-1-1 0,2-1 0,-7 1 0,3-1 0,0 0 0,-1 0 0,-3-1 0,4 1 0,-3-1 0,0-2-716,3-1 0,1-2 1,-4 0 715,-5 1 0,-1 0-178,3-3 1,2 0 177,-6 2 0,2 0 0,1 0 0,2 3 0,1 0 0,2 1 0,-1-1-820,1-1 1,-1 0 0,0 1 0,2 0 731,4 1 0,2 1 1,0 1-1,-1 1 88,0-1 0,0 1 0,-1 0 0,-1 1 0,-3-1 0,0 0 0,-1 0 0,0 0 0,1 0 0,-1 0 0,0 0 0,-2 0 522,-2 0 1,-2 0-1,-2 0-522,-2 0 0,-2 0 1789,12 0-1789,-20 0 348,-4 0-348,-2 0 3276,4 0-1643,-2-2-262,3 1-1371,23-5 0,-6 5 0,1-3 0,0 1 0,3 2 0,-4-1 0,-18 2 0,-8 0 0</inkml:trace>
  <inkml:trace contextRef="#ctx0" brushRef="#br0" timeOffset="196085">14557 15777 24575,'22'0'0,"-6"0"0,11 0 0,9 0-547,-12 0 1,7 0 0,4 0 0,2 0 0,0 0 0,-4 0-274,5 0 1,-3 0 0,1 0 0,5 0 409,-11 0 0,2 0 1,3 0-1,0 0 1,0 0-1,1 0 0,-1 0 1,-1 0 75,0 0 1,1 0 0,-2 0 0,1 0 0,-1 0 0,0 0 0,0 0 403,3 0 1,-1 0-1,0 0 1,-1 0 0,0 0-1,0 0-70,4 0 0,-1 0 0,0 0 0,-1 0 0,-3 0 0,9 0 0,-3 0 0,-9 0 0,-6 0 0,-10 0 0,5 0 819,-7 0 0,-3 0 0,-7 0 0</inkml:trace>
  <inkml:trace contextRef="#ctx0" brushRef="#br0" timeOffset="199294">7938 16457 24575,'27'-3'0,"1"0"0,-1 3 0,4 0 0,1 0 0,-1-1 0,2-2 0,-2-2 0,6 1-469,-7 3 1,5 0 0,2 1 0,1 1 0,0-1 0,-3 0 0,-3 0-352,0-2 1,-3 0 0,-1 1 0,4-1 272,2 2 1,4 0 0,3 0 0,-2 0 0,-3 0 0,-7 0 728,5 0 1,-4 0-183,10 0 0,-8 0 1848,-19 0-1848,-2 2 0,0-1 0,-4 2 3276,3-2-182,1 0-3094,10 0 0,1-2 0,2-1 624,5 2 0,3-1-624,5-3 0,-1 0 0,-11 4 0,-1-1 0,15-2 0,-6 1 0,-18 2 0,1 0 0,-4 3 0,9 3 0,-10-2 0,4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35:28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6110 11971 24575,'12'0'0,"1"0"0,15 5 0,4 1 0,-10-5 0,1 1 0,13 3 0,1 1 0,-4-6 0,-3 0-711,-8 0 0,-2 0 711,4 0 0,-2 0 462,0 0-462,3 0 0,0 0 0,6 0 0,-4 0 0,5 0 0,-3 0-320,-7 0 1,0 0 319,5 0 0,0 0-78,-7 0 0,-2 0 78,3 0 686,4 0-686,-4 3 0,0 2 0,8 1 0,1 2 0,5 2 0,-2-1 0,-9-1 0,0 1 0,8 0 0,3 1 0,-4-2 0,-10-1 0,-1 0 0,6-1 0,-2-1 0,-3-1 899,5 5-899,-5-3 0,-1 1 0,0 1 0,11 1 0,-9-5 0,0-1 0,-2 0 170,6-3-170,-12 0 0,-6 0 0,-4 0 0</inkml:trace>
  <inkml:trace contextRef="#ctx0" brushRef="#br0" timeOffset="8999">6300 7498 24575,'31'5'0,"1"0"0,-10 0 0,0 0 0,10-1 0,-1-2-715,-6 1 1,-3-2 714,9-1 0,4 0 141,-4 0-141,-9 0 157,-3 0 0,1 0-157,-1 0 0,7 0 0,-4 1 0,-1-2 0,-1 0 0,10 0 0,-1-1 0,-11-4 0,4 5 0,-1-1 718,-1-4-718,2 5 256,-11-3-256,2 2 0,4 1 0,-3-2 0,18 3 0,0 8 0,-11-5 0,0 1 0,1 2 0,1 1 0,4-2 0,0-1 0,-5 1 0,-2 0 0,4-3 0,-2 1 0,8 1 0,-17-4 0,0 0 0,-10 0 0,-2 0 0</inkml:trace>
  <inkml:trace contextRef="#ctx0" brushRef="#br0" timeOffset="82717">17103 12286 24575,'19'4'0,"-1"-1"0,18 2 0,-16-4 0,0 0 0,-1-1 0,0 0 0,17 2 0,-1 0 0,-2-1 0,-4 2 0,-3-1 0,-14-2 0,1 0 0,12 0 0,3 0 0,9 0-269,-19 0 1,2 0 268,8 0 0,4 0 0,-2 0-610,-1 0 0,1 0 610,3-1 0,6-1 0,0 0 0,-6 1 0,-2 0 0,-2 0 0,3 0 0,4-2 0,-7 2 0,2 1 0,-1 0 0,-21 0 0,-5 0 0</inkml:trace>
  <inkml:trace contextRef="#ctx0" brushRef="#br0" timeOffset="155590">17069 12373 24575,'33'0'0,"1"0"0,-1 0 0,1 0 0,0 0 0,-2 0 0,-3 0 0,1 0-1093,3-2 1,2 0 0,-1-1-1,-7 1 1,-1-1 0,5 0 1002,-3 1 0,3 0 0,4 0 0,1 0 0,0-1 0,0 1 0,-1 1 90,0-1 0,-1 0 0,0 1 0,1 0 0,1 0 0,5 0-253,-11 0 1,2 0 0,2 1 0,1-1 0,1 1 0,2-1 0,-1 0 0,1 1 0,0 0 0,-1-1 0,-1 1 0,-1 0 0,-1-1 136,5 1 1,-1 0-1,-1 0 1,0 0 0,-1 0-1,0 0 1,1 0-1,0 0 1,2 0-19,-5 0 1,1 0 0,0 0-1,0 0 1,1 0 0,0 0-1,1 0 1,-1 0 0,1 0 0,-1 0-1,0 0 1,0 0 133,0 0 0,0 0 0,0 0 0,0 0 0,1 0 0,-1 0 0,0 0 0,0 0 0,-1 0 0,0 0 0,0 0 0,-2 0-244,6 0 1,-3 0 0,-1 0-1,0 0 1,0 0 0,1 0 0,1 0-1,3 0 1,3 0 243,-13 0 0,1 1 0,2-1 0,2 0 0,1 0 0,1 0 0,1 0 0,0 1 0,1-1 0,0 0 0,1 0 0,-1 1 0,0-1 0,0 0 0,-1 1 0,-1-1 0,-1 1 0,-1-1 0,-2 1 0,-1 0 0,-3 0-89,11 0 1,-4 0 0,-1 1 0,-3-1 0,0 1-1,0 0 1,0 0 0,1-1 0,2 1 0,2 0 88,-4-1 0,2 1 0,2-1 0,1 0 0,1 1 0,1-1 0,0 1 0,1-1 0,-1 0 0,-1 1 0,-1 0 0,-1-1 0,-2 1 0,-2 0 0,-3 0 0,-2 1 164,14 1 1,-6 1-1,-3 1 1,0-1 0,4 0-165,-4-1 0,2 0 0,1-1 0,1 1 0,-1-1 0,-2 0 0,-1-1 0,1 1 0,-2-1 0,0-1 0,0 1 0,1-1 0,3 1 0,2-1 0,2 1 0,-2-1 0,0 0 0,-3-1-33,2 0 1,-2-2-1,-1 0 1,1-1 32,-2 0 0,0-1 0,1-1 0,1 0 0,2-1 0,-6 2 0,2-1 0,1 0 0,1 0 0,0 0 0,-1 0 0,-2 0 0,-2 0 0,2 0 0,-3-1 0,-1 0 0,1 1 0,2-1 0,0 2 0,3-1 0,2 0 0,-1 0 0,-2 1 0,-3 2 0,-5 1 343,7 2 0,-4 3-343,4-2 0,2 2 0,-9 2 0,1 1 0,-3 0 0,0-2 0,-2 1 1221,10 4 1,-1-1-1222,-2 0 1638,-8-4 0,0 0-1471,10 0 3109,-4 0-2048,-5-5 1,-1 0-1229,9 0 0,-4-2 0,3-1 0,5-4 0,-2-1 0,0 0 0,-6 0 0,-4 2 450,-14 4 0,-3 1 0,-2 0 0</inkml:trace>
  <inkml:trace contextRef="#ctx0" brushRef="#br0" timeOffset="181306">17912 8722 24575,'-24'0'0,"5"0"0,2 3 0,-5-2 0,-2 2 0,-5 2 0,2-1 0,2 0 0,-1-1 0,-3 0 0,-7 0 0,1-1 0,4 1 0,2-1 0,1 0-254,-1 0 0,-2 0 0,0-1 254,-8-1 0,4 1 94,13 3 0,0 0-94,-10-1 0,4 1 0,13 4 0,-2 6 0,-5 8 0,-2 3 0,3-3 0,1-1 0,2 0 0,-1 1-350,-3 3 1,-2 2-1,-1 1 1,3-1 349,-1 4 0,1-1 0,4-3-991,2-3 0,2 0 991,1-1 0,1 2 0,1-1 0,2 1 0,2-1 238,1 2 0,1 5-238,1-1 0,2 7 0,0 2 0,0-1 0,1-4 0,0-1 0,1-4 0,-1 4-656,0 1 1,0 4-1,-1 2 1,1-3 0,0-6 645,1 4 1,0-5 9,0-5 0,0-1 108,3 4 0,0-1-108,-3-7 0,1 0 0,7 11 0,2 1 0,-4-6 0,1-1 0,5 4 0,0-1 0,-2-5 0,1 0 0,1-2 0,2 0 0,-1 2 0,1 1 0,2-4 0,0-1 835,1 7 0,0-2-835,6 0 0,-2 0 0,-6-14 0,10-7 0,12-2 0,7-2 0,-1 0 0,-6 1 317,-2 1 1,-3-1 0,6 1-318,-10-1 0,6 0 0,3 0 0,3 0 0,2 0 0,-1 0 0,0 0 0,-2 0 0,-4 0 0,-4 0-820,7 0 1,-5 0 0,-1 0 0,3 0 664,0 0 0,4 0 0,2 0 1,-2 0-1,-3 0 0,-7 0 155,9 0 0,-7 0 0,-8-1 0,-4 0 0,1 1 0,-15-2 0,-2 0 2085,2-2-2085,1-7 3276,3 2-1886,2-4 0,4-3-1390,5-4 0,4-2 0,0-1 0,1 0 0,1-1 0,0 0-789,-7 4 1,1-1-1,0 0 1,-2 1 788,4-2 0,-1 2 0,-5 2 0,0-8 0,-3 7 0,-2 0 0,-5 0 0,7-9 0,-8 9 0,-1 0 0,8-3-315,-6 1 0,0-1 315,9-7 0,-2-1 0,0-3 0,-6 6 0,-1 1 1519,4-5 1,-1-4-1520,-7 1 0,-3-3 0,0 3 0,2 3 0,-2 0 0,1-3 0,-1-2 0,0 5 0,0-3 0,-4 2 0,4 22 0,-3-6 0,2 8 745,-8-8-745,5 8 0,-6-8 0,6 12 0,-11-13 0,7 9 0,-7-6 0,-2-1 0,-3-5 0,-1 3 0,-3-1 0,-3-3 0,1 0 0,4 3 0,1 1 0,-1 1 0,3 1 0,-2-3 0,-7 0 0,0 0 0,4 5-615,-5-6 1,-2 3 614,1 10 0,4-1 0,-2-1 0,-1-1 0,-1 0 0,7 3 0,-1 0 0,1-1 0,-1-1 0,1-1 0,-1-1 0,-3-2 0,-1-2 0,3 2 0,-3-1 0,3 1 0,-3-4 0,8 2 0,17 10 0,0 4 0,-4-6 1229,1 4-1229,-3-2 0,2 0 0,0 2 0,2 0 0,0-2 0,4 4 0,0-2 0</inkml:trace>
  <inkml:trace contextRef="#ctx0" brushRef="#br0" timeOffset="188221">17063 7389 24575,'21'10'0,"0"1"0,8 0 0,0-2 0,0 2 0,-3-5 0,6 0 0,-6-2 0,-2-1 0,4-1 0,7 2 0,-4-2 0,-10-2 0,2 0 0,6 1 0,7 0 0,0 0 0,-5 0 0,-3 1 0,-1 0 0,5 0 0,3 0 0,-8 1 0,-5 2 0,-10-2 0,4-1 0,-12-2 0,4 2 0,-4-2 0,8 5 0,1-3 0,5 1 0,-7-1 0,-3-2 0</inkml:trace>
  <inkml:trace contextRef="#ctx0" brushRef="#br0" timeOffset="270755">23007 10279 24575,'-6'6'0,"-2"5"0,0-2 0,-14 16 0,-3 4 0,14-13 0,0 0 0,-10 11 0,-4 5 0,6-6 0,3 2 0,0-3 0,2-3 0,7-14 0,-16 21 0,4-9 0,2-1 0,1 2 0,-3 4 0,1 5 0,13-19 0,7-3 0,14-6 0,15-2 0,5 0 0,-7 0 0,0 0-679,-2 0 1,2 0 0,-2 0 678,1 0 0,-1 0 0,1 0 0,2 0 0,2 0 0,4 0 0,-1 0 0,-7 0 0,-1 0 0,4 0 0,-1 0 0,4 0 0,2 0 0,-3 0 0,-3 0 0,7 0 0,-2 0 0,-6 0 0,3 0 0,-2 0 0,-6 0 0,4 0 0,-2 0 0,-21 0 0</inkml:trace>
  <inkml:trace contextRef="#ctx0" brushRef="#br0" timeOffset="271600">23259 10431 24575,'-9'36'0,"0"-1"0,3-8 0,0 1 0,-2 3 0,-2 1 0,-3 4 0,0 1 0,-1-1 0,3-4-1093,1-2 1,1-4 0,-1 3 497,0 0 0,-2 4 1,1 0-1,0-4 0,3-6 595,-2 3 1837,7-10-1837,-2 18 1005,4-22-1005,0 13 0,-2-12 0,2-1 3276,-1-1-3143,2-7-133,0 4 0,0-4 0,0 0 0,0-2 0</inkml:trace>
  <inkml:trace contextRef="#ctx0" brushRef="#br0" timeOffset="277835">21093 10383 24575,'16'3'0,"2"0"0,-4-3 0,-1 0 0,16 2 0,-13 2 0,5-2 0,0-1 0,0 2 0,4 1 0,0 0 0,-8 0 0,15 11 0,-29-9 0,1 4 0,-12 18 0,3-15 0,-6 14 0,-7-10 0,6-6 0,-2 4 0,5-9 0,7-4 0,-2 1 0,2 0 0,6 6 0,4 0 0,14 8 0,-3-4 0,11 7 0,0 0 0,-9-3 0,4 1 0,-4-1 0,-15-9 0,2 0 0,-4-2 0,0 0 0,0-2 0,-4 0 0,6 7 0,-5-5 0,2 13 0,-3-11 0,-2 14 0,-1-12 0,-5 12 0,3-13 0,-5 5 0,-5 3 0,-2 0 0,-1 1 0,-10 7-442,7-9 1,-3 2-1,4-5 442,2-3 0,-3 1 0,3-3 0,14-8 0,0 2 0,2-2 0</inkml:trace>
  <inkml:trace contextRef="#ctx0" brushRef="#br0" timeOffset="278642">21767 10626 24575,'18'0'0,"-5"0"0,4 0 0,-3 3 0,6 1 0,3 1 0,-2-3 0,0 1 0,3 1 0,0 0 0,11-4 0,-17 0 0,-6 0 0,-2 0 0,-6 0 0,2 0 0,2 0 0,-2-2 0,0 2 0,-4-2 0</inkml:trace>
  <inkml:trace contextRef="#ctx0" brushRef="#br0" timeOffset="279318">21854 10740 24575,'8'0'0,"11"2"0,3 1 0,7-1-1376,4 1 0,0 0 1376,-12-3 0,-2 0 0,4 0 0,1 0 436,-6-1 1,1 2-437,9 1 0,-1 0 0,1-1 453,8 3-453,-28-4 0,-2 0 0,1 0 0,-3 0 0,-2 0 0</inkml:trace>
  <inkml:trace contextRef="#ctx0" brushRef="#br0" timeOffset="280320">22137 10527 24575,'24'7'0,"-1"0"0,-3 0 0,0 0 0,8 2 0,0 2-1260,0 0 0,-3-1 1260,-2-3 803,10 10-803,-21-10 416,-3 1-416,-5-2 0,-1-2 0,-1 0 1301,2 0-1301,-1 0 0,0-1 0,0 0 0,2-1 0,0 1 0,-1 0 0,-4 1 0,-15 22 0,6-9 0,-7 9 0,10-16 0,2-6 0,1 0 0,0-2 0,1 1 0,-1 0 0,0 1 0,1 0 0,-3 2 0,-6 5 0,2 12 0,-4-10 0,-1 1 0,1 12 0,-8-7 0,6-7 0,4 0 0,-1-2 0,2 0 0,5-4 0,0-4 0,4 2 0,-2-2 0,2 2 0,0 2 0,1-3 0,0 0 0</inkml:trace>
  <inkml:trace contextRef="#ctx0" brushRef="#br0" timeOffset="312928">18956 7900 24575,'6'0'0,"4"0"0,1 0 0,13 0 0,14 0 0,2 0 0,-5 0-1639,1 0 1,3 0 1410,-12 0 1,5 0-1,3 0 1,2 0-1,0 0 1,-2 0-1,-5 0-592,5 0 1,-4 0 0,-1 0 0,2 0 477,1 0 1,2 0-1,0 0 1,1 0 0,-1 0 341,1 0 0,2 0 0,-1 0 0,-2 0 0,-1 0 0,-3 0 0,-3-1 0,1 1 0,2 1 0,0-1 0,4 1 0,0 1 0,1-1 0,-3 0 0,-4 0 0,3-1 0,-4 0 0,5 1-322,-3 1 0,6 1 0,2 0 0,1 0 0,0 1 1,-2-1-1,-5-1 322,2-1 0,-5-1 0,0 1 0,3 0 0,-2 1 0,1 0 0,2 1 0,1-1 0,-1 0 0,0 0-438,1-1 0,1-1 0,0 0 0,0-1 0,-3 1 1,-3 0 437,3 0 0,-3 0 0,4 0-91,-3 0 0,5 0 0,1 0 0,0 0 0,-3 0 0,-7 0 91,3 0 0,-3 0 594,1 0 0,1 0 1,-3 0-595,5 0 3276,-2 0-3093,-18 0 3093,-4 0-1778,0 0 1778,4 0-2513,-3 0 462,0 0-1225,-3 0 0,-1 0 0,-1 0 0</inkml:trace>
  <inkml:trace contextRef="#ctx0" brushRef="#br0" timeOffset="346149">23809 10613 24575,'12'0'0,"-4"0"0,25 0 0,-8 0 0,1 0 0,6 0 0,-2 0-1639,3 0 1,1 0 818,-7 0 1,3 0 0,2 0 0,-1 0 755,3 0 0,0 0 1,0 0-1,-3 0 64,0 0 0,-2 0 0,1 0 328,9 0 1,0 0 0,-8 0-1,-10 0 1,-3 0 0</inkml:trace>
  <inkml:trace contextRef="#ctx0" brushRef="#br0" timeOffset="347787">23814 10878 24575,'26'0'0,"0"0"0,2-2 0,1-1 0,0 1 0,0-1 0,2-3 0,2 1 0,-6 2 0,1 0 0,-1 1 0,2-2 0,-1 2 0,7 0 0,-3 1 0,-13 1 0,-11 0 0,-2 0 0,2 0 0,-2 0 0,2 0 0,-2 0 0,2 0 0,26 0 0,-19 0 0,18 0 0,-27 0 0,0 0 0,-2 0 0,4 0 0,2 2 0,-1-2 0,1 2 0,-6 0 0,2-2 0,-2 2 0,0-2 0,-2 0 0</inkml:trace>
  <inkml:trace contextRef="#ctx0" brushRef="#br0" timeOffset="348980">24375 10496 24575,'29'18'0,"-5"-6"0,9 4 0,4 1 0,0-1 0,-5-1-1093,1 0 1,-3-2 0,4 1 991,-3-1 0,4 3 0,1 0 0,0 0 0,-4-3 0,-6-2 101,-1-2 0,-4-2 0,0 1 0,-6-1 1204,-9-5-1204,-7 0 0,-14 9 0,-6 4 0,3-5 0,-2 2 158,-1 3 1,-4 4 0,-1 2 0,-1 1-159,0-2 0,-1 3 0,-1-1 0,1 1 0,2-3 0,-4 4 0,2-1 0,0 1-322,1-2 1,-3 3 0,4-2 0,9-9 321,10-8 1901,5 0-1901,-2-4 0,0 4 0,-2 0 0,2 0 0,-2 2 0,4-4 0,0-2 0</inkml:trace>
  <inkml:trace contextRef="#ctx0" brushRef="#br0" timeOffset="350419">25611 10408 24575,'5'36'0,"-1"0"0,-1-2 0,1-7 0,2 4 0,-3-6 0,-2-10 0,2 7 0,-1-2 0,-2-12 0,0 8 0,0-9 0,0 6 0,0-5 0,0-2 0,1 5 0,2-5 0,1 5 0,24 7 0,-8-7 0,4 1 0,0 0-1331,8 2 0,2-1 1331,-5-2 0,2 1 0,1-1 0,2-1 0,0 0 0,-1-1 0,1 2 0,0-1 0,-3 1 0,2 1 0,-5-1 0,5 5 0,-12-5 0,-16-3 0,-2-4 0,-1 2 0,-1-2 0,-1 6 2662,-3-3-2662,-8 11 0,-1-7 0,-2 3 0,-7 5 0,10-10 0,-5 0 0,-6-1 0,-12-2 0,-6-3 0,3 0 0,8 0 0,0 1-529,-9-1 0,-5 1 0,13-2 529,16-2 0,-2 0 0,2-3 0,3 3 0,-6-3 0,10 3 0,-5 0 1587,5 0-1587,1 0 0,2 0 0,0 0 0,2 0 0,0 0 0</inkml:trace>
  <inkml:trace contextRef="#ctx0" brushRef="#br0" timeOffset="351444">25630 10589 24575,'19'-7'0,"-1"0"0,14-2 0,1-1 0,-7 0 0,1-1-903,1 3 0,4 1 0,1 1 903,2-2 0,1 0 0,-2 1-567,-8 2 0,-1 0 0,1 1 567,3 0 0,0 0 0,-6 0 0,-3 0 1004,-9 4-1004,-2 0 0,-5-2 0,4 2 0,-7-2 0,1 2 0</inkml:trace>
  <inkml:trace contextRef="#ctx0" brushRef="#br0" timeOffset="362952">21679 6700 24575,'-17'26'0,"0"1"0,1-5 0,0 0 0,0 0 0,-3 7 0,0 2 0,1-3 0,-2 4 0,1 0 0,2-3 0,2 1 0,1 1 0,1-4 0,-2 3 0,1-1 0,5-6 0,3 5 0,-3 4 0,9-25 0,2-3 0,15-2 0,13 0 0,6 1 0,0-3 0,3 1-601,-11 0 0,3 1 0,1-1 1,0 0 600,1 0 0,2-1 0,-1 0 0,-2-1 0,1 0 0,-1-1 0,0 0 0,0 1 0,1 0 0,-6-1 0,4-6 0,-21 4 0,-6 1 0,-2 2 0</inkml:trace>
  <inkml:trace contextRef="#ctx0" brushRef="#br0" timeOffset="363514">21844 6986 24575,'-6'33'0,"0"1"0,0-4 0,0 2 0,1 0 0,0-2 0,0 1 0,0 0-1093,-1 4 1,-1 1 0,2-1 245,2-9 1,1 0 0,-1-1 846,-2 8 0,-1 0 62,3 1 0,0-2-62,-2-11 0,1 0 627,1 1 0,0-2-627,1-6 0,2-6 0,0-5 0</inkml:trace>
  <inkml:trace contextRef="#ctx0" brushRef="#br0" timeOffset="367117">22301 7102 24575,'26'0'0,"-1"0"0,-4 0 0,-4 0 0,-3 0 0,-7 0 0,1 0 0,-2 0 0,-2 0 0,2 0 0,0 0 0,2 0 0,-2-2 0,2 2 0,-2-2 0,2 2 0,0 0 0,5 0 0,9 4 0,8 4 0,3 0 0,-6-1 0,1 0 0,4 0 0,3 0 0,-3-1 0,-5-2 0,-2-1-359,2 0 0,-1 0 359,9 2 0,-20-1 0,11 3 0,-17-7 0,8 6 0,7 1 0,2 1 0,-4-6 0,1 2-820,2 3 1,5 3 0,-1 1 0,-1-3 809,5-3 1,0 0 9,-3 4 0,2 1 0,-2 0-661,4-1 1,-2-1 660,-3 1 0,2 1 0,-5-2 0,3 1 0,3 3 0,-4 0 0,5 3 0,2 1 0,0 1 0,0-1 0,-1 0 0,-5-2 0,0 0 0,0 0 0,0 0 0,0 1 0,1-1-469,-1 1 1,2 0 0,1 1 0,-1 0 0,0-1 0,-2 0 0,-2 0 161,7 4 0,-2-1 1,-3 0-1,-4-4 307,0-2 0,-1-1 294,3 3 0,2 2 0,-4-4-294,8 3 292,-9-4 1,2 2 0,-7-3-293,-8 0 0,15 4 0,-8 4 0,1-5 0,-5 1 0,-1-1 0,6 1 1638,6 7 0,1 3-652,-9-10 0,-1 1-986,12 10 0,-2-1 0,-3-1 1912,-3-1-1912,-14-13 919,13 12-919,-4 7 0,-2-14 0,1 2 0,-3 3 0,0 2 0,3-1 0,0 1 0,1 5 0,-1-1 0,-1 0 0,1-1 0,1 0 0,-2-1 0,-2 1 0,-1-7 0,-2 6 0,1-8 0,2 18 0,1-7 0,0 2 0,-5-5 0,0 1 0,6 5 0,0-1 0,-6-8 0,-1-2 0,5 10 0,-3-11 0,-1 8 0,-4-19 0,4 14 0,-4-12 0,2 9 0,1 3 0,6 6 0,-2 0 0,0 2 0,1-4 0,0 0-630,-1 9 0,-1 0 630,-2-14 0,-1 0 0,0 8 0,-1-4 0,0-12 0,1 7 0,3 5 0,4 12 0,1-1 0,-6-10 0,0 1 0,3 5 0,3 7 0,0 1 0,-4-6-1076,-3 0 0,-1-2 1076,3-1 0,3 2 0,-2-2 0,-3 2 0,-1-7 0,1-7 0,4 17 1119,-7-22-1119,1 2 0,-4-10 0,2 6 2293,-1-3-2293,4 12 0,-5-4 0,6 6 0,-6-6 0,2-2 0,-3-6 0,0-4 0</inkml:trace>
  <inkml:trace contextRef="#ctx0" brushRef="#br0" timeOffset="368391">25324 9802 24575,'18'23'0,"-6"-2"0,0 2 0,8 8 0,-9-9 0,-2-3 0,-3-11 0,-1-1 0,5 2 0,-6-4 0,15 16 0,6 6 0,-9-7 0,2 2-820,2 1 1,4 4 0,0 1 0,-3-5 805,-3-1 1,-1-1 13,5 3 0,2 1 0,-5-4 0,-7-7 0,13 11 0,-17-21 0,7-19 0,6-15 0,-2 2 0,-3 7 0,3-1-410,-4 3 0,5-5 1,1-3-1,3-2 1,0 0-1,-1 0 0,-2 4 1,-2 4-396,4-5 1,-2 5 0,3-4 804,-3 3 0,2-5 0,3-1 0,0-1 0,-2 1 0,-2 4 0,-5 4 737,3-2 1,-3 4-738,8-11 0,-4 5 0,-13 15 0,-6 7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42:2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23003 9566 24575,'-19'0'0,"0"0"0,-3 0 0,-2 0 0,0 2 0,0 1 0,4-1 0,1 0 0,-12 4 0,17-4 0,7-2 0,-1 0 0,4 0 0,0 0 0,0 0 0,-7 4 0,3-1 0,-7 4 0,8-4 0,-7 9 0,6-6 0,-6 8 0,6-3 0,-1 3 0,4 3 0,1 6 0,0 10 0,1 2 0,1-6 0,1-3 0,0 0-613,-1 8 1,-1 8 0,1-1 0,1-10 612,3-2 0,-2 5 0,0 0-867,6-5 867,-3-1 0,-1 0 0,6 1 0,-3 6 0,3-7 0,-5-9 0,0-1 0,3 6 0,3 1 0,-1 1 0,4-5 2331,-3 3-2331,2-7 985,-4-8-985,0 4 0,-1-5 0,0-1 0,0 0 0,10 2 0,-6-5 0,20 1 0,2-5 0,-12 0 0,0 0 0,12-2 0,2 1 0,-22-2 0,17-5 0,-19 3 0,19-3 0,-1-9 0,-3 4 0,0-2 0,-7-4 0,0-1-550,8-2 1,-2 0 549,-5-7 0,8 4 0,-12 4 0,-7 6 0,2 3 0,-9 1 0,1 6 0,-2-7 1099,0-4-1099,1 6 0,0-19 0,1 10 0,-2-9 0,-6-1 0,0 1 0,-4 1 0,-1 1 0,6 12 0,-4-2 0,5 7 0,-1-4 0,0 1 0,-1 3 0,-3-8 0,1 6 0,-4-3 0,-2-1 0,-1-2 0,-1 0 0,1 2 0,0 0 0,0 0 0,2 2 0,5 7 0,-1-2 0,-15-10 0,6 5 0,-8-5 0,15 10 0,5 6 0,1-2 0,-2 2 0,-1-4 0,2 2 0,0 0 0,-8-5 0,6 5 0,-6-5 0,8 7 0,4 0 0,0 2 0</inkml:trace>
  <inkml:trace contextRef="#ctx0" brushRef="#br0" timeOffset="2756">23898 9711 24575,'-2'8'0,"0"0"0,2 0 0,0 0 0,0 2 0,0-3 0,0 0 0,2-2 0,0 2 0,2-2 0,0 4 0,2-2 0,4 3 0,-1-2 0,18 6 0,5 0 0,1-1-239,-3 0 1,-1-2 238,-8-4 0,-13-2 0,-1 0 0,-3 1 0,0 4 0,-3-3 0,2 14 477,-3-7-477,0 7 0,-2-9 0,1 0 0,-4-6 0,4 1 0,-4 0 0,2-2 0,-1 1 0,-14 6 0,11-4 0,-17 9 0,18-8 0,-10 2 0,8-3 0,-2 2 0,4-3 0,-2 2 0,2-2 0,-3-1 0,0-1 0,2-4 0,-3 2 0,1 0 0,-4 4 0,4-4 0,2 3 0,5-6 0</inkml:trace>
  <inkml:trace contextRef="#ctx0" brushRef="#br0" timeOffset="3599">23868 9733 24575,'32'-3'0,"0"0"0,4 1 0,-10 0 0,3 0 0,-4 0 0,4 2 0,-6 0 0,-12 0 0,-4 0 0,-3 0 0,0 0 0,1 0 0,14 0 0,6 0 0,4 0 0,-1 0 0,-1 0 0,-7 0 0,-10 0 0,-7 0 0,-2 0 0</inkml:trace>
  <inkml:trace contextRef="#ctx0" brushRef="#br0" timeOffset="15617">20906 6896 24575,'0'0'0</inkml:trace>
  <inkml:trace contextRef="#ctx0" brushRef="#br0" timeOffset="18065">21160 6723 24575,'-2'12'0,"-3"10"0,1-2 0,2 10 0,0 1 0,2 5-761,0-4 1,0-1 760,0-7 370,0 1-370,0-18 0,-2 5 0,5-8 0,30 13 0,-15-12 0,2 0 0,5 1 0,3 1 0,1-2-246,-4-2 0,1-2 0,2 1 246,1 0 0,3 0 0,2 1 0,-1-1 0,-5-1-57,-1-1 1,-3 0-1,2 1 57,6 2 0,4 2 0,2 0 0,-4-1 0,-8 0 0,4-1 0,5 4 0,-6 1 0,-21-5 0,-6 0 0,-2 5 0,0-4 731,0 4-731,0-4 1328,-2 4-1328,0-4 0,-5 8 0,-2-1 0,-3 6 0,4-3 0,-4 1 0,0-1 0,1-4 0,-5 6 0,0-2 0,5-8 0,-11 6 0,13-6 0,-11-3 0,5 6 0,0-7 0,5 3 0,4-5 0,2 2 0,-8 1 0,-17 3 0,7 1 0,-3 0 0,-2 1 0,3 1 0,1 1 0,3-4 0,-2 1 0,-9 5 0,3-3 0,11-8 0,-13 6 0,22-7 0,0 2 0,2 0 0,0 0 0,2 0 0,0-2 0,0 0 0,0 0 0,0 0 0,-2 0 0,0 0 0,0 0 0,2 0 0,2 0 0</inkml:trace>
  <inkml:trace contextRef="#ctx0" brushRef="#br0" timeOffset="19274">21180 6875 24575,'35'0'0,"0"0"0,0 0 0,-1 0 0,-3 0 0,2-2 0,-6 1 0,-15 0 0,-2-1 0,-6 2 0,6 0 0,3 0 0,1 0 0,-1 0 0,-7 0 0,11 0 0,-8 0 0,9 0 0,-12 0 0,3 0 0,-4 0 0,7 0 0,-8-2 0,0 1 0,-2 0 0</inkml:trace>
  <inkml:trace contextRef="#ctx0" brushRef="#br0" timeOffset="23017">25786 13106 24575,'-6'4'0,"2"2"0,-2-1 0,2 2 0,-4 3 0,3-3 0,-4 5 0,3-2 0,-2-1 0,-5 19 0,2-12 0,0 0 0,3 1 0,-1 1 0,-4 3 0,1-1 0,3-4 0,0 6 0,1 0 0,1-3 0,-1 6 0,1-1 0,1-8 0,-1 19 0,6-19 0,1 9 0,0-11 0,1 15 0,0-17 0,1 13 0,-2-17 0,1-2 0,0 2 0,3-2 0,-2 2 0,19 21 0,-10-12 0,0 1 0,2 1 0,2 0 0,3 8 0,-1-2 0,-3-7 0,9 10 0,-14-20 0,-3-3 0,0-2 0,-2-3 0,16-10 0,-3-1 0,1-1 0,3 1 0,1-2-927,4-6 1,1 0 926,-3 5 0,-1 1 0,-3-3 0,-1 0 0,7-1 0,-2 0 0,-3-3 0,2 0 0,-19 12 0,-2-4 0,0 4 0,2-20 1853,-1 13-1853,1-19 0,-4 15 0,0 4 0,0 3 0,0 8 0,-1-4 0,-2 2 0,-1 1 0,0 0 0,-2 1 0,2-1 0,-7-4 0,4 4 0,-11-8 0,4 7 0,-6-4 0,1 2 0,-7 4 0,-5 2 0,-4 0 0,9 1 0,-1 2-514,2-2 1,-2 1 0,3 1 513,0 1 0,2 0 0,-2-1-367,2 6 1,1 0 366,-6 0-64,8 0 1,0 0 63,-7 0 0,12-1 0,-2-1 1471,6-2-1471,-2 1 786,4-2-786,2 1 35,2 0 1,2-2 0,2 1 0</inkml:trace>
  <inkml:trace contextRef="#ctx0" brushRef="#br0" timeOffset="25276">22622 7257 24575,'28'8'0,"-3"-5"0,4 0 0,0 0 0,-5 0 0,0 0 0,5 2-365,-4 0 1,5 1 0,3 0 0,3 1 0,0 1 0,1-1 0,-1 1 0,-2-1 0,-4-1-292,6 1 1,-4-1-1,-1 0 1,1 0 0,4 2 290,-5-1 1,1 0 0,3 1 0,1 0 0,0 1 0,0-1 0,-1 0 0,-2 0 0,-3-1-292,8 2 1,-3-1-1,-2-1 1,1 1 0,1-1 447,-2 0 0,2-1 0,-1 1 1,1-1-1,-1 1 0,-1 0 208,4 2 0,-2 0 0,0 1 0,0 0 0,0-1 0,1-1 0,1-1 0,0 0 0,-1 1 0,-2 0 0,-4 0 0,-1 1 0,0 0 0,-1 0 0,0 1-508,5 1 1,-1 0 0,0 0 0,1 1 507,-4-3 0,0 0 0,0 1 0,1-1 0,-1 2 163,0 0 1,-1 0-1,1 1 1,0 1 0,2 0-164,-3-1 0,2 0 0,1 2 0,0-1 0,0 0 0,0 0 0,-2 0 0,4 1 0,0 0 0,-1-1 0,0 1 0,1 2 0,-2-2 0,0 1 0,1 1 0,-1 0 0,0 0 0,-2 1 0,1 1 0,-1 1 0,-1 1 0,-2-1 0,-1 0 592,5 4 0,-3 0 0,1 2-592,-7-4 0,1 3 0,1 0 0,-2 0 0,-2-2 0,4 3 0,-3-2 0,-1 0 1003,2 8 0,-1-1-1003,-4-7 0,1-1 0,-1 1 0,-1 1 0,0-1 0,0 2 0,1 0 0,0 0 0,0 1 0,0 2 0,0 0 0,-1 2 0,-2-3 0,0 1 0,-1 0 0,-2-1 0,-1-1 0,-2-1 0,1 3-160,4 4 0,2 4 0,0 0 0,-3-2 160,-4 1 0,-3-1 0,2 6 0,1-13 0,1 4 0,1 2 0,1 2 0,1 1 0,-1 1 0,0 1 0,-1-1 0,-1-1 0,-1-2 0,-2 0 0,0 1 0,-1 0 0,0 0 0,0 0 0,0 0 0,0 0 0,1 0 0,1-1 0,1 0 0,0 0 0,1 0 0,0 0 0,0 0 0,0 0 0,0-1 0,-1 0 0,0-1 0,-2 0-213,0 4 0,0 1 1,-1 0-1,-1-1 0,0-1 1,0-3-1,-1-2 0,0-5 213,1 4 0,-2-5 0,1 1-95,0 6 1,0 1-1,1 0 95,-1-5 0,0 0 0,1 1 0,0 2 0,-1 2 0,1 1 0,-1-4 0,-1 2 0,1 0 0,-1-2 0,-1 1 0,1-3 0,-2 5 0,-2-4 0,0 4 0,-2 1 0,1 1 0,-1-1 0,2-4 0,-1 6 0,1-3 0,-2 4 0,-1-5 0,-1 3 0,0 4 0,-2 0 0,1-1 0,1-2 0,1-4 71,-1 8 1,1-4 0,0 1-72,0-4 0,-1 3 0,0 0 0,1-2 0,0-4 0,0 5 0,0-2 373,-3 1 1,-2 2 0,1-3-374,2 2 0,0 0 0,-1-8 0,0 1 0,-1 1 0,1 0 0,1 7 0,2 1 0,-2-3 0,0-7 0,0-1 0,-1 1 903,0 8 1,0 2 0,0-4-904,-1-2 0,1-3 0,0-3 0,2 0 0,0-3 0,0-2 0,0 4 2066,1-10-2066,4-7 3276,1-2-2900,-2 2 2900,-2 4-2293,-3 3-983,0 4 0,-6 10 0,5-9 0,-1 1 0,0 1 0,0-1 0,-7 14 0,8-16 0,7-13 0</inkml:trace>
  <inkml:trace contextRef="#ctx0" brushRef="#br0" timeOffset="25927">25875 12644 24575,'-2'20'0,"0"0"0,1 0 0,1 0 0,-4 12 0,4-4 0,0-13 0,3-1 0,0-9 0,8 4 0,-4-4 0,15 9 0,-7-7 0,7 4 0,3-1 0,-4-7 0,-1-1 0,0 3 0,2-2 0,3-8 0,3-4 0,-5 0 0,10-7-906,-2 2 0,0-1 906,-11 6 0,-4 0 0,0-2 0,9-1 0,-16 8 0,4-1 0,-7 5 0,0-2 0,-2 2 0,-2 0 0,0 0 0</inkml:trace>
  <inkml:trace contextRef="#ctx0" brushRef="#br0" timeOffset="55873">24754 5404 24575,'-26'0'0,"-11"0"0,17 0 0,0 0 0,-7 0 0,2 0 0,-6-2 0,-4 1 0,16-2 0,6 3 0,-5 0 0,12 0 0,-8 0 0,10 0 0,-1 2 0,2-1 0,1 0 0,-4 1 0,-4 8 0,1-3 0,1 5 0,-1-3 0,6-2 0,-7 3 0,6-2 0,-4 4 0,0 1 0,0 5 0,2-4 0,0-3 0,4-1 0,0-5 0,0 2 0,0-1 0,0 4 0,-5 9 0,0 2 0,0 11 0,1-11 0,0-1 0,1 1 0,5-7 0,-2 0 0,2 1 0,0 3 0,0-4 0,2 0 0,-2 3 0,12 12 0,-1-9 0,2 2 0,3 9 0,0-12 0,-2-3 0,-7-10 0,6 4 0,5-2 0,3 0 0,-5 3 0,0 0 0,6-3 0,-1 1 0,-3 2 0,-3-1 0,-5-5 0,6 2 0,-6-5 0,-3 2 0,6-4 0,16 2 0,-6-1 0,2-2-327,1-1 0,-1 0 327,-3 1 0,-2-1 0,15-7 0,-24 5 0,22-6 0,-21 7 0,8-4 0,-8 3 0,-3-3 654,12-8-654,0-3 0,1-2 0,-2 3 0,-1 0-329,4-5-1,-3 0 330,2-4 0,-11-5 0,-1 10 0,-2-6 0,-6 2 0,-2 13 0,0-13 0,0 11 0,-2-4 0,-1-3 0,-2-11 0,1 11 0,-1 1 0,-5-7 659,2 12-659,-1 2 0,-1 3 0,3 4 0,1 0 0,3 2 0,-1 0 0,-3 0 0,1 0 0,-2 2 0,-6-4 0,4 3 0,-6-4 0,8 3 0,-5 2 0,-8-2 0,7 2 0,-1 0 0,13 0 0</inkml:trace>
  <inkml:trace contextRef="#ctx0" brushRef="#br0" timeOffset="65957">22851 13688 24575,'-2'28'0,"0"-1"0,0 1 0,-1-1 0,0-2 0,3 6 0,0-4 0,0-10 0,0 2 0,0-8 0,0-4 0,0 18 0,0 0 0,0-5 0,0 1 0,0 8 0,0 6 0,0-19 0,0 5 0,0-5 0,0-6 0,0 6 0,0-4 0,0-4 0,0 8 0,-1 1 0,0-4 0,-1 3 0,2-3 0,0-4 0,0 5 0,0-18 0,0-4 0</inkml:trace>
  <inkml:trace contextRef="#ctx0" brushRef="#br0" timeOffset="66992">22810 13838 24575,'-11'13'0,"3"-5"0,-4 6 0,8-8 0,1-2 0,2 0 0,-12 22 0,0 8 0,0 0 0,3-13 0,1 0 0,-4 14 0,2-10 0,9-23 0</inkml:trace>
  <inkml:trace contextRef="#ctx0" brushRef="#br0" timeOffset="67576">22850 13729 24575,'14'14'0,"0"0"0,0 0 0,0 0 0,6 4 0,0-1 0,4 8 0,-10-13 0,1 1 0,2 5 0,-1-1 0,-2-3 0,1 3 0,-1-2 0,-8-11 0,-4 0 0,0-4 0</inkml:trace>
  <inkml:trace contextRef="#ctx0" brushRef="#br0" timeOffset="109370">23550 10690 24575,'2'20'0,"0"-7"0,2 7 0,0 2 0,-2 5 0,4-7 0,-1 1 0,-1 13 0,3 3 0,-3-12 0,-1-5 0,0-3 0,-3-2 0,4 9 0,-4-5 0,3 6 0,0 4 0,-2-8 0,-1 2 0,2 5 0,-1 5 0,0-4-277,0-6 0,-2-2 277,1 4 0,0-2 0,0-7 0,0 7 0,0-3 0,-1 2 0,0 12 0,-5-7 0,5-9 0,1 2 0,-2 2 0,0 0 0,2 2 0,0 0 0,0-3 0,0 0 0,0 1 0,0-1 0,0 6 0,0-1 0,0 1 0,0 8-441,0 0 1,0-1 440,0-3 0,0-1 0,0 5 0,0-2 0,0-2 0,0-1 0,0-3 0,0 1 0,0-3 0,0 9 0,0-19 0,0-6 1435,0 3-1435,0-8 0,0 0 0,0-2 0</inkml:trace>
  <inkml:trace contextRef="#ctx0" brushRef="#br0" timeOffset="110023">23516 12153 24575,'4'29'0,"1"3"0,3-3 0,-2-5 0,0-5 0,0 0 0,3-1 0,3 16 0,3-14 0,-8-10 0,12 8 0,-11-13 0,9-16 0,7-14 0,3-6 0,-11 12 0,1-1 0,0-1-290,3-3 1,0-2 0,1 1-1,-3 4 1,2-1 0,-3 3-1,-5 1 1,1-1 0</inkml:trace>
  <inkml:trace contextRef="#ctx0" brushRef="#br0" timeOffset="121500">22790 6998 24575,'24'0'0,"1"0"0,-4 0 0,3 0 0,5-1 0,7-2 0,3 0 0,1-1 0,-3 1-820,-2 1 1,-3-1 0,2 0 0,4 1 409,-9 0 0,3 0 1,1 0-1,2 1 1,0-1-1,0 0 0,-2-1 1,-1 1-138,1-1 1,-3-1 0,0 0 0,1 0 0,1 0 0,4 1 377,-5 2 1,3 0-1,2 0 1,1 1 0,2 0-1,0 1 1,0-1-1,-1 0 1,-1 0 0,-2-1-1,-2 1 169,3-2 0,-3-1 0,-2 1 0,0-1 0,0 1 0,3 0 0,3 1 0,-5 1 0,3 0 0,3 1 0,1 0 0,1 0 0,1 1 0,0 0 0,-1 0 0,0 0 0,-2 0 0,-2 0 0,-3 1 0,-3-1-306,10 3 0,-4-1 0,-3 1 0,0 0 0,3 1 306,-1-1 0,1-1 0,2 1 0,1 0 0,-1 0 0,-2 2 0,-1 0 0,-3 2 0,-2 1 0,0 1 0,-1 0 0,0 0 0,-1 0-336,7 1 0,-1 0 0,1 0 1,2 2 335,-6-3 0,2 2 0,1 1 0,1 0 0,0 0 0,-2 0 0,-2-2 0,0 0 0,-3-1 0,-1 0 0,2 1 0,4 1 0,-4-2 0,2 1 0,3 1 0,2 0 0,0 1 0,1-1 0,-1 1 0,-1-1 0,-2 0 0,-3-1 167,4 1 1,-4-1 0,-1-1 0,-1 1 0,3 0 0,4 3-168,-7-3 0,2 1 0,3 1 0,1 1 0,1 0 0,1 1 0,0 0 0,0 0 0,-1 0 0,-1 0 0,-3-1 0,-1-1 0,-4-1 0,6 4 0,-4-2 0,-3-1 0,0 1 0,1 1 0,2 1 0,1 1 0,2 2 0,1 1 0,2 1 0,-1 0 0,0 0 0,-2-1 0,-3-2 0,-3-1 0,4 3 0,-5-2 0,-1 0 0,3 3 0,-5-3 0,2 3 0,2 2 0,0 0 0,0 1 0,0-1 0,-2-1 0,-1-2-218,4 2 0,-3-2 1,0-1-1,0 0 1,1 2 217,2 1 0,0 2 0,1 1 0,0 0 0,-1-2 0,-2-1 0,2 2 0,-1-1 0,-2-2 0,-1 1 480,2 3 1,-1 0 0,-3 0-481,-3-2 0,-1 0 0,-2 1 0,0 0 0,-2 2 0,-1-1 0,-2 0 0,-1 0 0,0 0 0,1 3 0,0 0 0,0 1-82,0 2 1,0 1 0,1 0 81,1 2 0,2 0 0,-2 1 0,-1-3 0,-1 0 0,2 0 0,-1-5 0,0 1 0,1-1 0,0 2 0,0 3 0,0 2 0,-1-1 0,-1-2 0,0 1 0,0-2 0,-1 2 0,0-2 0,1 1 0,-1 0 0,-3 0 0,-3-3 0,-2 0 0,0 0 0,0-2 0,2 6 0,0-2 0,0 2 0,-1 0 0,-1 2 0,-1 0 0,1 1 0,0-6 0,0 1 0,0-1 0,0 1 0,0-2 0,0 2 0,0-1 0,0-1 0,0 2 0,-1 0 0,0 0 0,0 1 0,-1 1 0,1-1 0,0 0 0,-1 1 0,1-1 0,-1-1 0,0-1 0,-2 5 0,-1-2 0,0 2 0,2-6 0,1 1 0,-1 1 0,-2 2 0,-2 0 0,-2-2 0,-2 2 0,-2 1 0,-1 1 0,-1 0 0,1-2 0,0-1 0,2-3 0,-1 5 0,1-3 0,-1-1 0,-1 6 0,2-7 0,-1 4 0,-2 3 0,0 1 0,-1 2 0,0-1 0,1-1 0,1-4 0,1-3 0,3-5 0,-4 5 0,3-7 0,0 3 0,-2 7 0,0 3 0,0-1 0,3-7 978,0-7 0,1-4-978,-5 14 0,0-7 0,-2 5 1638,3-13 0,-3 4-1497,2 1 0,-2 6 0,-1 2 0,0 0 0,1-2-728,-1 0 0,1-1 0,0 0 0,-1 2 587,0 0 0,-2 2 0,0 1 0,0 0 0,1-2 0,3-2 0,-1 6 0,2-4 0,-1 0 474,-4 4 1,-2 0 0,4-5-475,8-9 0,1-2 0,-4 4 0,1-6 0,9-13 0,0 0 0</inkml:trace>
  <inkml:trace contextRef="#ctx0" brushRef="#br0" timeOffset="122227">27434 12543 24575,'2'34'0,"-1"-6"0,8-17 0,5 10 0,6 9 0,2 3 0,-2-5 0,3 0 0,0 1-702,-3-1 1,3 6 0,-1-1 0,-4-10 701,5-1 663,-17-16-663,12-10 0,4-4 0,-4 2 0,1-1-727,5-1 0,4 0 0,-1-2 727,3-3 0,-1-2-963,-1 2 1,2-1 0,-1 0 962,-6 1 0,0 0 0,2 0 0,2 0 0,2 1 0,1-1 0,-1 0 0,0-2 0,0-1 0,-1 0 0,-1 2 62,1 1 0,0 2 0,-2-1-62,-1-3 0,-1 0 0,-8 3 0,-10 6 0,-4 4 0</inkml:trace>
  <inkml:trace contextRef="#ctx0" brushRef="#br0" timeOffset="123308">22210 11196 24575,'3'15'0,"1"-2"0,-3-2 0,1-6 0,-2 7 0,0-6 0,0 6 0,0 3 0,-2 7 0,1-6 0,-2 0 0,2 6 0,-1 9 0,2-5 0,3-27 0,6-19 0,-2-6 0,1-4 0,2-3 0,0 0-1051,-1 7 1,-1-1 1050,0-4 0,-1-1 0,-2 8 0,0 2-122,0 2 1,1 1 121,2-14 0,5 4 0,-6 21 0,4-6 0,-3 8 2073,6 0-2073,-6 0 67,3 2 1,-9 2 0,0 2 0</inkml:trace>
  <inkml:trace contextRef="#ctx0" brushRef="#br0" timeOffset="125311">22525 11426 24575,'34'0'0,"-3"-3"0,-13 0 0,8-6 0,-13 3 0,9-5 0,-11 3 0,-2-1 0,3-4 0,-7 8 0,-1-4 0,1 1 0,-2 3 0,1-3 0,-1 4 0,-2-3 0,1 2 0,-2-3 0,0-1 0,0-2 0,0-7 0,0 7 0,0 0 0,-2 7 0,0-2 0,-1 1 0,0-1 0,-1 2 0,-9 0 0,-1 2 0,1-2 0,1 4 0,8-2 0,-8 0 0,7 2 0,-5-2 0,6 2 0,-1 0 0,0 0 0,-6 6 0,4-5 0,-18 13 0,-8-3 0,7 2 0,-2 1 0,2 2 0,10-1 0,0-4 0,1 2 0,2 7 0,3-1 0,1 3 0,-1 7 0,1 2 0,9-5 0,-1 11 0,6-19 0,8 9 0,3 0 0,-3-4 0,3 3 0,1-3 0,-5-13 0,2 0 0,-3-4 0,6 5 0,-10-10 0,18 5 0,-14-6 0,14 0 0,-15 0 0,11 0 0,-7 0 0,15 0 0,-5 0 0,-5-2 0,-3 0 0,-16-2 0,6 0 0,3-12 0,9-2 0,-3 0 0,1 3 0,-13 11 0,-2 2 0,-1 0 0</inkml:trace>
  <inkml:trace contextRef="#ctx0" brushRef="#br0" timeOffset="125677">23044 10798 24575,'-11'30'0,"6"-17"0,-3 8 0</inkml:trace>
  <inkml:trace contextRef="#ctx0" brushRef="#br0" timeOffset="126227">23258 11122 24575,'29'16'0,"-8"-6"0,-13-3 0,-6 9 0,-2-2 0,0 20 0,0-5 0,0-11 0,0 2 0,-4 10 0,-2 3 0,2 2 0,0 1-1093,-1-8 1,-2 2 0,2-1 1075,3 0 0,0-1 1,-1 1 16,-3-1 0,-2 0 0,0 1 0,1-2 0,2 5 0,1-1 0,-5 1 0,-2-4 0,-4 3 0,-2-1 0,1 0 0,3-4 0,2 1 0,1-2 0,-1 0 0,-9 8 0,-2 0 0,5-3 0,8-10 0,3-1 0,-3 2 0,2-2 0,2 4 0,0-11 0,5-6 0,2-7 0,12-13 0,3-2 0,-7 4 0,5-3 0,1-1 0</inkml:trace>
  <inkml:trace contextRef="#ctx0" brushRef="#br0" timeOffset="127209">23669 11573 24575,'29'-2'0,"1"-1"0,5 1 0,-1-3 0,-6-2 0,3-2-547,-5 1 1,6-1 0,2-2 0,1 0 0,-2 1 0,-5 0-547,6-3 1,-4 0 0,3-1 545,-5 3 1,3 0 0,1-1 0,0-1 0,-3 1 0,-4 1 1210,8-11 0,-6 2-664,-11 7 0,-1 0 1719,5-10-1719,-23 14 0,-5 5 0,-17 1 0,9-2 0,-7 5 0,-10 1 0,-2 1 0,3 1 1092,6 0 0,2 0 0,-3 2-844,-6 1 0,-4 1 0,-3 0 0,1 1 1,4 1-1069,5 0 1,2 0 0,2 1 0,-2 1 512,-4 1 0,0 1 0,1 0 0,1 0 307,-1 0 0,3 0 0,-2 0-770,4 0 0,-2 1 0,2 0 0,2 0 770,-7 8 0,2 0 0,6-6 0,0-1 0,4 0 0,5 1 0,4-2 1323,4-3-1323,5 12 3276,9 0-2625,-2 9 2625,7-9-1950,-6-7-1326,2-4 0,7 6 0,-4-3 0,18 7 0,-14-11 0,10-1 0,10-5-777,-17-5 1,2 0 776,7 0 0,1 0 0,0-2 0,0-1 0,-4 0 0,-1 0 0,-2-1 0,2-2 0,3-2 0,1-3 0,-2 3 0,-6 3 0,0 0 0,14-8 0,-5 3 0,-18 9 0,-6-4 0,-2 2 0,1-6 0,-4 4 0,0-4 1553,0 4-1553,0-1 0,1 2 0,0 2 0,1 0 0</inkml:trace>
  <inkml:trace contextRef="#ctx0" brushRef="#br0" timeOffset="127842">24815 11274 24575,'-17'18'0,"5"-4"0,-5 3 0,-1 1 0,6-2 0,-1 2 0,-11 8 0,0 2 0,12-10 0,0-1 0,-2 3 0,2-2 0,9-4 0,0 10 0,3-8 0,3 10 0,3-11 0,0-2 0,3-5 0,8-1 0,2-2 0,10-1 0,-5-1 0,5 1 0,-2-3 0,-5-2 0,0-2 0,9 1 0,1-1 0,-4-1 0,-1-1 0,6-3-863,-3 3 1,1 0 862,-11 0 0,-1 1 0,17-6 0,-10 2 0,-24 2 0,-2 4 0,-2 0 0</inkml:trace>
  <inkml:trace contextRef="#ctx0" brushRef="#br0" timeOffset="128294">25427 11387 24575,'8'0'0,"-2"0"0,0 0 0,2-2 0,-3 0 0,3-2 0,6-3 0,-2 0 0,3-1 0,-8 4 0,-7 2 0</inkml:trace>
  <inkml:trace contextRef="#ctx0" brushRef="#br0" timeOffset="128972">25406 11190 24575,'-7'21'0,"4"13"0,1-8 0,0 5-1093,0 4 1,0 4 0,0-1-1,2-6 1,0 0 0,-1 1 412,0-1 1,-1 2-1,0 0 1,1-2 782,1 2 0,0-2 1,0-2-104,0 2 0,0-2 884,0-2 0,0-4-884,0-10 0,0-4 0,0-2 3276,6 3-1878,-3-3 1101,4 5-2499,-1-8 21,-1 2-21,1-4 0,-2 2 0,0-4 0,6 1 0,5-13 0,1-2 0,1 4 0,0-5 0,-3 0 0,-9 6 0,1 0 0,0-5 0,-2 5 0,9-11 0,-3-8 0,1 9 0,-5-7 0,-6 21 0,0 2 0</inkml:trace>
  <inkml:trace contextRef="#ctx0" brushRef="#br0" timeOffset="129867">25108 11541 24575,'6'0'0,"15"-4"0,-12 1 0,26-10 0,-15 7 0,1 1 0,-1-2 0,2-1-1188,9-1 0,1-1 1188,-7 1 0,-1 1 0,1 2 0,-2-1 566,11-5-566,-11 10 0,-15 0 0,0 0 0,-2 2 0,-2 0 0,-2 0 0,0 0 0</inkml:trace>
  <inkml:trace contextRef="#ctx0" brushRef="#br0" timeOffset="131600">28907 10728 24575,'0'9'0,"0"3"0,0-3 0,0 8 0,0-8 0,0 3 0,0 10 0,0 6 0,0 0 0,0 2 0,0-7 0,0 0 0,0 0 0,0-2 0,0 4 0,0-16 0,0 4 0,0-1 0,-2-3 0,2 4 0,-4-5 0,4 0 0,-4-4 0,4 2 0,-2-14 0,-1-3 0,3-2 0,-3-2 0,3 10 0,0-15 0,0 11 0,2-11 0,5-13 0,-2 20 0,6-21 0,4 15 0,-5 2 0,7-5 0,-12 11 0,1 5 0,0 2 0,0-1 0,2 0 0,-2-1 0,0 4 0,8 0 0,-6 2 0,12-2 0,-12 1 0,0-2 0,-6 3 0</inkml:trace>
  <inkml:trace contextRef="#ctx0" brushRef="#br0" timeOffset="132613">29209 11025 24575,'22'-5'0,"-10"2"0,4-2 0,-10 2 0,6-1 0,1-2 0,0 0 0,4 1 0,-6-5 0,0 4 0,-6-4 0,-1-2 0,-4 5 0,2-8 0,0 7 0,-2 0 0,2 2 0,-2 0 0,0 2 0,0 0 0,-2 0 0,0 2 0,-4-5 0,2 3 0,-2-1 0,2 3 0,-11 2 0,0 3 0,-5 7 0,0 3 0,-8 5 0,13-6 0,1 1 0,-1 2 0,12-9 0,-2 2 0,4 4 0,-1-4 0,-2 12 0,3-12 0,-4 12 0,5-9 0,0 1 0,0-3 0,8 12 0,-5-13 0,12 8 0,3-2 0,-6-10 0,10 4 0,-1-2 0,-9-5 0,22 4 0,-23-4 0,9 0 0,-12 1 0,-4-2 0,0-2 0,2-10 0,-5 7 0,4-6 0</inkml:trace>
  <inkml:trace contextRef="#ctx0" brushRef="#br0" timeOffset="132971">29712 10580 24575,'0'5'0,"0"-2"0</inkml:trace>
  <inkml:trace contextRef="#ctx0" brushRef="#br0" timeOffset="133441">29719 10780 24575,'6'18'0,"-3"-6"0,2 0 0,-5 10 0,2-10 0,-2 25 0,0-26 0,-1 7 0,-2 10 0,0 8 0,-1 2 0,0 1 0,0-3 0,1-7-1093,-1 2 1,1-4 0,-1 5 623,0-2 1,1 7 0,-1 2 0,-1 2 0,1-2 0,-1-4 0,1-7 464,-5 9 0,0-5-399,4-7 0,-1 1 0,1-3 403,-3-1 0,1-2 0,2 1 0,1-3 0,-1-6 0,0 4 0,-1-6 3276,-5 8-562,5-13-933,0 2-1781,2-6 0,4 1 0,-2-2 0</inkml:trace>
  <inkml:trace contextRef="#ctx0" brushRef="#br0" timeOffset="134243">29914 11293 24575,'18'-2'0,"9"-3"0,-4-7 0,3-4 0,4 3 0,0-1-1639,2-3 1,-1-2 1102,-8 5 0,-1 1 1,0-2 535,-1-3 0,-1-1 0,-1 1 0,-1 0 0,0 0 0,-1 0 0,8-12 0,-3 2 741,-10 12 0,-2 1-741,0-6 794,-4 10-794,-4-6 0,-32-6 0,6 5 0,4 7 0,-1 2 0,-6 5 0,6 9 0,7-2 0,-2 14 0,-2 9 0,0-1-477,0-3 1,0 2 476,2-1 0,-2 4 0,0 2 0,0-2 0,2-2 0,0 0 0,1 0 0,1-2 0,-1 0 0,1-1 0,1 2 0,0 11 0,1 3 0,3-5 0,3-10 0,3-2 0,3 15 0,3 0 0,4-16 0,1-1 0,0 9 0,12-8 0,-9-16 0,0 0 0,7 0 0,1-1 0,0-2 0,5 3 0,-1 0 0,-8-3 3276,13 2-2991,-19-6-285,9-6 0,-7-3 0,-3 3 0,-2 1 0</inkml:trace>
  <inkml:trace contextRef="#ctx0" brushRef="#br0" timeOffset="134718">30952 11094 20783,'-21'28'0,"0"-1"0,6-5 0,0 0 0,-2 3 0,1 0 0,6-6 0,1-1 0,-1 1 0,1 0 1799,-3 13-1799,3-8 641,8-4-641,4-11 330,3 5-330,3-7 0,16-2 0,6-2 0,-10-1 0,0-1-800,10 1 1,4-1 0,-1-1 799,-7-4 0,-1-1 0,1 1 0,5 3 0,1 1 0,-1-2 0,-5-5 0,0-1 0,-2 1-432,10 3 1,-3 1 431,-12-4 0,-2 0 0,2 0 0,-10 4 0,-8 0 0,0 0 811,-2-1 1,0 2 0,0 0-1</inkml:trace>
  <inkml:trace contextRef="#ctx0" brushRef="#br0" timeOffset="135094">31415 11220 17719,'32'-14'0,"-1"1"0,1-1 0,-5 3 0,0-1 0,1 0 0,2-1 0,2-2 0,2 0 0,0 0 0,0 1 0,2-1 0,0 0 0,-1 0 0,-3 2 0,-3 1 0,-3 1 0,0 0 0,1-1 770,7-1 0,3-1 0,-4 1 0,-12 2-770,-13 2 1174,-8 4-1174,-2 0 154,-2 2 1,1 2-1,2 1 1</inkml:trace>
  <inkml:trace contextRef="#ctx0" brushRef="#br0" timeOffset="135578">31943 10857 24575,'-8'21'0,"3"4"0,-1-7 0,-1 1-518,4 0 0,0 0 518,-1 0 0,-1 0 0,0-1 0,1 1 0,3-1 0,1 2 0,-2 15 0,0 1 0,2-13 0,0 0-849,1 3 0,1 2 0,0-2 849,1 4 0,1-2 0,2 1 0,0 1 0,-2-5 0,0 1 0,1-1 0,3 5 0,1-1 416,-2-4 0,0-2-416,12 5 0,-8-19 0,-1-7 466,10-10-466,-2-7 0,3 1 0,1-3 0,-6 2 0,-1 0 457,1 2 0,-1 0 0,-1 0 0,-11 9 0</inkml:trace>
  <inkml:trace contextRef="#ctx0" brushRef="#br0" timeOffset="143837">21538 15014 24575,'3'-27'0,"1"1"0,1-9 0,-3 4 0,0-1 0,-1 5 0,-1-1 0,2-3 0,0 0 0,-1 8 0,-2 0 0,1-5 0,0 4 0,0 10 0,0-10 0,0-6 0,0 14 0,0-14 0,0 5 0,-1 11 0,0-10 0,-1 18 0,2 0 0,0 0 0,-2-4 0,1 2 0,-3-4 0,1 0 0,0 4 0,0-5 0,3 6 0,0-1 0,0 2 0,0 0 0,-1 0 0,-2-2 0,1 0 0,0 1 0,1 0 0,-2-5 0,-1-1 0,0-1 0,2 4 0,0 4 0,2-2 0,0 3 0,0-2 0,0 3 0,0 0 0,0 0 0,0 0 0,-5 5 0,-12 9 0,6-2 0,-8 5 0,17-9 0,-7 3 0,5-2 0,-3 5 0,5-6 0,-2 4 0,2-5 0,0 2 0,0-3 0,-2 6 0,1 3 0,-2 4 0,1 8 0,0 0 0,2-6 0,-4 19 0</inkml:trace>
  <inkml:trace contextRef="#ctx0" brushRef="#br0" timeOffset="144402">21484 14305 24575,'12'5'0,"10"0"0,7 2 0,4 0 0,-10-5 0,-7 3 0,-8 1 0,-2-2 0,13 13 0,-11-9 0,11 9 0,-8-3 0,3-3 0,-2 1 0,-1-4 0,-6-6 0,-1 0 0,-2-2 0</inkml:trace>
  <inkml:trace contextRef="#ctx0" brushRef="#br0" timeOffset="180748">22722 8755 24575,'0'13'0,"0"-2"0,0-7 0,0 0 0,0 2 0,0-2 0,0 4 0,0-4 0,0 6 0,0 1 0,0 0 0,0 9 0,0-10 0,0 6 0,1-4 0,2-5 0,1 4 0,0-6 0,15 7 0,3-4 0,-4-3 0,2 0 0,7 3 0,0 0 0,6-2 0,-11 3 0,-3 1 0,-2-1 0,-6 1 0,-2-2 0,-3 0 0,-6-2 0,2 0 0,-2 0 0,0 2 0,0-3 0,0 6 0,-2-6 0,0 4 0,-6 2 0,3-4 0,-4 3 0,-2-2 0,4-3 0,-3 2 0,6-3 0,-2 1 0,2-1 0,-4 0 0,2 0 0,-1-2 0,-2 0 0,4-2 0,-1 1 0,3 0 0,2 1 0,-1-2 0</inkml:trace>
  <inkml:trace contextRef="#ctx0" brushRef="#br0" timeOffset="181418">22757 8909 24575,'29'-8'0,"-8"1"0,-2 2 0,0 1-2220,10 0 2220,-6 0 0,1-1 0,0 2 0,0 0 0,1-3 0,-1 1 0,-4 2 0,-2 0 712,8-1-712,-12 4 366,-4 0-366,-4-2 0,-4 2 0,0-2 0</inkml:trace>
  <inkml:trace contextRef="#ctx0" brushRef="#br0" timeOffset="182914">24710 8531 24575,'-6'6'0,"0"0"0,2 0 0,0-2 0,0 2 0,-9 1 0,5 0 0,-20 16 0,5 5-843,5-6 1,-4 3 0,4-2 842,3-5 0,1 0 0,-6 9 0,-2 4 0,0-2 0,6-7 0,0-2 0,0 0 0,0 5 0,-1 0 0,1 0 0,-5 5 0,1 1 0,3-3 0,6-1 0,3-3 0,-3-1 0,4 0 0,6 12 0,-2-2 0,3-4 0,0 1 0,2-16 0,0-2 0,11 18 0,-7-16 1263,-1 4 1,6-1-1264,13-7 0,8-5 0,-2-1 0,-4 3 0,0-1-442,6-1 1,3 0 0,-5-2 441,6-6 0,-23 1 0,-1-3 0,4-6 0,-6 3 0,10-5 0,-9 0 1324,4 4-1324,-6-1 0,11-7 0,-13 9 0,13-17 0,-14 10 0,10-14 0,-11 13 0,3-8 0,-8 16 0,1-7 0,0 9 0,-2-9 0,-2-4 0,-3-1 0,2-4 0,0 10 0,-3-10 0,-7 6 0,4 0 0,-3 6 0,2 6 0,6 1 0,-15-6 0,13 8 0,-10-2 0,10 3 0,-4 1 0,-11 0 0,-4 1 0,1-1 0,0 2 0,-9-1 0,0 0-571,5 0 0,3 0 571,-3 0-237,6 0 0,1 0 237,0 0 0,-9 0 0,20 0 0,6 0 0,-15 0 1114,11 0-1114,-19 2 502,18 1-502,-5 2 0,10-3 0,2 0 0,1-2 0</inkml:trace>
  <inkml:trace contextRef="#ctx0" brushRef="#br0" timeOffset="203045">20167 14199 24575,'3'24'0,"-2"1"0,0-1 0,-2 1 0,1 1 0,0-6 0,0 2 0,7 3 0,1 0 0,-4 1 0,0 1-1160,4 6 1,0 0 1159,-2-4 0,-2-3 554,-2 7-554,3-1 0,-5-12 0,0-11 0,0 6 0,0-9 1765,0 2-1765,0-4 0,0 4 0,-2-4 0,2 2 0,-2 2 0,2-3 0,0 4 0,0-5 0,0 2 0,0 4 0,0-5 0,0 5 0,0-6 0,0 0 0,0-2 0,0 0 0</inkml:trace>
  <inkml:trace contextRef="#ctx0" brushRef="#br0" timeOffset="204066">20161 14129 24575,'0'13'0,"-4"-4"0,3 8 0,-5-4 0,3 0 0,-5 8 0,3-11 0,-2 4 0,3-8 0,0-2 0,1 0 0,0-2 0,2 2 0,-1-2 0,-1 6 0,2-3 0,-16 13 0,-8 4 0,-2-1 0,-2 1-248,5-3 0,-2 0 0,0 1 248,1-1 0,-1 1 0,3-4 0,6-5 0,1-2 0,-6 12 0,22-21 0,5-3 0,-1 1 0,1-3 0</inkml:trace>
  <inkml:trace contextRef="#ctx0" brushRef="#br0" timeOffset="204747">20004 14296 24575,'18'6'0,"8"1"0,2 5 0,1-3 0,-8 1 0,-1 0 0,2 2 0,1-1 0,1 2 0,6 4 0,-11-9 0,-2 0 0,-8-3 0,-3-3 0,-1-2 0,-1 2 0,-3-2 0</inkml:trace>
  <inkml:trace contextRef="#ctx0" brushRef="#br0" timeOffset="217457">20169 6393 24575,'-11'7'0,"1"0"0,5-3 0,-3 1 0,1-1 0,-7 3 0,1 1 0,0 1 0,1 2 0,6-4 0,0 1 0,-11 18 0,5-6 0,0 3 0,-2 7 0,-2 5 0,3-2 0,-2 1 0,2 0-250,1-2 1,-1 3 0,2-4 249,1-2 0,0-1 0,2-3 0,-1 0 0,0-1 0,1-2 0,1-5 0,1 1 0,-2 14 0,1-1 0,-4 3 0,5-6 0,2-1 0,4-6 0,0-6 0,0 14 0,0-1 0,0-9 0,0 10 748,2-19-748,1 11 0,5-9 0,-3 0 0,3-3 0,3-1 0,-3-3 0,4 2 0,-7-4 0,7 3 0,13-9 0,7-4 0,2 1 0,4-1 0,-1 0 0,-7 2 0,0 0 0,1-1 0,3-3 0,4-3 0,-3 2 0,-7 2 0,1 2 0,-1-4 0,-5-1 0,-16 5 0,12-11 0,-9 6 0,6-7 0,1-1 0,3-3 0,-1 0 0,1 0 0,-5 7 0,-1 1 0,9-9 0,-5 2 0,-10 7 0,0 1 0,0-4 0,-2 4 0,0-14 0,-4-2 0,-2-3 0,0 9 0,0 2 0,-8-7 0,-1 12 0,-2-1 0,-1-12 0,-10 5 0,14 18 0,-1-2 0,-2 2 0,3 0 0,-1 2 0,1 0 0,-3 0 0,2 2 0,-3 0 0,0 2 0,-10 0 0,3 0 0,-3 0 0,9 0 0,3 0 0,2 0 0,-2 0 0,4 0 0,-5 0 0,3 0 0,-1 0 0,-3 0 0,5 0 0,-3 0 0,6 0 0,2 0 0</inkml:trace>
  <inkml:trace contextRef="#ctx0" brushRef="#br0" timeOffset="218729">19929 12968 24575,'-6'2'0,"0"4"0,-2-5 0,1 4 0,0-3 0,-4 6 0,2-2 0,-5 5 0,-1 2 0,-2 12 0,-5-3 0,-2 1 0,9-1 0,1-1-262,-3-2 0,1-1 262,-6 12 0,11-12 0,1 0 0,2 0 0,4 8 0,3-3 0,0 0 0,1 5-375,4 3 0,2-2 375,-1-11 106,8 6 1,0 0-107,-4-7 0,12 12 0,-3-3 0,-5-9 0,4 0 0,0-1 0,3 1 0,0-1 0,8 6 0,0-2 0,1-1 0,2-2 0,-4-4 0,4-2 0,-2-5 0,5 0 0,3-1 0,0-1 0,-5 0 0,1 1 0,-2-2 0,4 0-469,-5-2 1,5-1 0,2 0 0,2 0 0,-2-1 0,-4-1 0,-4 0-363,1-2 1,-5-1-1,1-1 831,5-4 0,2-1 0,-2-1 0,-5 2 160,-8 1 0,-2-1-160,1-5 0,-3 0 208,-4-2-208,-4 3 0,2-2 0,-4 2 3276,-3 0-559,1-6-2717,-1-1 0,-2 0 0,1 5 0,0-17 0</inkml:trace>
  <inkml:trace contextRef="#ctx0" brushRef="#br0" timeOffset="221995">21397 6303 24575,'6'-2'0,"0"0"0,2 0 0,15-4 0,-4 0 0,4-1 0,1 1 0,-2 1 0,8-2 0,-16 7 0,-7 0 0,0 0 0,5 8 0,-7-3 0,9 7 0,-12-4 0,4 0 0,-6 0 0,2-2 0,-2 0 0,-2 3 0,0-1 0,-4 3 0,-6 3 0,-1-3 0,-3 1 0,0 1 0,-5 2 0,-3-1 0,-7 4 0,5-1 0,8-5 0,0 1 0,-8 4 0,-4 2 0,6-3 0,7 2 0,1 1 0,31-4 0,8 1 0,-8-5 0,1 2-718,4 3 0,2 3 0,-1-1 718,2 0 0,0 0 0,-2-2 0,0 0 0,0 0-468,2 0 0,0 0 468,0-2 0,-2 0 0,0 0 0,-17-9 0,0 3 0,-4-2 2044,0 2-2044,0-2 1046,0 0-1046,-6 3 0,-8 8 0,-7 5 0,4-7 0,1-1 0,-3 3 0,-1-2 0,16-13 0,0 0 0,2-2 0</inkml:trace>
  <inkml:trace contextRef="#ctx0" brushRef="#br0" timeOffset="222896">22741 6435 21608,'-14'29'0,"0"0"0,5-5 0,0 0 0,-6 9 0,1-2 0,5-5 0,2-3 0,1-4 1425,4-13-1425,0 4 501,2-6-501,0 2 255,4 2-255,11 9 0,0-5 0,6-2 0,10 2 0,6 1 0,3-1 0,0-2-410,-8-6 0,2-1 1,1-2-1,2-1 1,-1 0-1,1 1 0,-1 0 1,-2 2 20,1 2 0,0 2 0,-1 0 1,0 1-1,-1-1 0,1-1 1,0-2 25,3-2 1,2-1 0,2-1 0,-2-1 0,-4 0 0,-4 0 0,-9 1 362,8 0 0,-24 0 0,-3-2 0,-7-6 0,-5-3 3276,-1-5-1023,1-2 1023,3 7-2762,3-1-514,-1 6 0,0-4 0,-7-6 0,-3-2 0,-3 1 0,3-2 0,0 0 0,-5-4 0,8 6 0,-1 1 0,7 10 0</inkml:trace>
  <inkml:trace contextRef="#ctx0" brushRef="#br0" timeOffset="223323">23390 6593 21564,'-15'33'0,"0"0"0,5-7 0,1-1 0,-8 7 0,0 0 0,11-12 0,0 0 0,-4 5 0,-2 4 0,2-2 723,4-1 0,0 1-723,0 1 0,0 1 0,2-4 0,0 5 0,4-5 0</inkml:trace>
  <inkml:trace contextRef="#ctx0" brushRef="#br0" timeOffset="224884">24678 6299 20258,'-15'23'0,"-1"1"0,1-1 0,-2-1 0,0-1 0,1 2 0,1 5 0,2 1 0,0-1-824,-2-6 1,0-1-1,2 1 824,1 3 0,2 0 0,-1 0 0,-2 0 0,-2 0 0,1-1 0,-2 7 0,1 0 0,3-7 0,0 2 0,2-2-41,-4 4 0,4 0 41,4 5 0,3-1 726,-1-11 0,1-1-726,3 6 0,0 2 0,0-3 0,0-3 0,0 0 459,0 15 0,0 0-459,1-12 0,1-2 0,0 10 2441,9-11-2441,-5-15 2043,10 1-2043,-9-6 16,9-3-16,-3-2 0,5-9 0,3-3-1144,-1 4 1,0-1 1143,7-8 0,2-2 0,-4 3 0,2 1 0,-2 0 0,1-2 0,0 0 0,-3 1 0,1-1 0,-4 3 0,7-6 0,-9 4 0,-12-1 0,-3 4 0,1-11 0,-4-1 2287,0 9-2287,0-1 0,0 2 0,-1 10 0,-3-12 0,-4 9 0,-1-1 0,-4 1 0,-1 5 0,2-2 0,1 5 0,5 1 0,-6 8 0,6-3 0,-12 5 0,11-2 0,-10 0 0,-5 7 0,6-6 0,-11 6 0,17-10 0,-11 5 0,13-7 0,-7 2 0,10-3 0,-10 0 0,2 0 0,-4 2 0,0-2 0,4 5 0,1-4 0,2 1 0,2 0 0,-3 1 0,2-1 0,-1 3 0,6-5 0,-5 6 0,5-4 0,-5 2 0,7-2 0,-2-2 0,0 0 0,1 0 0,2 0 0</inkml:trace>
  <inkml:trace contextRef="#ctx0" brushRef="#br0" timeOffset="252391">2261 6800 24575,'13'6'0,"10"3"0,4 0 0,0-3 0,4-1-1093,0 0 1,5 1 0,2-2 901,-10-2 1,0 0 0,2-1 0,2 0 0,1-1 190,1 0 0,2-1 0,3 0 0,-1 0 0,1 0 0,-2 0 0,-2 0 0,2 0 0,-3 1 0,0 0 0,0 0 0,2-1 0,2 1 0,3-2 0,0 1 0,-1 0 0,-5 0 0,-7 0 0,-3 1 0,-4 0-233,13 0 1,-1 0 232,-14 0 0,0 0 0,6 0 0,4 0 0,0 0-786,-3 0 1,0 1-1,1-2 786,0 0 0,2 0 0,1-1 0,-1-1-820,2 0 1,1-1 0,0 0 0,1 0 584,1 0 1,0 1 0,2 0 0,-1-1-1,1 0-21,-1-1 1,0-2 0,1 1 0,0-1 0,3 2 255,-7 1 0,0 0 0,2 1 0,1 0 0,0 0 0,1 0 0,0 0 0,-1 0-237,-1 1 1,1-1 0,0 0 0,0 0 0,1 0 0,-1 0 0,-1 0-1,-1 1 1,-1-1 236,5 0 0,-2 0 0,-1 1 0,-1-1 0,0 0 0,1 1 0,0 0 0,4 0 0,-1 1 0,-3-1 0,-6 2 0,-9 0 1420,-6 3-1420,0-2 0,7 2 0,2 0 0,7-1 238,-2-2 1,8 2 0,2-1 0,-3 0-239,-6-1 0,-2 0 0,3 0 0,1 0 0,2 0 0,2 0 0,-1 0 0,-3 0 0,1 0 0,-3 0 0,3 0 0,0 0 0,2 0 0,2 0 0,-1 0 0,-4 0 0,0 0 0,-4 0 0,4 0 0,-2 0 0,3 0 0,1 0 0,0 0 0,-3 0 0,5 0 0,-3 0 0,1 0 0,1 0 0,1 0 0,1 0 0,-4 0 0,2 0 0,0 0 0,2 0-199,-2 0 0,2 0 1,0 0-1,0 0 1,-1 0 198,-4 0 0,0-1 0,0 1 0,-1 0 0,2 1 0,2 0 0,1 0 0,0 0 0,-2 0 0,-3 0 1092,3 0 0,-4-1 0,-2 1-1006,4 3 0,-5 0-86,3 0 0,7 3 0,-15-1-458,5-3 0,3-1 458,-4 2 0,3 1 0,-1-3 0,4-1 0,3 0 0,1 1 0,-1 0 316,-2 0 0,-1 1 0,1 0 0,1 0 1,2-1-317,0 1 0,2-2 0,1 1 0,1 0 0,1 0 0,-2 0 0,0 0 0,1 1 0,-1 0 0,0 1 0,-1-1 0,0 0 0,-1 0 307,3 0 1,-1 0-1,-1 0 1,-1 0-1,-2 0-307,0 0 0,-1 1 0,-3-1 0,-3 0 0,5 0 0,-7-1 0,-1-2 0,-6 0 0,-15 0 0</inkml:trace>
  <inkml:trace contextRef="#ctx0" brushRef="#br0" timeOffset="256747">3357 11853 24575,'17'6'0,"1"0"0,7 0 0,2 0 0,9 4 0,-5-3 0,1 0 0,-13-1 0,-1-1 0,1-2 0,-1-1 0,4 3 0,-1-5 0,-3 3 0,6-2 0,2 1 0,6 0 0,-2 1 0,4 1 0,0-1-943,0 1 1,1 0 0,-2 0 942,2 2 0,-3 0 0,1 0 0,-1 0 0,-2-1 0,0 1 0,-3 0 0,1 0 0,8 1 0,1-1-1639,-3-3 1,2 0 1567,-9 0 1,1 1-1,2-1 1,0 0 70,5 0 0,1-2 0,1 1 0,0 0 0,-4 1 0,1 0 0,0 1 0,0-1 0,0-1 0,-3 0 0,-1 0 0,0 0 0,0-1 0,0 1 0,8-1 0,1 1 0,-1 0 0,-4-1 0,-5-1 0,-3 0 0,0 0-453,4 0 1,-1 0 0,-2 0 452,-2 0 0,-1 0 485,5 0 0,-1 0-485,-3 0 0,-1 0 0,4-2 0,1-1 0,-4 0 0,-2 0-156,-3-1 0,-2 0 156,17-5 0,-12 5 0,0 0 0,6-3 0,-3 4 0,-2 1 0,-13-2 3276,9 4-3170,-8-2 1681,-3 2-1787,7 0 1448,-3 0-1448,15 0 0,4 0 0,-10 0 0,1 0-456,14 0 1,-1 0 455,-12 0 0,-2 0 0,13 0 0,-14 0 0,-5 0 0,-12 2 0,0-2 0,0 2 0,-2-2 0,0 0 0</inkml:trace>
  <inkml:trace contextRef="#ctx0" brushRef="#br0" timeOffset="266684">3091 13243 24575,'10'-5'0,"11"3"0,4 0 0,8 2 0,-2-1 0,3 1 0,2 0-820,-6 0 1,3 0 0,1 0 0,-2 0-274,-4 0 1,-1 0 0,6 0 1080,-5 0 1,4 0 0,5 0 0,1 0 0,2 0 0,1 0-1,-2 0 1,-3 0 0,-3 0 11,5 0 0,-5 0 0,-1 0 0,4 0 0,6 0 0,-16 0 0,4 0 0,3 0 0,1 0 0,3 0 0,1 0 0,1 0 0,1 0 0,0 0 0,0 0 0,0 0 0,-1 0 0,-2 0 0,-1 0 0,-3 0 0,-2 0 0,-3 0-475,14 0 0,-7 0 0,-2 0 0,-1 0 0,3 0 0,6 0 475,-12 0 0,2 0 0,3 0 0,2 0 0,2 0 0,0 0 0,2 0 0,0 0 0,-1 0 0,1 0 0,-2 0 0,-1 0 0,-2 0 0,-1 0 0,-3 0 0,-3 0 0,10 0 0,-6 0 0,-2 0 0,0 0 0,2 0 0,4 0 0,-5 0 0,4 0 0,2 0 0,2 1 0,1-1 0,1 0 0,0 0 0,-1 0 0,-1 0 0,-3 0 0,-1 0 0,-4-1 0,10 0 0,-5-1 0,-1 1 0,0-1 0,5 1 0,-9 1 0,2-1 0,3 1 0,0 0 0,2 0 0,-1 0 0,0 0 0,-2 0 0,-1 0 0,-3-1-400,4 0 1,-2 0-1,-2 0 1,-1-1 0,1 1-1,1 0 400,0 1 0,1 0 0,0 0 0,0 0 0,0 0 0,1 0 0,-1 0 0,1 0 0,0 0 0,1 0 0,-1 0 0,0 0 0,-1 0 0,-1 0-569,3 0 1,-1 0 0,0 0 0,-1 0 0,3 0 568,-5 0 0,0 0 0,2 0 0,0 0 0,0 0 0,0 0 0,-1 0-178,6 0 0,-1 0 0,0 0 0,0 0 0,-1 0 0,-1 0 178,0 0 0,-1 0 0,-1 0 0,1 0 0,2 0-72,-4 0 0,2 0 1,1 0-1,2 0 1,-2 0-1,-1 0 1,-2 0-1,-4 0 72,11 0 0,-5 0 0,1 0 507,1 0 0,4 0 1,-3 0-1,-8 0-507,2 0 3034,-6 0-3034,-11 0 0,-8 0 0,-4 0 0</inkml:trace>
  <inkml:trace contextRef="#ctx0" brushRef="#br0" timeOffset="284182">15693 16312 24575,'25'0'0,"-9"0"0,7 0 0,2 0-656,-4 0 0,-2 0 656,1 0 0,0 0 0,2 0 0,0 0 0,9 0 0,1 0 0,-10 0 0,2 0-1019,4 0 0,4 0 0,-3 0 1019,-5 0 0,2 0 0,0 0 0,7 1 0,2 0 0,2 0 0,-3 0 0,-3 0 0,2 0 0,-3-1 0,5 0 0,-6 1 0,5 0 0,2 0 0,0 0 0,0-1 0,-3 1 0,-5-1 0,3 1 0,-6-1 0,5-1 0,3 1 0,5-2 0,1 1 0,-1-1 0,-5 1 0,-3 1 0,-4-1 0,3 1 0,4-1 0,2-1 0,0 0 0,-2 1 0,-1-1 0,-2 0 0,-1 0 0,9 2 0,-1-1 0,-6 0 0,1-1 0,0 0 0,-4 2 0,-1 0 0,2 0 0,5-2 0,2 0 0,-1 0 0,-4 2 0,0-1 0,2 1-536,-2-1 1,3-1 0,0 0-1,-4 1 536,8 1 0,-3 0 0,-7 0 0,1 0 0,-2 0-349,3 0 0,-2 0 349,-3 0 0,-2 0 0,-3 0 0,-2 0 446,9 0-446,-14 0 2170,1 0-2170,-1 0 0,20 0 0,-2 0 0,4-2 0,2-1 0,-10 3 0,-1-1 0,11-4 0,-1 0 1638,-15 5 0,-2-1-1345,13-3 731,-21 4-1024,-3 0 0,-6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51:36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6348 9093 24575,'31'4'0,"0"0"0,-1-1 0,1 0 0,2-1 0,1 0 0,-2 0 0,-3 1 0,0 1 0,0-1 0,2 0-547,1-2 1,4 1 0,2-1 0,-2 0 0,-2-1 0,-6 0-1093,7 1 1,-2-2 942,-2 1 0,2 0 0,2 0 0,-1 0 696,-2 0 0,0 0 0,0 0 0,-2 0 0,1 0 0,-1 0 0,3 0 0,-2 1 0,3-1 0,2 0 0,1 0 0,-1-1-527,-3 1 0,0-1 1,1-1-1,0 1 0,-2 0 1,-1 0 526,5 1 0,-2 0 0,0-1 0,1 1 0,-1-1 0,3-1 0,-1 1 0,0-1 0,-4 2 651,4-1 1,-2 1-1,-4 1-651,-5 0 0,-1 0 0,7-1 0,-1 1 0,-10 2 0,-2 1 0,13-3 0,-9 1 0,2 0-524,3-2 0,1 0 524,-3 0 0,1 0 0,-3-2 0,2 0 0,2 0 0,1 2 0,1 0 0,3 0 0,1-1 0,-3-1 0,2-1 0,2-1 0,0 1 0,-1 0 0,-1 0 84,6 2 0,-2 1 0,0 0 0,1-2-84,-3 0 0,1 0 0,0-1 0,-3 0 0,-6 2 1638,-2 0 0,-3 2-991,1 1 0,1 0-647,9 2 0,0 0-982,-2-1 0,2 0 982,-2-1 0,3 0 0,5 0 0,-9-2 0,4 1 0,3-1 0,0-1 0,1 1 0,-2 0 0,-3 0-597,2 0 0,-2 0 0,-1 0 0,1 0 0,2 0 597,-1-1 0,3 1 0,1-1 0,0 1 0,0 0 0,-1 0 0,-3 2 0,4 1 0,0 2 0,-2 0 0,-2 0 0,-2 0-78,4-1 1,-2-1 0,2 2 77,-4-1 0,1 1 0,2 1 0,0-1 0,1-1-476,0-1 1,1 0-1,1-1 1,-1 0-1,0-1 1,-3 1 475,4-1 0,-3-1 0,1 0 0,2 0-1,-2 1 1,2 0 0,1 1 0,1-1 0,-2 0 0,-2 0 0,-2-1 0,-2 0 0,-1 0 0,-1 0 0,0 0 0,3 0 0,-1 0 0,0 0 0,1 0 0,0 0 0,0 0 0,0 0 0,-3 0 0,-3 0 0,-1 0 0,-1 0 1192,5 0 0,-3 0-1192,-6 0 0,0 0 0,10 0 0,4 0 0,-5 0 0,4 0 0,1 0 0,-2 0 0,2 0 0,0 0 0,1 0 482,1 0 1,2 0-1,0 0 1,-3 0-483,2 0 0,-2 0 0,-4 0 0,2 0 0,-2 0 0,5 0 0,0 0 1638,-1 0 0,1 0-1067,-4 0 0,2 0 0,-2 0-571,-3 0 0,-2 0 0,0 0 699,1 0 1,-1 0 0,-5 0-700,-3 0 246,-14 0 1,-2 0 0,-1 0 0</inkml:trace>
  <inkml:trace contextRef="#ctx0" brushRef="#br0" timeOffset="62325">5288 13074 24575,'36'0'0,"0"0"0,0 0 0,-9 0 0,-1 0 0,2 0 0,6 0 0,-7 0 0,5 0 0,4 0 0,2 0 0,3 0 0,0 0 0,2 0 0,-2 0 0,0 0 0,-2 0 0,-2 0 0,-4 0-469,2 0 1,-3 0 0,-3 0 0,0 0 0,2 0 0,3 0 0,5 0 311,-12 0 1,3 0 0,3 0 0,1 0 0,3 0 0,1 0 0,1 0 0,1 0 0,1 0 0,1 0 0,0 0 0,0 0 0,0 0 0,-1 0 0,-1 0 0,-1 0 0,-1 0 0,-1 0 0,-3 0 0,-1 0 0,-3 0-209,11 0 1,-3 0 0,-3 0 0,-1 0 0,-2 0 0,1 0 0,0 0 0,2 0 0,3 0 173,-4 0 0,2 0 1,2 0-1,1 0 1,0 0-1,1 0 0,-1 0 1,1 0-1,-2 0 1,0 0-1,-2 0 0,-2 0 1,-2 0 4,6 0 1,-1 0 0,-2 0 0,-2 0 0,-1 0 0,0 0 0,-2 0 185,4 0 0,-2 0 0,-2 0 0,1 0 0,-1 0-479,7 0 0,0 0 0,-1 0 0,0 0 479,-3 0 0,-1 0 0,2 0 0,4 0-61,-9 0 1,3 1 0,3-1 0,0 1 0,2 0 0,-1 0 0,-1-1 0,-2 1 0,-4 0 60,4-1 0,-3 0 0,-2 0 0,1 1 0,3-1 0,2 1 0,4 0 0,2 0 0,0 0 0,-3 0 0,-3-1 0,-7 1 969,6-2 1,-7 2-970,4 4 0,-4-4 0,8-2 0,5 0 0,1-1 0,-3 0 0,-2-1 0,0 0 0,-1-1 0,2 0 0,1 1 0,-3 0 0,1 0 0,1 1 0,1-1 0,-1 1 0,0-1 0,-2 0 0,1 0 0,0-1 0,-2 0 0,0 0 0,-1 0 0,-2 1 0,4-1 0,-2 0 0,-2 1 0,0 0 137,7 2 0,-2 1 0,2 0-137,-6-2 0,1 0 0,-1 0 0,-2 1 1270,10 4 0,-3 0-1270,1-3 0,-6 1 364,-12 4-364,-15-3 3276,18-6-1762,-9 5-1514,5-3 0,3 0 0,8 2 655,0 0 0,0 0 1,-3 0-1,11 0 0</inkml:trace>
  <inkml:trace contextRef="#ctx0" brushRef="#br0" timeOffset="64626">12298 13220 24575,'28'0'0,"1"0"0,1 0 0,2 0 0,-6 0 0,2 0 0,4 0-469,-5 0 1,4 0 0,3 0 0,1 0 0,0 0 0,-1 0 0,-3 0-188,1 0 1,-2 0-1,-1 0 1,2 0 0,5 0 381,-7 0 1,1 0 0,4 0 0,0 0 0,3 0 0,0 0 0,1 0 0,0 0 0,1 0 0,-2 0 0,0 0 0,-2 0-25,1 0 0,0 0 0,-1 0 0,1 0 0,-1 0 0,0 0 0,0 0 0,0 0 1,0 0-1,0 0 0,0 0 264,0 0 1,0 0-1,0 0 1,0 0 0,0 0-1,0 0 1,0 0-1,0 0 1,0 0 0,1 0-1,0 0-40,0 0 1,1 0 0,1 0 0,0 0 0,0 0-1,1 0 1,-2 0 0,0 0 0,-1 0 0,-1 0-1,-3 0 1,-1 0 73,7 0 0,-4 0 0,-1 0 0,-1 0 0,0 0 0,2 0-117,-2 0 0,0 0 1,1 0-1,0 0 1,1 0-1,1 0 1,1 0 116,-4 0 0,2 0 0,0 0 0,2 0 0,0 0 0,0 0 0,-1 0 0,-1 0 0,-2 0 0,-1 0 0,4 0 0,-4 0 0,0 0 0,-1 0 0,2 0 0,2 0 0,0 0 0,2 0 0,3 0 0,0 0 0,0 0 0,1 0 0,-1 0 0,-2 0 0,-2 0 0,0 0 0,-1 0 0,-2 0 0,0 0 0,0 0 0,-2 0 0,0 0 0,5 0 0,-2 0 0,-1 1 0,1-1 0,2-1 0,0 0 0,2 0 0,0 0 0,1 0 0,0-1 0,0 1 89,-4 1 0,1 0 0,0 0 0,-1 0 1,1-1-1,-1 1 0,1 0-89,2-1 0,1 0 0,-1-1 0,0 1 0,0 0 0,0 0 0,-3 1 0,1-1 0,-1 1 0,0 1 0,1-1 0,-1 0 0,-1 0 0,4 0 0,0 0 0,0 0 0,-2 0 0,-1 0 0,-4 0 0,8 0 0,-5 0 0,2 0 0,1 0 0,2 0 0,0 0 0,0 0 0,-4 0 0,1 0 0,-1 0 0,-1 0 0,-4 0 0,-1 0 0,0 0 0,1 0 0,3 0 0,1 0 0,0 0 0,-1 0 0,-3 0 0,0 0 0,0 0 0,-2 0-65,2 0 0,-1 0 0,1 0 65,6 0 0,2 0 0,0 0 945,1 0 0,0 0 1,-3 0-946,2 0 0,-2 0 0,-5 0 0,0 0 0,-6 0 0,-4 0 3276,-9 0-2305,9 0-971,9-2 0,1 0 0,2 1 0,0-2 0,-3 2 0,-14 1 3276,8 0-2219,-8 0 2219,-2 0-3241,-5 0-20,21 0-15,-18-2 0,26 1 0,-27-1 0,15 2 0,-11 0 0,17 0 0,-18 0 0,16 0 0,-20 0 0,8 0 0,-3 0 0,-6 0 0,3 0 0,-5 0 0,-2 0 0,2 0 0,-2 0 0,2 0 0,4 0 0,0 0 0,-2 0 0,-4 0 0</inkml:trace>
  <inkml:trace contextRef="#ctx0" brushRef="#br0" timeOffset="129892">11603 15359 24575,'13'0'0,"0"0"0,-2 0 0,-4 0 0,5 0 0,-8 0 0,8 0 0,0 0 0,5 0 0,12 0 0,3 0 0,-9 0 0,0 0 0,10 0 0,-2 0 0,2 0 0,-22 0 0,-19 12 0,-11 9 0,1-1 0,-4 4 0,-3 2 0,-1 1 0,3-2 0,1-1 0,1-2 0,-1 2 0,0 0-656,-3 2 1,-3 3-1,1 0 1,1-2 0,5-4 24,-2 2 1,2-1-287,0 4 1,-2 3 0,2-4 916,2-6 0,0 1 0,-1 1 0,-4 6 0,-1 1 0,1-2 0,5-6 0,3-6 0,1-1 0,-7 6 0,-2 4 0,7-8 0,11-11 0,0 0 0,29-9 0,6-4 0,7-2 0,-8 2 0,4-2 0,3 0 0,-1 0 0,-3 1 819,-1 0 0,-1 1 0,-1-1 0,1 1-699,6-3 0,2 0 0,-1 1 0,-7 2-120,-5 1 0,-3 2 0,3-4 0,1 1 1082,7 4 0,5-1-1082,-9 1 0,6-1 0,2-1 0,1 0 0,-2 1 0,-4 1-1093,7 2 1,-5 0 0,4 0 901,-1-1 1,4-1-1,0 0 1,-4 0 0,-8 1 190,3 2 0,-14 0 0,-15 0 0</inkml:trace>
  <inkml:trace contextRef="#ctx0" brushRef="#br0" timeOffset="130810">12487 15585 24575,'-7'27'0,"4"-11"0,-1 14 0,6-19 0,2-3 0,6 0 0,3 2 0,4-1 0,16-3 0,-17-3 0,9-5 0,-19 0 0,16-17 0,5-5 0,-12 14 0,2 0 0,7-9 0,3-3 0,-4 5 0,1 3 0,0-4 0,-22 12 0,-2-1 0,-7-6 0,3 4 0,-18-16 0,15 16 0,-21-10 0,-8 0 0,13 15 0,0 1 0,-8-9 0,0 1 0,7 10 0,4 2 0,12-1 0,-7 0 0,13 2 0,-2 0 0,4 8 0,0 3 0,0 0 0,0-3 0,0-6 0</inkml:trace>
  <inkml:trace contextRef="#ctx0" brushRef="#br0" timeOffset="131790">12947 15567 24575,'-7'18'0,"2"-2"0,3-2 0,18 4 0,11 4 0,-2-2 0,-8-6 0,0-1 0,8 6 0,5 3 0,-5-7 0,6-11 0,-19-6 0,2 2 0,-12-4 0,2 2 0,0-4 0,10-9 0,5-4 0,2 0 0,2-1 0,-2-1 0,1-2 0,0 0 0,-2 4 0,1 0 0,-8 4 0,-13 5 0,0 3 0,0 0 0,-2-1 0,-1 3 0,-1-3 0,-9-3 0,5 5 0,-19-14 0,8 12 0,-8-9 0,0 6 0,11 5 0,-16 9 0,21-1 0,-8 7 0,15-7 0,0 2 0,1-2 0,2 0 0</inkml:trace>
  <inkml:trace contextRef="#ctx0" brushRef="#br0" timeOffset="132649">13586 15104 24575,'0'14'0,"0"11"0,0-10 0,0 21 0,-4-8-1159,3-6 0,0 2 1159,-3 4 0,-1 2 0,2 3 0,1 3 0,-1-2 0,-2 0 0,-1 0-555,3-1 1,1 2 0,0-4 554,0-7 0,0 0 0,0 8 0,1 3 0,0-3 0,1-6 0,-1-2 0,-2 5 0,0 1 0,0-3-500,3-7 1,-1-2 499,-1 5 0,0 3 0,2 11 0,0 0 0,0-10 0,0-1 0,0 3 0,0-4 0,0-4 0,2-13 0,2-10 1461,1 0-1461,0-4 0,-2 3 0,-2 2 0</inkml:trace>
  <inkml:trace contextRef="#ctx0" brushRef="#br0" timeOffset="133326">13585 15624 24575,'0'8'0,"0"0"0,1 0 0,2 4 0,-1-2 0,1 1 0,5 2 0,-1-6 0,3 3 0,8 8 0,0 0 0,9 9 0,-10-11 0,-6-6 0,-7-5 0,9 3 0,18 8 0,-14-8 0,0 2 0,7 0 0,-1 0 0,1 2 0,4 2 0,-22-11 0,3 1 0</inkml:trace>
  <inkml:trace contextRef="#ctx0" brushRef="#br0" timeOffset="134122">13882 15566 24575,'-12'0'0,"-5"0"0,2 0 0,-1 0 0,8 0 0,2 2 0,-2-2 0,2 4 0,-2-2 0,-5 3 0,4-1 0,-7-1 0,-9 7 0,7-4 0,-5 6 0,13-4 0,4-1 0,2-1 0,2-2 0,0 0 0,1 0 0,0-2 0,1 0 0</inkml:trace>
  <inkml:trace contextRef="#ctx0" brushRef="#br0" timeOffset="134803">14206 15544 24575,'29'0'0,"-3"2"0,0 1 0,-2 0 0,6 0 0,0 2 0,-4 3 0,9 0 0,-20 0 0,1 3 0,-8-4 0,1 19 0,-1 4 0,-3-3 0,-1 8 0,-4-2 0,-4-17 0,-1 5 0,-15-17 0,11 0 0,-16-1 0,-10-11 0,-3-3 0,18 7 0,-1-1 0,-10-2 0,-5-2 0,6 1 0,12-1 0,2 1 0,-13 1 0,18-4 0</inkml:trace>
  <inkml:trace contextRef="#ctx0" brushRef="#br0" timeOffset="135345">14149 15587 24575,'-3'24'0,"-1"0"0,2 5 0,-1-2 0,1 4-1057,0-9 1,-1 0 1056,-2-3 0,1 0 0,1 0 0,1 1 0,-1 8 0,0 0 0,1-9 0,0 2-1171,2 14 0,-1 3 1171,-1-7 0,0 0 0,2-7 0,0 2 0,0 1 0,0 10 0,0 1 0,0-4 0,-1-11 0,0 0 0,1 3 0,1 3 0,-2-7 1013,-4-9-1013,5 0 0,-5 0 0,5-5 953,-5 19-953,5-9 2489,-3 10-2489,3-17 0,0-5 0,2-4 0,-2 0 0,2-2 0</inkml:trace>
  <inkml:trace contextRef="#ctx0" brushRef="#br0" timeOffset="138265">14125 16003 24575,'-2'11'0,"-2"7"0,1 2 0,1 4 0,-1-3 0,1-2 0,2-6 0,0-5 0,1 3 0,2-3 0,-1 1 0,1-3 0,0 0 0,1 2 0,5 11 0,-2-8 0,3 6 0,10-10 0,7-2 0,0-1 0,-2-1 0,3-1 0,1 0 0,8 0 0,3 0 0,1 1 0,-4-2 0,-6 1 0,-3-2 0,-5 0 0,3 0-355,10 0 1,6 0-1,-4 0 1,-14 0 354,-13 0 0,-9-2 0,0-4 0,-2 1 0,0-1 0,0 4 0</inkml:trace>
  <inkml:trace contextRef="#ctx0" brushRef="#br0" timeOffset="139223">14822 15944 24575,'17'0'0,"1"-3"0,0 2 0,9-10 0,-7 9 0,0-8 0,-4 4 0,-8 1 0,4-2 0,2-4 0,1-2 0,0-6 0,-2 6 0,-4-3 0,-2 8 0,-2-2 0,-1 2 0,2-2 0,0-18 0,1 11 0,-6-10 0,-5 17 0,-2 3 0,-2 0 0,-6 1 0,7 1 0,-4 1 0,0 3 0,-4 1 0,-3 2 0,0 1 0,-12 13 0,-1 2 0,10-4 0,0 1 0,-5 4 0,4 0 0,3 1 0,3 1-1027,-3 6 1,0 1 1026,-2 0 0,2 0 0,6-10 0,3 1 0,0 9 0,4 2 0,3-3 0,1 0 0,-2-2 0,2 0 0,3-4 0,2-2 0,9-4 0,0-3 0,4 4 0,9-8 2053,-16-6-2053,15 4 0,-4-6 0,9 3 0,-6-3 0,-3-4 0,3-2 0,9 0 0,4-1 0,1 1-1093,-4 1 1,0 0 0,1 1 976,-5-1 1,2-1-1,-2 1 1,-3 2 115,7 2 0,-9 1 0,-15-5 0,-4 3 0,-4 0 0,0 0 0</inkml:trace>
  <inkml:trace contextRef="#ctx0" brushRef="#br0" timeOffset="139845">15338 15804 23735,'28'-5'0,"1"0"0,-2 2 0,2 1 0,-1-2 0,4-4 0,0-1-1093,-1 4 1,2 1 0,-4-1 760,-3 0 1,-1 0 331,4 1 0,-3 1 1454,-1-1-1454,-6 4 777,-13 3-777,-2 2 189,1 7-189,3 5 786,-5 5 1,0 6 0,-1 0-787,0 1 0,1-1 0,-2 1 0,1 0 0,-1 0 0,-1-1 0,-2-1 0,0 0 0,-3-6 0,-8-4 0,-5 7 0,-1-13 0,1-6 0,-7-4 0,-1-2 0,-9-3 0,10 4 0,0-3 0,-2-17 0,4-6 0,11 8 0,1-1-129,-2-2 0,-2-2 0,4 3 0,-1-10 0,8 13 0</inkml:trace>
  <inkml:trace contextRef="#ctx0" brushRef="#br0" timeOffset="140302">15420 15804 24575,'0'30'0,"0"-3"0,0-5 0,0 2-1639,0 3 1,0 1 1376,0 2 1,0 0-296,0-5 1,0 2-1,0-1 557,1 7 0,-2 2 0,-2-7 0,-2 3 0,0 0 0,0-2 0,1 6 0,-2 0 0,-1 0 0,-1 3 0,-1-1 0,1-3 0,1 0 0,0-2 0,1-2 0,-1-1 0,2-4 0,-1 2 0,1 1 0,1 4 0,1 1 0,0-4 0,1-7 0,-1 0 0,1 5 0,0 4 0,0-5 1213,-5 3-1213,6-19 0,-1 6 0,2-10 1753,0 0-1753,0-2 2504,0 0-2504,0 0 0,0-2 0,0 0 0</inkml:trace>
  <inkml:trace contextRef="#ctx0" brushRef="#br0" timeOffset="141397">15801 16131 24575,'18'0'0,"1"0"0,10 0 0,2 0 0,-5 0 0,1 0 0,-2 0 0,3 1 0,0-2 0,6-3 0,1-2 0,-1 1-1093,-7 2 1,-2 0 0,2 0 690,3-3 0,0 0 1,-4 0 1774,10-1-1373,-30 2 730,3-5-730,-9 5 0,0-7 0,0 6 2379,0-3-2379,2-12 0,-1 11 0,-2-14 0,-7 5 0,-2 0 0,-2 0 0,0-4 0,-1 3 0,4 15 0,-1-2 0,-11 7 0,7 2 0,-21 3 0,7 7 0,-2 2 0,-2 3 0,11-3 0,1 2 0,-1 0 0,-4 4 0,0 1 0,2 0 0,-3 2 0,4 0-458,6 1 1,4-1 457,1 6 0,7-2 0,2 5 0,0-4 0,0-7 0,-1-1 0,2 17 0,0-2-184,1 1 184,1-24 0,2 20 0,30-18 0,-7-8-656,-2-3 1,9 0-1,3-1 1,-1 0 0,-7 0 127,0-2 1,-1 0 527,5 0 0,6 0 0,-2 0 0,-11 0 704,-10 0-704,-5-2 149,-5-4-149,-5 1 0,2-10 0,-2 10 0,2-4 0</inkml:trace>
  <inkml:trace contextRef="#ctx0" brushRef="#br0" timeOffset="142165">16589 16000 24575,'0'19'0,"0"0"0,0 4 0,0 1 0,0-1 0,0 2-1617,1 8 0,-2 1 1617,0-8 0,-2-1 0,2-2 0,-1 0 1016,-3 12-1016,-1-15 0,4 5 0,0-1 0,-2-7 531,0 16-531,2-29 0,2 0 0,-2 0 1686,2-10-1686,0-27 0,0-1 0,-1 9 0,2-4 0,6-7 0,1 0-1281,-4 9 1,1-1 1280,4 1 0,3-1 0,-1 0 0,-1-3 0,1 0 0,-1 3 0,2 7 0,1 1 0,0-5 0,1-1 0,2 6 0,17 9 0,-6 3 0,3-1 0,-1 2 0,-1 2 0,0 1 0,10-1 0,-5 1 0,-10 2 0,-14 1 0,-6-1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54:52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9945 6973 24575,'30'0'0,"-1"0"0,1 0 0,4 0 0,0 0 0,1 0 0,4 0 0,-2 0-1093,-5 0 1,0 0 0,-1 0-1,1 0 1,1 0 0,2 0 897,-8 0 1,1 0-1,2 0 1,2 0-1,3 0 195,-5 0 0,4 0 0,2 0 0,1 0 0,2 0 0,0 0 0,0 0 0,-1 0 0,-2 0 0,-2 0-409,2 0 0,-3 0 0,0 0 0,-1 0 0,1 0 0,1 0 0,3 0 409,-5 0 0,4 0 0,1 0 0,2 0 0,0 0 0,0 0 0,-1 0 0,-1 0 0,-2 0 0,-3 0 0,-3 0 0,12 0 0,-5 0 0,-3 0 0,1 0 0,-2 0 0,-1-1 0,1 1 0,4 1-255,-4 0 1,4 0-1,2 1 1,2 0-1,0 0 1,-2 0-1,-1-1 1,-3 0 254,1 0 0,-4 0 0,-1-1 0,2 1 0,5 0 0,-9-1 0,5 1 0,1 0 0,3 1 0,2-1 0,0 0 0,-1 1 0,0-1 0,-1 0 0,-3 0 0,-3 0 0,-3-1-162,12 1 1,-6-1-1,-2-1 1,5 1 161,-3 0 0,5 0 0,2 0 0,0 0 0,-2 0 0,-3 0 0,-7 0 0,11 0 0,-5 0 0,1 0 0,2 0 0,-6 0 0,-10 0 0,-4 0 1906,2 3-1906,11-2 3276,-3 5-3273,-11-3 0,3 0-3,8-1 0,7 1 0,4-1 0,-1 0 0,-6 1 828,-5-1 1,-3 0 0,4-1-829,4 1 0,7 0 0,0-1 0,-2 1 0,-7-2 0,-4 0 0,-4 0 329,16 0 0,-11 0 0,-22 0 0</inkml:trace>
  <inkml:trace contextRef="#ctx0" brushRef="#br0" timeOffset="16031">855 13180 24575,'19'0'0,"0"0"0,-1 0 0,2 0 0,4-1 0,7 2-547,-4-1 1,7 1 0,3 1 0,2-1 0,-2 0 0,-4 0-274,1 0 1,-3-1 0,1 0 0,3 1 350,-5-1 1,2 1 0,1 1 0,2-1 0,0 0 0,1 0 0,1-1 103,-3 1 1,2-1 0,1 0 0,1 0 0,-1 0 0,1 0 0,-2-1 0,-2 1 0,-1 0 302,1 0 1,-3 0 0,-2 0 0,1 0-1,4 0 1,4 0 6,-9 0 0,2 0 0,4 0 0,2 0 0,1 0 0,2 0 0,1 0 0,1 0 0,-1 0 1,1 0-1,-1 0 0,-2 0 0,0 0 0,-3 0 0,-1 0 0,-4 0 55,7 0 0,-3 0 0,-3 0 0,-1 0 0,0 0 0,1 0 0,2 0 0,4 0-127,-7 0 0,3 0 0,2 0 0,1 0 1,2 0-1,1 0 0,1 0 0,-1 0 1,1 0-1,-1 0 0,-1 0 0,-1 0 1,-2 0-1,-2 0 0,-2 0 0,-4 0 127,11 0 0,-4 0 0,-4 0 0,0 0 0,0 0 0,3 0 225,-1 0 1,2 1 0,3-1 0,-1 0 0,-1 0 0,-2 1 0,-3 0 0,-5 0-226,13 4 0,-7 1 0,-11-3 0,-1 1 1462,5 2 0,4 1-1462,4-4 0,4-1 0,-1-1 0,-3 1 0,-1 0 0,1 0 616,-1-1 1,1 1 0,-1-1 0,-3 0-617,11-1 0,-5 0 0,-11 0 0,-4 0 3276,0 0-957,2 0-1683,-5 0-636,6 0 0,1 0 0,2 0 0,-1 0 0,2 0 0,7 0 0,-12 0 0,8 0 0,-16 0 2955,-5 0-2955,5 0 0,8 0 0,9 0 0,4 0 0,-4 0-797,-3 0 1,-1 0 0,6 0 796,-6 0 0,4-1 0,4 0 0,2 0 0,2 0 0,-1 0 0,-1 0 0,-3 1 0,-3-1-820,9 1 1,-5-1 0,0 1 0,4-1 431,-5 1 0,4-1 0,1-1 0,1 1 0,-2 0 0,-2 0 0,-4 1 388,9-1 0,-6 2 0,-1-1-235,-6 0 1,-1 0 0,-3 0 234,1-1 0,-4 2 0,-4 2 0,-13-2 0,5 3 0</inkml:trace>
  <inkml:trace contextRef="#ctx0" brushRef="#br0" timeOffset="17059">8815 13083 24575,'28'0'0,"-1"0"0,1 0 0,3 0 0,3 0 0,3 0 0,-8 0 0,2 0 0,1 0 0,2 0 0,2 0 0,-1 0 0,1 0 0,0 0-328,-3 0 0,0 0 0,1 0 1,0 0-1,0 0 0,1 0 1,1 0-1,0 0 0,1 0 1,0 0 92,-4 0 1,1 0 0,1 0 0,0 0 0,1 0 0,1 0 0,-1 0 0,1 0 0,-1 0 0,1 0 0,-2 0 0,0 0 0,0 0 0,-2 0-94,7 0 0,-2 0 0,0 0 1,-1 0-1,0 0 0,0 0 1,-1 0-1,1 0 0,0 0 1,0 0 29,-1 0 0,-1 0 0,0 0 0,1 0 0,-1 0 0,1 0 0,0 0 0,-1 0 1,1 0-1,-1 0 0,0 0 184,0 0 1,1 0 0,-1 0-1,1 0 1,-1 0 0,1 0-1,-1 0 1,-1 0 0,0 0-1,-1 0 1,-1 0 113,5 0 0,-2 0 0,-1 0 0,-1 0 0,1 0 0,-1 0 0,2 0 0,0 0-147,-2 0 1,1 0 0,1 0 0,-1 0 0,2 0 0,-1 0 0,0 0 0,1 0 0,-1 0 0,0 0 146,1 0 0,0 0 0,1 0 0,0 0 0,-1 0 0,1 0 0,-2 0 0,0 0 0,-1 0 0,-1 0 0,4 0 0,-2 0 0,-2 0 0,0 0 0,1 0 0,0 0 0,3 0 0,-5 0 0,0 0 0,1 0 0,1 0 0,0 0 0,1 0 0,0 0 0,1 0 0,1 0 0,0 0 0,-2 0 0,1 0 0,2 0 0,1 0 0,0 0 0,1 0 0,0 0 0,-1 0 0,0 0 0,-2 0 0,-1 0 0,-1 0 0,-3 0 0,7 0 0,-3 0 0,-2 0 0,0 0 0,-1 0 0,3 0 0,3 0 0,-8 0 0,3 0 0,2 0 0,1 0 0,1 0 0,1 0 0,-1 0 0,0 0 0,-1 0 0,-2 0 0,-2 0 0,-2 0 0,-4 0 80,10 0 0,-5 0 0,-2 0 0,-2 0 0,-1 0-80,9 0 0,-2 0 0,0 0 529,-2 0 0,0 0 0,-4 0-529,9 0 3276,-13 0-3272,-14 0 1,-4 0 0,-5 0-1</inkml:trace>
  <inkml:trace contextRef="#ctx0" brushRef="#br0" timeOffset="21345">3460 16175 24575,'30'0'0,"-3"0"0,-5 0 0,3 0 0,4 0 0,4 0 0,-4 0 0,-8 0 0,0 0 0,10 0 0,8 0 0,0 0 0,-7 0 0,-7 0 0,0 0 0,1 0 0,3 0 0,2 0 0,1 0 0,4 0 0,2 0 0,0 0 0,-3 0-1093,1 0 1,-2 0 0,2 0 436,-5 0 1,3 0-1,0 0 1,0 0 0,-4 0-3,1 0 1,-3 0 0,1 0 657,5 0 0,2 0 0,0 0 0,-7 0 0,0 0 0,2 0 0,6 0 0,-10 0 0,4 0 0,3 0 0,2 0 0,2 0 0,1 0 0,0 0 0,1 0 0,-2 0 0,0 0 0,-3 0 0,-2 0-410,3 0 0,-3 0 1,-2 0-1,0 0 1,0 0-1,1 0 0,2 0 1,2 0 385,-3 0 0,2 0 0,2 0 0,2 0 0,1 0 0,0 0 0,0 0 0,0 0 0,-1 0 0,-2 0 0,-1 0 0,-2 0 0,-3 0-204,11 0 0,-4 0 0,-3 0 0,0 0 0,-2 0 1,1 0 227,1 0 0,-2 0 0,-1 0 0,2 0 0,2 0-167,-3 0 1,1 0 0,2 0-1,0-1 1,1 1 0,-1 1 0,0-1 166,0 0 0,-1 1 0,0 0 0,1 0 0,0 0 0,1 0 0,3 0 0,-7-1 0,1 1 0,2-1 0,0 0 0,1 0 0,1 0 0,0 0 0,-1 0 0,0 0 0,0 0 0,-2 1-73,1-1 0,0 1 0,-1-1 1,0 1-1,0 0 0,0 0 1,-1-1-1,0 1 0,0-1 0,0 1 73,2-1 0,0 0 0,0 0 0,0 0 0,-1 0 0,0 0 0,-2 0 0,0 0 0,-1 0 20,4 0 1,-1 0 0,-1 0 0,-2 0 0,0 0 0,-1 0-21,7 0 0,-2 0 0,-1 0 0,0 0 144,-5 0 1,-1 0-1,1 0 1,0 0-145,2 0 0,-1 0 0,2 0 0,6 0-115,-11 0 0,4 0 0,3 0 0,1 0 0,2 0 0,-1 0 0,1 0 0,-2 0 0,-2 0 1,-2 0 114,4 0 0,-4 0 0,0 0 0,-1 0 0,2 0 0,3 0 84,-3 0 0,3 0 0,2 0 0,1 0 1,1 0-1,0 0 0,-2 0 0,-1 0 0,-3 0 1,-3 0-85,5 0 0,-3 0 0,-3 0 0,-1 0 0,-1 0 0,11 0 0,-2 0 0,0 0 0,-2-1 0,-1 1 0,-3 1 1264,-2 1 1,0 1-1265,2 1 0,4 0 0,-2 1 0,-7 0 0,-1-1 0,1 1 521,4 0 1,2-1 0,-2 0-522,4 0 0,-4-2 0,1-2 1638,0-1 0,-1-1-1478,3 2 1478,-6-4 0,1 1-1442,8 2-196,-13-3 0,-3 4 2096,-16 0-2096,10 0 1880,-6 0-1880,19-2 0,-17 1 0,9 0 0,-13 1 0,4 0 0,0 0 0,15 0 0,8 0 0,1-2 0,1 1 0,-9 1 0,1 0 0,-1-1 0,7 0 0,-5 0 0,-1 1 0,-17 0 0,8 0 0,-11 0 0,4 0 0,-8 0 0,0 0 0</inkml:trace>
  <inkml:trace contextRef="#ctx0" brushRef="#br0" timeOffset="25506">5060 18298 24575,'33'1'0,"0"1"0,-1-2 0,4 1 0,3-1 0,-1 0-656,-3 0 1,0 0-1,1 0 1,1 0 0,0 0 108,-2 0 1,0 0 0,1 0 0,0 0 0,-1 0 0,-2 0-274,4 0 1,-4 0 0,2 0 0,6 0 521,-12 0 0,4 0 0,3 0 0,2 0 0,2 0 0,-1 0 0,1 0 0,-1 0 1,-3 0-1,-2 0 0,-3 0 224,8 0 1,-6 0-1,-1 0 1,1 0-1,6 0-6,-8 0 0,4 0 0,2 0 0,3 0 0,1 0 0,0 0 1,-1 0-1,-2 0 0,-1 0 0,-4 0 0,-5 0 80,10 0 0,-7 0 0,-1 0 0,2 0-163,-3 0 0,0 0 0,1 0 1,3 0-1,3 0 163,-5 0 0,4 0 0,3 0 0,2 0 0,1 0 0,0 0 0,-1 0 0,-1 0 0,-3 0 0,-2 0 0,1 0 0,-3 0 0,-2 0 0,0 0 0,1 0 0,4 0 0,-3 0 0,3 0 0,3 0 0,1 0 0,0 0 0,0 0 0,-2 0 0,-2 0 0,-3 0 0,-5 0 499,13 0 0,-8 0 0,4 0-499,-7 0 0,2 0 0,1 0 0,2 0 0,0 0 0,0 0 0,-1 0 0,1 0 0,0 0 0,1 0 0,0 0 0,0 0 0,0 0 0,-1 0 0,1 0 0,0 0 0,-1 0 0,1 0 0,-1 0 0,0 0 0,0 0 0,-1 0 0,1 0 0,-1 0 0,0 0 0,-3 0 0,-1 0 0,5 0 0,-2 0 0,-3 0 0,0 0 347,1 0 1,-1 0 0,0 0-348,8 0 0,1 0 0,-5 0 0,-7 0 0,-2 0 1638,8 0 0,-6 0-1025,-19 0 1343,-2 0-1956,3 0 3276,21 0 0,-13 0-3044,16 2-232,-19-1 0,10 3 0,2 1 0,-2 0 0,4-1 0,0 0 0,-6-1 0,-7-3 0,1 0 0,-2 2 0,-6-2 0,22 2 0,-17-2 0,14 0 0,-17 0 0,3 0 0,0 0 0,-3 0 0,2 0 0,5 0 0,8 0 0,-7 0 0,0 0 0,-15 0 0</inkml:trace>
  <inkml:trace contextRef="#ctx0" brushRef="#br0" timeOffset="49864">17743 11820 24575,'-6'7'0,"1"0"0,-6 10 0,6-7 0,-5 5 0,4 3 0,0 1 0,-4 0 0,-2 15 0,0-1 0,2-13 0,1 5 0,-1 7 0,3-4 0,2 5 0,-2-1 0,-2 7 0,3-6 0,4 5 0,-4-10 0,0 4 0,5 2 0,1 3 0,0-6 0,-1-11 0,0-1 0,0 17 0,1 6 0,1-9 0,1-5 0,2 1 0,1-8 0,0 6 0,5-6 0,-3 8 0,6-6 0,-7-9 0,5 10 0,-5-13 0,5 10 0,0 1 0,-2-11 0,7 17 0,-12-24 0,1 2 0,7 8 0,5 1 0,4 5 0,2 1 0,-6-9 0,0 0 0,6 6 0,-1-1 0,3-2 0,-14-8 0,-6-2 0,-3-5 0</inkml:trace>
  <inkml:trace contextRef="#ctx0" brushRef="#br0" timeOffset="57440">16714 11146 24575,'0'24'0,"0"0"0,0-3 0,0 0 0,1 2 0,-2 0 0,0-4 0,-2 0 0,2 9 0,-1 4 0,0-3 0,-1-8 0,1 0-403,0 4 1,0 4 0,2-6 402,0 4 69,0 10-69,0-11 0,0 8 0,0-12 0,0-2 0,-5 15 0,4 1 0,-3-5 0,4 3 0,0-13 0,0 10 0,0-9 0,0-1 0,0 10 0,-2-2 0,2-23 0,-2-4 0,2 0 0</inkml:trace>
  <inkml:trace contextRef="#ctx0" brushRef="#br0" timeOffset="58028">16726 11038 24575,'-21'26'0,"0"-1"0,-1 1 0,6-6 0,0-1 0,1 1 0,-4 4 0,0 1 0,2-2 0,0 1 0,3-1 0,1-3 0,2-2 0,-4 8 0,7-13 0,6-9 0,0 0 0</inkml:trace>
  <inkml:trace contextRef="#ctx0" brushRef="#br0" timeOffset="58477">16716 11095 23421,'20'23'0,"0"0"0,-4-6 0,-2 0 284,-2 3 0,-2-2-284,-2-3 194,0 6-194,-2-10 97,-2-2-97,2 3 295,-2-2-295,0 0 0,-2-3 0,0-2 0</inkml:trace>
  <inkml:trace contextRef="#ctx0" brushRef="#br0" timeOffset="61876">22014 11223 24575,'-4'18'0,"-2"8"0,2-6 0,-1 7 0,2 7 0,3-3 0,0 5 0,0-11 0,0 5 0,0-4 0,0-6 0,0 0 0,0 7 0,0 2 0,0-1 0,2 1 0,-1-4-406,0 8 406,0-12 0,0-3 0,-1-7 0,0-3 0,0-2 0,0 7 0,0-3 0,3 7 406,-2-3-406,4 4 0,0 15 0,0 3 0,-3-17 0,1 1 0,2 16 0,-1-1 0,-4-4 0,0-19 0,0 4 0,0-14 0,0 2 0</inkml:trace>
  <inkml:trace contextRef="#ctx0" brushRef="#br0" timeOffset="62670">21998 11455 24575,'-10'5'0,"3"1"0,-12 2 0,6 0 0,-2 1 0,5-2 0,6-2 0,0-2 0,4 0 0,-5 1 0,-1 9 0,0-4 0,-1 7 0,3-9 0,2 1 0,0-4 0,0 0 0,2 0 0,-2-2 0,2 0 0</inkml:trace>
  <inkml:trace contextRef="#ctx0" brushRef="#br0" timeOffset="63118">22032 11448 22177,'22'29'0,"0"-1"0,-4-2 0,-1-2 0,-7-7 0,0-1 0,3 4 0,-2-1 0,-2 2 741,13 9-741,-6-7 0,-5-4 268,5 2 1,-1 1-269,-4-4 137,0 0 0,-1-3-137,-6-9 0,-2-2 0,-2-2 0</inkml:trace>
  <inkml:trace contextRef="#ctx0" brushRef="#br0" timeOffset="65951">17693 12124 24575,'36'0'0,"-1"0"0,0 0 0,1 0 0,-1 0 0,-3 0 0,0 0 0,-1 0 0,-1 0 0,-2 0 0,3 0 0,-3 1 0,-1 1-1117,1 2 0,-1 1 1117,6-4 0,-4 2 0,-3 8-48,2-1 48,-2 7 0,0 2 0,0 3 0,-3 0 0,-2 0 0,1 2 0,1 0 0,-3-4 0,1 1 0,-3-4 0,4 5 273,-5-3 0,-3-5-273,-11-12 0,-2 4 0,0-4 1114,-1 4-1114,0-2 622,0 0-622,-2 12 0,-4-3 0,-6 23 0,-8-11 0,8 2 0,-14-1 0,10-6 0,-2-2 0,1 4 0,6-12 0,-8 13 0,7-9 0,-3 1 0,-9 9 0,10-12 0,-12 12 0,10-12 0,2-2 0,-15 9 0,14-9 0,-13 8 0,21-13 0,-4 3 0,-3-1 0,7-4 0,-13 3 0,13-6 0,-5 0 0,6 0 0,-2 0 0,-2 0 0,1 1 0,-2 0 0,5 4 0,-13 3 0,-2-1 0,0 3 0,0-1 0,1-2 0,10-4 0,4-1 0,2-2 0,-4 0 0,3 0 0,-2 0 0,4 0 0,2 0 0</inkml:trace>
  <inkml:trace contextRef="#ctx0" brushRef="#br0" timeOffset="83659">25155 11409 24575,'0'20'0,"0"1"0,0 2 0,0-1 0,4 7 0,-3-2 0,-1 1 0,4 5 0,-3-11 0,-2 1 0,1 1 0,0-2 0,0-2 0,0 2 0,0-3 0,0-11 0,0 22 0,0-3 0,0 6 0,0-11 0,0-1 0,0 5 0,0 11 0,0-15 0,0-9 0,0-9 0,0 0 0</inkml:trace>
  <inkml:trace contextRef="#ctx0" brushRef="#br0" timeOffset="84786">25014 12019 24575,'6'6'0,"10"11"0,1-5 0,1 3 0,0 0 0,2-3 0,9 9 0,-15-12 0,1 3 0,-2-2 0,-3-2 0,-4-2 0,0-2 0,3 2 0,-2-2 0,9-33 0,-2 6 0,-1-1 0,-5 1 0,-1 0 0,6-1 0,-2 6 0,-7 14 0,-2 1 0,0 2 0</inkml:trace>
  <inkml:trace contextRef="#ctx0" brushRef="#br0" timeOffset="86606">25693 14547 24575,'0'26'0,"0"-8"0,0 2 0,0 8 0,0 1 0,0-5 0,0 2 0,-2 3 0,-1 3 0,0-5 0,1 11 0,-3-3 0,0-2 0,4-14 0,-1 11 0,2-16 0,0 4 0,0-11 0,0-2 0,0-3 0</inkml:trace>
  <inkml:trace contextRef="#ctx0" brushRef="#br0" timeOffset="87271">25616 14895 24575,'0'29'0,"0"-7"0,1-10 0,0-4 0,2 1 0,3 3 0,8 9 0,-3-6 0,3 3 0,-8-12 0,1-12 0,6-3 0,-5-5 0,3 3 0,-9 5 0,8-4 0,-5 5 0,5-5 0,-6 5 0,-2-2 0,2 3 0,-4-3 0,5 0 0,-4 2 0,3 0 0</inkml:trace>
  <inkml:trace contextRef="#ctx0" brushRef="#br0" timeOffset="88569">22376 16882 24575,'2'13'0,"-2"0"0,2-5 0,-2 28 0,0-21 0,0 9 0,0 2 0,0-3 0,0 1 0,0 3 0,0-18 0,0 10 0,0-14 0,0 6 0,0-6 0,0 2 0,0 12 0,0 7 0,0 0 0,0 5 0,0 2 0,0 0 0,0-5 0,0 0 0,0-3 0,0 2 0,0 10 0,0 6 0,0-5 0,0-16 0,0-18 0,0-2 0</inkml:trace>
  <inkml:trace contextRef="#ctx0" brushRef="#br0" timeOffset="89227">22264 17383 24575,'4'21'0,"2"-5"0,2 10 0,3-8 0,-3-6 0,2 0 0,-4-10 0,0 2 0,8-7 0,-2 0 0,10-3 0,-1-2 0,1 0 0,-2 1 0,6-4 0,-1 0 0,-14 4 0,11-6 0,-11-1 0,3-13 0,-2 8 0,-1-4 0,-9 16 0,0 5 0,-2-2 0,0 1 0,0 2 0</inkml:trace>
  <inkml:trace contextRef="#ctx0" brushRef="#br0" timeOffset="92587">18006 12643 24575,'21'24'0,"0"0"0,0 0 0,-4 0 0,1 1 0,1-2 0,5 2 0,1 1 0,-2-2-761,-1-3 0,-1-1 0,4 5 761,-7-6 0,2 4 0,3 3 0,1 2 0,1 2 0,1 0 0,0 1 0,0 0 0,-1-1 0,-1-1 0,-1-3-410,1 1 0,-1-1 1,-1-1-1,0-1 1,0 1-1,0 0 0,1 2 1,1 2 156,-3-4 1,0 2 0,1 0 0,1 2 0,0 0 0,0 0 0,0 1 0,1 0 0,-1 1 0,0-1 0,-1-1 0,-1 0 0,0-1 199,0 1 1,0 1 0,0 0 0,0-1 0,-1 0 0,-1 0 0,0 0 0,0-1 0,-1-1 0,0-1-1,-1 0-295,2 3 0,-1-2 0,-1-1 0,-1 0 0,1 0 0,0 1 1,2 1 347,-1-1 0,1 1 0,0 1 0,1 0 0,0 1 0,1 0 0,-1 0 0,1-1 0,-1 0 0,-1-2 0,4 4 0,-1-1 0,0-1 0,0 0 0,-1 0 0,1-1 0,0 0 0,0 0-287,1 1 0,0-1 0,-1-1 1,1 0-1,0 2 0,1 0 0,2 3 287,-6-7 0,1 1 0,0 1 0,2 2 0,0 0 0,1 1 0,-1 0 0,1 0 0,-1-1 0,-1-1 0,-1-1 0,0-2 0,-3-2-321,8 9 0,-3-4 0,-2-2 1,1 0-1,0 1 0,1 2 321,-2-2 0,1 1 0,0 1 0,1 0 0,0 1 0,0 1 0,0-1 0,-1-1 0,0 0 0,2 0 0,-1 1 0,1 0 0,0 0 0,-2-1 0,1-1 0,-3-1 0,0-2 0,0 2 0,-3-3 0,0-1 0,1 1 0,1 2 0,2 2 0,3 2 0,1 2 0,-1 0 0,0-1 0,-2-1 0,-5-3 411,4 8 1,-6-4 0,-1-2-412,0 1 0,0-2 844,0 0 1,2 1-1,0-2-844,2 4 0,1-3 0,-5-7 0,2-2 0,0 2 0,1 3 0,0 2 0,0-2 0,1-4 0,-1-1 0,-1 0 0,3 5 0,-1-1 0,0-6 0,0 0 2566,5 10-2566,-12-18 3276,-2 0-1086,9 14-2190,1-1 0,5 6 0,-4-5 0,5 4 0,3 2 0,0 2 0,-1-3 0,-5-3-210,3 1 0,-3-2 0,2 2 210,2 2 0,5 5 0,0 0 0,-6-7 0,-11-12 0,-10-12 0,-4 0 0</inkml:trace>
  <inkml:trace contextRef="#ctx0" brushRef="#br0" timeOffset="93226">21745 16900 24575,'12'18'0,"-1"0"0,-2-4 0,-2-2 0,-3-4 0,6 12 0,-3 4 0,4 3 0,-4 2 0,-1 1 0,1-4 0,-2-3 0,-1-2 0,-2-11 0,-16 6 0,-15 6 0,-7 2 0,1 0 0,6-5 0,-1 0 0,-1 1 0,-1 0 0,0 1 0,1-1-547,3 0 1,0 0 0,0 0 0,1 1 0,0-1 0,-1-1 90,-1 1 0,-2 0 0,-1-1 0,3 0 0,5-3 0,8-2 456,3 4 0,10-4 0,3-7 0,0 0 0,0-5 0,0 0 0</inkml:trace>
  <inkml:trace contextRef="#ctx0" brushRef="#br0" timeOffset="94018">22603 17653 24575,'4'-6'0,"10"-17"0,-2 9 0,2-1-1639,1-9 1,2-3 904,0 5 0,1-2 0,4-3 734,-5 5 0,3-4 0,2-1 0,0-2 0,0 0 0,0 2 0,-2 2-578,0-1 1,-1 3 0,-1 1 0,2-2 0,5-3 577,-4 6 0,2-1 0,3-3 0,1-1 0,3-1 0,0 0 0,1-1 0,0 1 0,0 1 0,-2 0 0,0 3 0,-2 1 0,-3 3-480,8-5 1,-4 5-1,0 1 1,-1 1-1,2-1 1,3-2 479,-5 3 0,2-1 0,1-2 0,2 0 0,1-1 0,0 0 0,-1 1 0,0 1 0,-1 0 0,-1 2 0,-3 2-228,6-1 1,-2 2 0,-2 2-1,0 0 1,0-1 0,3-2 227,-2 0 0,1 0 0,2-2 0,0 0 0,-1 0 0,1-1 0,-1 0 0,-2-1-246,3-1 0,-2-1 0,0 0 0,-1-1 0,0 1 0,-1 0 0,1 1 246,0 0 0,0 0 0,0 1 0,-1 1 0,-1-1 0,-2 0 0,3-4 0,0-1 0,-2 1 0,-5 3 0,-6 6 1654,-4 5-1654,5-1 0,0-1 3276,-10 5-2685,6-4 1432,-5 4-2023,0 2 3276,16-5 0,-8 2-3044,7-3-232,-13 4 0,-7 4 0,-2 2 0</inkml:trace>
  <inkml:trace contextRef="#ctx0" brushRef="#br0" timeOffset="96153">22755 17451 24575,'10'-33'0,"0"0"0,0 0 0,-2 7 0,0 1 0,2-3 0,0-1 0,2-4 0,1-1 0,1-2 0,0 1-469,-3 6 1,0-1 0,1 0 0,0-1 0,0 0 0,0 1 0,0 0-79,1-4 1,-1 2 0,1 0 0,0-1 0,1-2 0,1-4 293,-4 11 1,1-2 0,0-2 0,2-2 0,-1 0 0,1-1 0,0-1 0,0 1 0,0 0 0,0 1 0,-2 2 0,0 1 0,-1 2-217,3-6 1,-2 3 0,-1 1 0,0 2 0,1-1 0,-1-2 0,2-1 431,-1 2 0,0-2 0,2-1 1,-1 0-1,1-2 0,0 1 0,-1 1 1,0 0-1,-1 2 0,-1 2-110,1-6 1,0 1-1,-2 2 1,0 1 0,1 0-1,-1 2 147,1 1 0,0 3 0,0 0 0,0-2 0,2-4-185,-3 5 1,0-3-1,2-3 1,-1-2 0,2-1-1,-1 0 1,0 0-1,0 1 1,0 1 0,0 3-1,-2 3 185,5-8 0,0 5 0,-1 1 0,0-1 0,1-4 0,-4 6 0,1-3 0,0-3 0,0 0 0,0 0 0,0 0 0,0 2 0,-1 3 0,0 3 0,4-4 0,-1 4 0,0 2 0,0 0 261,3-9 1,0 1 0,0 0-262,-1 2 0,1 1 0,0-1 0,-1-1 0,1-1 0,-2 1 0,-1 6 0,-2 1 0,1-4 0,-1 1 0,1-4 0,0-1 0,0 1 0,-2 2 0,3-6 0,-1 3 0,0-2 0,-3 6 0,2-2 0,-1 0 0,0 0 0,-2 4 758,1-3 1,-2 2 0,1-1-759,-1 0 0,1-2 0,-1 0 0,0 3 0,5-8 0,-1 1 0,-4 6 0,-1-2 0,2 2 0,4 2 0,0 2 0,-6 5 0,-1-1 0,5-1 0,-1 1 0,2-12 3276,-6 19-3007,2 1 2459,-1-13-2728,-3 6 0,-1-1 0,4-8 1638,-5 2 0,1 3 1638,0 13-2778,-2-11-498,2 18 0,-2-1 0,1 1 0,-2-5 0,0 3 0,1-2 0,0 4 0,1 2 0,-2 0 0</inkml:trace>
  <inkml:trace contextRef="#ctx0" brushRef="#br0" timeOffset="96550">24304 13083 22212,'-23'20'0,"0"0"0,-4 1 0,0 1 0,3-1 0,0 0 0,4-3 0,1-2 0,-5 5 1145,17-10-1145,3-5 398,2-2-398,3-2 0,0 0 0,3-2 0</inkml:trace>
  <inkml:trace contextRef="#ctx0" brushRef="#br0" timeOffset="96919">24653 13239 18966,'18'25'0,"0"1"0,0-1 0,1 1 0,-1-1 0,0 0 0,3 3 0,-1-2 0,-1-1 0,0 1 0,0 2 0,-1 0 0,0-1 0,-1-3 0,7 5 0,-3-5 0,-5 6 2580,5-11-2580,-18-29 0,-3 2 0,0-8 0</inkml:trace>
  <inkml:trace contextRef="#ctx0" brushRef="#br0" timeOffset="97499">25237 13122 24575,'8'36'0,"-1"-13"0,2 3 0,-3 0 0,1 4 0,1 0-1093,0-1 1,1 1 0,1 1 272,-3-3 1,0 2 0,0-1 0,1-1 16,1 6 1,0-2 0,1 2 371,-3-6 0,0 1 0,1 0 0,-1 0 431,2 6 0,0 1 0,1 1 0,-1-6 0,1 1 0,0 2 0,-1-2 0,0-2 0,-1 2 0,0-2 0,0 0 0,4 6 0,0 1 0,-2-5 651,-2-6 1,-2-5-652,3 11 0,0 4 0,-5-5 3276,-4-22-2852,0 19 2852,-1-21-2971,0 10 1,-1-15 0,2 0 0</inkml:trace>
  <inkml:trace contextRef="#ctx0" brushRef="#br0" timeOffset="97917">25514 14550 24575,'13'21'0,"0"0"0,-3-2 0,1 0 0,0 2 0,-1 0 0,5 7 0,-7-1-1639,6-4 1,3 1 1490,-6-5 0,2 0 148,5 5 0,0-1 557,-3-4 1,0-4-558,11 3 586,-8-3-586,7-12 0,-17-8 0,17-22 0,-9 2 0,-4 5 0,2-3 0,1-1-530,0-2 1,0 0-1,0-1 530,-1 1 0,-1-1 0,1 0 0,4-4 0,0-1 0,-3 3 0,-5-2 0,-1 2 0,1 8 0,-1 1 0,-4-5 0</inkml:trace>
  <inkml:trace contextRef="#ctx0" brushRef="#br0" timeOffset="99586">23675 16853 24575,'19'-3'0,"0"-1"0,1 1 0,1 1 0,8 2 0,0 0-1397,-5-2 0,1 0 1397,1 1 0,3 1 0,8-2 0,-1 2 0,-12 2 0,-2 2 132,12 9 0,-6 2-132,-16 0 301,-6 5 0,-2 1-301,-2 2 0,-13 13 0,-15-18 0,-9-4 0,3-5 0,-3-4-413,7-2 0,-2-2 0,2-1 413,-5-6 0,3-3 0,13-1 0,1-3 0,-3-5 0,-3-5 0,0-2 0,3 3 0,-4-3 0,2-2 0,4 1 0,-2-5 0,0-2 0,2 1 0,3 6 0,1-1 0,6 0 0,10 0 0,6-6 0,4-4 0,2 1 0,0 2 0,-2 7 0,0 4 0,0 4 0,3-2-547,1-3 1,3-3 0,2-3 0,1 1 0,-2 3 0,-1 4 338,2 4 0,-1 4 1,1-1 207,1-3 0,2-1 0,1-1 0,0 1 0,-2 2 0,4 0 0,-1 2 0,1-2 0,0-1 0,2-2 0,-1 0 0,-1 5-430,-2 5 0,0 3 0,-4 0 430,1-3 0,-2 2 0,5 1 0,-4 4 0,-6 8 0,-2 13 0,8 4 0,-3 5 0,2 3 0,-1-9 0,0 0 489,0 4 0,-2-1-489,-1-4 0,-4 0 1638,-5 3 0,-6 2-1153,-2 7 1,-9 3-486,-5-11 0,-8 2 0,-3 1 0,1-2 0,3-2 0,4 1 0,1-3 0,-3 0 461,-7 2 1,-6 2-1,2-4 1,11-10-462,10-9 0,6-7 0,2 1 0,-1 0 0</inkml:trace>
  <inkml:trace contextRef="#ctx0" brushRef="#br0" timeOffset="178568">17328 7092 24575,'21'6'0,"-2"-2"0,4-1 0,0-1 0,3 0 0,1-1-1093,2 1 1,0-1 0,2 1 272,-2-2 1,0 0 0,2-1 0,3 2 454,-2-1 1,3 1 0,2 0 0,1 0 0,0 0 0,-2 0 0,-2 0-292,2 1 1,-4 0-1,0 0 1,2-1 0,2 1 654,-4-1 0,1 0 0,2-1 1,1 1-1,1-1 0,0 2 0,1-1 1,-1 2 0,-4 0 0,2 0 0,-1 2 0,2-1 0,-1 1 0,0 0 0,0 0 0,-1-1 0,-1 0 0,-1-1-181,4-1 0,-2 0 0,-1-2 0,0 1 0,0-1 0,1 2 0,3-1 181,-3 2 0,2 0 0,1 1 0,2 0 0,-1 1 0,1-1 0,-1 0 0,-2-1 0,-1 0 0,-3-1-201,3-1 0,-3-1 0,-1 0 0,-1 0 0,1-1 0,4 1 201,-1 0 0,2 0 0,2 0 0,1 0 0,0 1 0,0-1 0,-1 0 0,-1-1 0,-3 1-97,3-1 1,-3 0 0,-1 0 0,0-1 0,1 1-1,2 0 97,-4 1 0,2-1 0,1 2 0,0-1 0,2 0 0,-1 0 0,0 0 0,-1-1 0,-1 0 0,2-1 0,0 0 0,0-1 0,0 0 0,-1 0 0,-1 0 0,-1 1 0,-2-1 0,3 1 0,-3 0 0,0 0 0,0 1 0,3-1 0,0-1 0,3 1 0,3 0 0,-1-1 0,-1 1 0,-2 0 0,-4 0 0,-1 0 0,-3 1 0,-1-1 0,4 1 0,-2-1 0,2 0 0,3 1 0,2-1 0,0 0 0,-1 0 0,-2 0 0,-1 1 0,4-2 0,-3 1 0,-1 0 0,2 0 0,3 0-60,-5 0 0,3 0 0,1 0 0,1 0 0,1 0 0,-1 0 0,0 0 0,-2 0 60,1 0 0,1 0 0,-2-1 0,1 1 0,-2 0 0,0 0 0,-2 1 0,4 0 0,-3 1 0,0 0 0,0 0 0,2-1 0,-3 0 0,2 0 0,1 0 0,0 0 0,0 0 0,1 0 0,-1 0 0,1 0 0,2 1 0,-1 0 0,0 0 0,0 1 0,-3-1 0,-1 0 27,1 0 1,-4 0-1,0 0 1,0 0 0,3 0-28,2 0 0,4 0 0,1 0 0,-1 0 0,-4 0 0,-4 0 754,-3 0 1,-4 0-1,1 0-754,2-1 0,2-1 0,1 0 0,2 1 0,1 1 0,2-1 0,1 1 0,0 0 0,-2 0-63,-3-1 1,-1-1 0,0 1 0,0 0-1,2 0 63,4 1 0,2-1 0,1 2 0,-3-1 0,-2 0 0,2 0 0,-4 0 0,6 0 0,-10 0 0,4 0 0,2 0 0,3 0 0,0 0 0,1 0 0,-1 0 0,-3 0 0,-2 0 0,7 0 0,-4 0 0,0 0 0,1 0 0,4 0-20,-8 0 1,4 0-1,1 0 1,2 0-1,1 0 1,0 0 0,-1 0-1,-2 0 1,-2 0-1,-4 0 20,6 0 0,-4 0 0,-2 0 0,-1 0 0,2 0-400,5 0 0,0 0 0,0 0 0,0 0 0,-1 0 400,1 0 0,-2 0 0,1 0 0,4 0-30,-11 0 0,4 1 0,1 0 1,2 0-1,0-1 0,0 1 1,-1 0-1,-2 0 0,-3-1 30,6 1 0,-4-1 0,0 0 0,0 1 0,3-1 0,-3 1 0,2 0 0,3 0 0,0 0 0,0 0 0,-2-1 0,-3 1 0,-3 0 0,3-1 0,-4 0 0,-1 0 0,1 0 0,5 0 0,1 0 0,0 0 0,-1 0 0,0 0 0,0 0 0,0 0 0,1 0 316,0 0 0,-1 0 0,3 0 0,6 0-316,-14 0 0,4 0 0,3 0 0,2 0 0,1 0 0,1 0 0,0 0 0,-1 0 0,-2 0 0,-2 0 0,-2 0-21,4 0 1,-3 0 0,-2 0 0,0 0 0,2 0 0,3 0 20,-2 0 0,2 0 0,4 0 0,0 0 0,1 0 0,0 0 0,-1 0 0,-2 0 0,-4 0 0,-3 0 0,10 0 0,-4 0 0,-5 0 0,-2 0 997,5 0 1,-3 0-998,3 0 0,-7 0 3276,-18 0-2923,0 0-353,1 0 0,13 0 0,5 0 815,-8 0 0,2 0-815,8 0 0,3 0 0,-3 0 0,-9 0 0,-2 0 1638,5-1 0,-1 2 1321,8 3-2959,-21-3 1659,18 3-1659,-18 0 0,-4-4 0,5 4 0,21 1 0,-20-3 0,22 3 0,-30-5 0,4 0 0,-1 0 0,-1 0 0,3 0 0,0 0 0,8 0 0,0 0 0,-1 0 0,-4 0 0,-8 0 0,2 0 0,-3 0 0,0 2 0,0-2 0,-1 2 0,-2-2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07:58:01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 14888 24575,'27'-5'0,"0"0"0,6 0 0,3 1 0,-9 4 0,3 0 0,2 0 0,1 0-547,-3 0 1,2-1 0,1 0 0,0-1 0,0 1 0,0 0-1,-3 0 1,-1-1 0,0 0 0,1 1 0,4-1 0,4 1 363,-12 0 1,4 1 0,1-1 0,3 1 0,2-1 0,1 1 0,1-1 0,2 1 0,-1-1 0,1 1 0,0 0 0,-1-1 0,0 1 0,-1 0 0,-2-1 0,-2 1 0,-1-1 0,-3 1-228,11-1 0,-3 0 1,-3 0-1,-2 0 1,1 0-1,1 0 0,3 0 1,5 1 408,-13-1 1,3 1 0,2 0 0,2 0 0,2 0 0,1 0 0,1 0 0,1 0 0,0 0 0,1 0 0,-1 0 0,0 0 0,-1 0 0,-1 0 0,-1 0 0,-2 0 0,-2 1 0,-2-1 0,-2 0 0,-3 0 0,14 0 0,-5 0 0,-5 0 0,0 0 0,2 0 0,5 0 0,-9 0 0,4 0 0,1 0 0,2 0 0,1 0 0,0 0 0,0 0 0,-1 0 0,-1 0 0,-3 0 0,-1 0 0,-4 0-181,7 0 1,-5 0 0,-1 0-1,-1 0 1,4 0 180,3 0 0,1 0 0,2 0 0,0 0 0,0 0 0,-2 0 0,3 0 0,-1 0 0,-1 0 0,-1 0 0,-1 0 0,-3 0 0,-1 0 0,-1 0 0,2 0 0,3 0 0,2 0 0,1 0 0,-2 0 0,-4 0-313,0 0 1,-3 0-1,-1 0 313,0 0 0,0 0 0,0 0 0,0-1 0,1 1 0,-2 1 0,8 1 0,3 1 0,-11-2 0,4 1 0,2-1 0,-2 1 0,-1-1 0,4 1 0,-2 0 0,3 1 274,-3-1 1,1 1 0,3 0 0,1 0 0,3-1-275,-8-1 0,3 0 0,2-1 0,0 0 0,1-1 0,0 1 0,0 0 0,-3 0 0,-2 1-44,3 0 1,-3 0 0,-1 0 0,0 1 0,2-1 0,2 0 43,-5-1 0,2 0 0,1 1 0,1-2 0,1 1 0,0 0 0,0 0 0,-1 0 0,-2 0 0,-2 0 0,9 0 0,-2 0 0,-1 0 0,-2 0 0,0 0 0,-2 0-22,-1 0 0,-1 0 1,-1 0-1,0 0 1,2 0 21,3 0 0,2-1 0,0 1 0,1 0 0,1 1-204,-6-1 1,2 1-1,0 0 1,0 0-1,0 1 1,-2-1-1,-2-1 204,7 1 0,-3-1 0,1 0 0,3 1-56,-6 0 1,3 1-1,2 0 1,0 0-1,1 0 1,-1 1-1,-2-2 56,2 1 0,0-1 0,-2 1 0,1-1 0,-2 0 0,-1 1 0,0 0 0,-3-1 0,0 1 0,2 0 0,4 0 0,-7-1 0,3 0 0,3 0 0,1 0 0,1 0 0,0-1 0,-1 1 0,-2-1 0,-3 0 0,-3 0 0,8-1 0,-6 0 0,0-1 0,4 1 0,-3 1 0,4 0 0,3 0 0,-1 0 0,-1 0 0,-5 0 0,-7-1 0,4-2 0,-5 1 0,8 1 0,-1 2 823,-2-1 1,-1 0-824,-7 0 0,0 0 1537,6 0 1,2 0-1538,7 0 0,0 0 0,-9 0 0,1 0 0,1 0 0,2 0 0,0 0 0,2 1 0,1 1 0,-1-1 0,4-1 0,-1 1 0,1-1 438,-8 1 0,0 0 1,0 0-1,0 0-438,9 0 0,0-2 0,-2 1 0,-10 0 0,-1 0 0,3 0-249,0 0 1,4 0 0,2 0 0,0 0 0,-1 0 0,-4 0 248,4 0 0,-4 0 0,3 0 0,-2 1 0,4-1 0,0 1 0,-1 0 0,-3 0-51,0 1 1,-4 0-1,-1 1 51,-2 2 0,0 0-90,2-1 0,3 0 0,0 0 90,-1 0 0,1-1 0,0 0 0,0 0 0,-1-1 0,2 0 0,2 0 0,1 0 0,1-1 0,-3-1 0,1 0 0,-1 0 0,-3 0 0,3 0 0,-1 0 808,-4 0 1,2 0 0,1 0-809,7 0 0,1 0 0,-4 0 0,-5 0 0,1 0 819,-2 0 0,4 0 0,1 0 0,-2 0-370,3 0 1,-1 0 0,-2 0-706,4 0 0,1 0 256,-2 0 0,3 0 0,-2 0 0,-3 0 0,-2 0 0,0 0 0,4 0 0,0 0-114,-4 0 0,3 0 0,-1 0 114,2 0 0,-1 0 0,0 0 0,1 0 0,-1 0 0,1 0 0,-5 0 0,1 0 0,1 0 0,1 0 0,5 0 0,3 0 0,1 0 0,-2 0 0,-4 0-1061,-1 0 0,-3 0 0,2 0 1061,0 0 0,4 0 0,0 0 0,-1 0 0,-7 0 0,2 0 0,-6 0 887,11 0-887,-9 0 2149,-17 0-2149,13 0 0,12 0 466,-15 0 0,3 0-466,15 0 0,-1 0 3276,-6 0-2809,-3 0 0,-5 0-467,-16 0 0,4 0 0,-6 0 0,1 0 0</inkml:trace>
  <inkml:trace contextRef="#ctx0" brushRef="#br0" timeOffset="6256">15414 14951 24575,'28'0'0,"-6"2"0,1 1 0,8-2 0,-5 2 0,3-1 0,8-1 0,0-2-1584,-4 1 0,-2 0 1584,0 0 0,-1 0 0,-4 0 0,0 0 0,-1 0 0,1 0 0,1 0 0,6 0 0,0 0 0,4 0 0,-6 0 0,3 0 0,0 0 0,2 0 0,-1 0-656,2 0 1,1 0-1,-1 0 1,1 0 0,-2 0-1,-4 0 1,-2 0-1,-1 0 1,3 0 0,2 0 648,-2 0 1,3 0 0,2 1-1,0-1 1,1 0 0,-2 0 0,-2 0-1,-3-1-365,3 0 1,-3-1 0,-1 0-1,2 1 372,0 1 0,3-1 0,2 1 0,-2 0 0,-1 0 0,-5 0 0,1-2 0,-5-1 0,4 1 0,-1 2 0,3 0 0,2 0 0,-1 0 0,-2 0 0,6 0 0,-2 0 0,4 0 0,-6 0 0,3 0 0,1 0 0,0 0 0,-1 0 0,-3 0 0,0 0 0,0 0 0,0 0 0,-2 0 0,1 0 0,-2 0 0,0 0 0,3 0-611,3 0 0,3 0 0,2 0 1,-2 0-1,-2 0 611,-3 0 0,-1 0 0,-1 0 0,3 0 0,-2 0 0,3 0 0,1 0 0,0 0 0,-1 0 0,-3 0-299,3 0 1,-2 0 0,0 0 0,0 0 298,0 0 0,0 0 0,1 0 0,0 0 0,-1 0 176,3 0 1,-1 0 0,0 0 0,-3 0-177,-2 0 0,-1 0 0,2 0 0,-1 0 0,1 0 0,3 0 0,0 0 0,2 0 0,-5 0 0,2 1 0,1-1 0,1 0 0,-1 0 0,0 0 0,-1-1 0,1 1 0,-1-1 0,1 0 0,-1-1 0,0 1 0,1 1-4,-1-1 1,1 1-1,0 0 1,1 0-1,-2 0 1,-2 0-1,-2-1 4,4 0 0,-3 0 0,-1-1 0,-2 0 0,-1 0 0,-1 0 0,-1 0 1009,10 2 1,3-1-1010,-10-1 0,4-1 0,2 0 0,0 1 0,-1-1 0,0 1 0,-1-1 0,1 1 0,3 0 80,-3 1 0,3-1 0,1 1 1,0 0-1,0 0 0,-2-1-80,-1 1 0,0-1 0,-1 0 0,-1 1 0,1 0-51,0 1 0,0 0 0,-1 0 0,1 0 0,-2 0 51,3 0 0,-2 0 0,0 0 0,0 0 0,6 0 0,-1 0 0,-4 0 1285,-3 0 0,-2 0-1285,-1 0 0,-6 0 1067,-16 0-1067,14 0 0,9 0 0,4 0 0,0 0 0,4 0 0,2 0 0,0 0 0,-3 0 0,-2 0 0,-1 0 0,0 0 0,2 0 125,3 0 0,5 0 1,0 0-1,-4 0 0,-8 0-125,-7 0 0,-4 0 1638,3 0 0,-1 0-638,3 0-1000,6 0 0,2 0 0,6 0 0,-2 0-1639,2 0 1,1 0 1462,-5 0 0,3 0 1,0 0-1,-2 0 176,-4 0 0,-3 1 0,2-2-719,6-1 0,0 0 1,0 0 718,-6 1 0,-1 1 0,-1-1 1049,10-2 0,-4 0-1049,-1 3 0,-3 0 0,-1 0-500,-2 0 0,1 0 500,-7 0 0,0 0 0,3 0 0,1 0 1638,4 0 0,-2 0-1262,1 0 1199,-7 0 1,-3 0-1576,-10 0 0,-1 0 0,15 0-469,0 0 1,10 0 0,6 0 0,3 0 0,0 0 0,-3 0 0,-7 0-94,2 0 0,-5 0 0,5 0 562,-2 0 0,5 0 0,3 0 0,2 0 0,-1 0 0,-2 0 0,-5 0-771,3 0 0,-4 0 1,-2 0-1,0 0 771,3 0 0,-2 0 0,3 0 0,-3 0 0,4 0 0,0 0 0,2 0 0,-2 0 0,0 0 0,1 0 0,-1 0 0,0 0 0,-2 0 0,2 0 0,-3 0 0,1 0 0,1 0 0,1 0 0,1 0 0,0 0 0,-1 0 0,-2 0 0,2 0 0,-2 0 0,1 0-477,-3 0 1,1 0-1,0 0 1,-2 0 476,9 0 0,-1 0-385,-7 0 1,2 0 0,-2 0 384,2 0 0,2 0 0,-7 0 0,5 0 0,1 0 0,0 0 0,-3 0 0,6 0 0,-2 0 0,4 0 0,-9 0 0,2 0 0,2 0 0,1 0 0,-1 0 0,-1 0 0,4 0 0,-1 0 0,0 0 0,-2 0 0,-1 0 0,-2 0 0,-3 0 0,1 0 0,1 0 0,6 0 0,4 0 0,0 0 0,-3 0 0,-7 0 0,-4 0 0,-2 0 0,1 0 0,3 0 0,0 0 817,5 0 1,1 0-1,1 0-817,0 0 0,2 0 0,1 0 0,-5 0 0,2 0 0,1 0 0,2 0 0,-3 0 0,4 0 0,1 0 0,-1 0 0,-2 0 0,-6 0 0,-3 0 0,-4 0 0,3 0 0,12 1 0,6-1 0,-4 0 0,-14-1 0,-14 0 3276,4 0-3227,-4-3-49,9 1 0,8 0 0,-1 1 170,6 0 0,1 0-170,-8-1 0,2-1 0,1 1 0,-2 0 0,-2 2 0,-1 1 0,1 0 79,5-2 1,1 0 0,-3 0-80,-1 2 0,-1 0 749,4 0 1,-3 0-750,1 0 0,-21 0 0,12 0 2982,-12 0-2982,15 0 0,5 0 0,-9 0 0,2 0-114,12 0 1,7 0 0,-5 0 113,-6 0 0,-1 0 0,0 0 0,0 0 0,-3 0-105,-5 0 0,-2 0 105,11 0 0,-4 0 0,1 0 0,7 0 0,-11 0 0,1 0 0,12 0 0,-6 0 0,-8 0 0,-1 0 0,10 0 0,0 0 0,-2 0 0,-7-2 0,1 2 0,1 0 0,8-2 0,-9 2 0,-1 0 0,3 0 0,-1 0 0,-1 0 0,7 0 0,-3 0 0,-1 0 0,-9 0 0,14 0 0,-11 0 0,2 0 0,9 0 2848,-9 0-2848,3 0 245,-4 0-245,-12 2 0,13-2 0,-12 2 0,11-2 0,2 0 0,7 4-1294,1-3 1,3-1 1293,-5 2 0,2 1 0,5-1 0,4-1 0,-3 1 0,0-2 0,-1 1 0,-6 1 0,2 0 0,-7-1 0,-3-1 0,-14 0 0,12 0 0,13 0 0,5 0 0,-1 0 0,-4 1 0,2 0 0,0 1 0,1-1 0,0 0-547,-4 0 1,1-1 0,-1 0 0,1 0 0,0 0 0,-1 1 188,6 0 0,0 0 1,0 1-1,-4-1 0,-4 0 358,2-1 0,-5 0-25,-6 0 1,-2 0 24,9 0 0,-4 0 0,1 0 0,9 0 315,-7 0 1,3 0-1,1 0-315,2 0 0,0 0 0,0 0-1053,-1 0 0,0 0 0,2 0 1053,1 0 0,3 0 0,-1 0 0,-5 0 0,0 0 0,-2 0 1638,6 0 0,-5 0-741,-18 0-840,-5 0-57,-2 0 0,1 0 0,-4 0 0</inkml:trace>
  <inkml:trace contextRef="#ctx0" brushRef="#br0" timeOffset="16265">5251 16661 24575,'31'0'0,"0"0"0,1 0 0,-1 0 0,-2 0 0,1 0 0,-3 0 0,5 0 0,2 0 0,-2 0 0,-4 0 0,12 0 0,-7 0 0,-14 0 0,-1 0 0,8 0 0,2 0 0,-3 0 0,11 0-421,-4 0 1,5 0 420,-4-1 0,4-1 0,1 1 0,-2-1-820,-5 2 1,-1 0 0,0-1 0,2 1 512,-2-1 1,2 0 0,0-1 0,-1 1 0,-1 0 306,9 1 0,-2 0 0,-5 0-488,-10 0 0,-2 0 488,6 0 0,0 0 0,-3 0 0,0 0 0,1 3 0,3-1 0,7-1 0,6 0 0,-10 0 0,3 0 0,1 1 0,-2-1-1093,5-1 1,-1 0 0,2 0 1021,-9 0 0,2 0 1,2 0-1,0 0 1,1 0 70,0 0 0,3 0 0,0 0 0,0 0 0,-2 0 0,-3 0 0,-1 0 0,-4 0 0,0 0 0,3 0 0,4 0 0,3 0 0,1 0 0,-1 0 0,-4 0-80,1-1 1,-3 1 0,4 1 79,-3 0 0,4 1 0,2 0 0,2 1 0,0-1 0,-2 0 0,-5 0 0,-1-1 0,0 0 0,0 0 0,1 1 0,-1-1 0,1 1 184,0 0 1,1-1 0,1 1 0,-1 1-1,0-1 1,-1 0 0,-1 0-185,2 0 0,0 0 0,-1 1 0,-1-1 0,-2 0 0,-5-1 0,11 0 0,-3-1 0,1 3 0,2 2 0,3-1 0,-9-1 0,1-1 0,1 1 0,0-1 0,-2 1 0,2-1 0,-2 0 0,1 0 0,2 0-272,-2 0 0,3 1 1,0-1-1,2 0 0,0 0 1,-1-1 271,0 0 0,0-1 0,0 0 0,0-1 0,0 1 0,-1 0-182,1 0 1,-1 0 0,-1 0 0,1 0 0,2 0 181,-2 0 0,1 0 0,1 0 0,0 0 0,-2 0 0,0 0 0,-2 0 0,0 0 0,-1 0 0,-1 0 0,-2 0-2,8 0 1,-2 0 0,0 0 1,-4 0 0,1 0 0,-1 0 0,-4 0 0,2 0 0,-3 0 181,2 0 0,1 0 1,-2 0-182,0 0 0,-1 0 0,3 0 0,2 0 0,5 0 0,-3 0 0,4 0 0,3 0 0,1 0 0,-2 0 0,-3 0 0,2 0 0,-4 0 0,1 0 0,3 0 0,-2 0 0,4 0 0,2 0 0,1 0 0,-3 0 0,-3 0 0,-7 0 0,7 0 0,-4 0 0,-2 0 0,0 0 0,-4 0 2333,3 0-2333,-1 0 0,5 0 0,-1 0 1638,-3 0 0,-1 0-812,-1 0 0,1 0 1,-4 0 164,7 0-991,-20 0 2117,-1 0-2117,2 0 0,-2 0 0,7 0 0,-4 0 0,4 0 0,-12 0 0,3 0 0,-4 0 0,0 0 0,8 0 0,-6 0 0,6 0 0,-6 0 0,-2 0 0,25-3 0,-13 3 0,12-3 0,-18 3 0,-8 0 0,0 0 0</inkml:trace>
  <inkml:trace contextRef="#ctx0" brushRef="#br0" timeOffset="26751">9612 6616 24575,'13'0'0,"13"0"0,1 0 0,1 0 0,7-2 0,-9 1 0,6-1 0,-5 0 0,-7-2 0,0-1 0,15 2 0,4 0 0,-6-1 0,1 1 0,-1 0 0,-7 2 0,-1 1 0,1 0 0,4-2 0,1 0 0,1 0 0,-1 2 0,2 0 0,-1 0 0,-4 0-1639,4 0 1,0 0 994,-1 0 1,5 0 0,2 0 0,1 0 643,-3 0 0,2 0 0,0 0 0,0 0 0,-2 0 0,-1 0 0,-2 0 0,1 0 0,5 0 0,-9 0 0,3 0 0,2 0 0,2 0 0,1 0 0,-1 0 0,-1 0 0,-4 0 0,-2 0 0,5 0 0,-6 0 0,2 0 0,6 0 0,-10 0 0,5 0 0,2 0 0,3 0 0,2 0 0,1 0 0,0 0 0,-1 0 0,0 0 0,-3 0 0,-1 0 0,-4 0-547,7 0 1,-4 0 0,-2 0 0,0 0 0,2 0 0,3 0 481,-6 0 0,1 0 1,2 0-1,1 0 1,1 0-1,1 0 1,-1 0-1,1 0 0,-1 0 1,-1 0-1,-2 0 65,4 0 0,-1 0 0,0 0 0,-1 0 0,0 0 0,-1 0 0,0 0 0,-2 0 0,0 0-547,4 0 1,-2 0 0,-1 0 0,0 0 0,1 0 0,1 0 515,-2 0 0,1 0 0,1 0 0,1 0 0,0 0 0,0 0 0,-1 0 0,0 0-172,1 0 1,0 0-1,0 0 1,-1 0-1,1 0 1,0 0-1,1 0 203,-2 0 0,2 0 0,-1 0 0,1 0 0,0 0 0,0 0 0,1 0 0,-1 0-100,0 0 1,0 0 0,1 0 0,-1 0-1,1 0 1,-1 0 0,0 0 0,0 0 99,-3 0 0,0 0 0,1 0 0,-1 0 0,-1 0 0,0 0 0,-1 0 0,-2 0 36,7 0 0,-2 0 0,-1 0 0,0 0 0,-2 0-36,3 0 0,-1 0 0,0 0 0,3 0 0,-4 0 0,4 0 0,1 0 0,0 0 0,-2 0 0,-4 0 0,7 0 0,-4 0 0,1 0 0,0 0 0,3 0 0,-2 0 0,-7 0 1225,-7 0 0,-5 0-1225,-1 2 937,2-1 0,1 1-937,-5 3 3276,5-1-2930,-8-2 0,-10-2 1,2 0-1</inkml:trace>
  <inkml:trace contextRef="#ctx0" brushRef="#br0" timeOffset="28938">2123 6631 24575,'23'0'0,"0"0"0,11 0 0,4 0 0,0 0 0,-5 0 0,-1 0 0,2 0-656,-5 0 1,1 0-1,2 0 1,-1 0 0,-1 0-165,-1 0 1,-1-1 0,0 1 0,4 1 438,-3-1 1,3 1 0,1 0 0,2 1 0,0-1 0,-1 0 0,-2-1-158,0 1 1,-1-1-1,0 0 1,0 0 0,0 1-1,1-1 538,2 1 0,1 0 0,0 0 0,1 0 0,-1 0 0,-1 0 0,-2 0 192,2-1 0,-3 0 0,0 0 0,0 0 0,3 0-192,-2 0 0,2 0 0,2 0 0,0 0 0,-1 0 0,-1 0 0,-2 0-466,6 0 0,-3 0 1,0 0-1,4 0 466,-6 0 0,3 0 0,3 0 0,0 0 0,1 0 0,-2 0 0,-3 0 0,-4 0 0,2 0 0,-4 0 0,-2 0 0,6 0 0,-2 0 0,4 0 0,2 0 0,0 0 0,1 0 0,-3 0 0,-4 0 0,3 0 0,-5 0 0,1 0 0,5 0 0,-4 0 0,4 1 0,2 0 0,3 0 0,1 0 0,0 0 0,-2-1 0,-2 1 0,-4 0-141,6-1 1,-4 0 0,-2 1 0,1-1 0,4 0 140,-6 1 0,3 0 0,2 0 0,0 0 0,0 0 0,-1 0 0,-2 0 0,-2-1 373,4 0 0,-4 0 0,-1 0 0,1 0 0,3 0-373,-3 0 0,3 0 0,1 0 0,1 0 0,0-1 0,-1 2 0,-2-1 0,-2 0-408,2 1 1,-3 0 0,-1 1 0,1-1 0,4 0 407,-4 0 0,3 0 0,2 0 0,1 0 0,0 0 0,0 0 0,-2 0 0,-1 1 0,1 0 0,0 1 0,-2-1 0,0 1 0,0 0 0,0-1-197,4 0 1,-1 0 0,-1-1 0,2 1-1,1 0 197,-6-1 0,2 0 0,0 0 0,1 0 0,-1 0 0,0 0 0,-2-1 0,7 1 0,-2-1 0,0 0 0,-1-1 0,1 1 0,-1 0 0,-1 0 0,1 0 0,0 0 0,2 0-136,-5 0 1,1 0 0,2 0-1,-1 0 1,0 0 0,-1 0-1,-3 0 136,7 0 0,-4 0 0,1 0 0,1 0 85,-3 0 1,2 0 0,1 0 0,-1 0-1,-3 0 1,-4 0-86,0 0 0,-3 0 0,0 0 781,5 0 1,2 0 0,-3 0-782,3 0 0,-5 0 0,5 0 819,1 0 0,-24 0 0,-8 0 0</inkml:trace>
  <inkml:trace contextRef="#ctx0" brushRef="#br0" timeOffset="32192">6409 5260 24575,'8'-2'0,"0"-2"0,11-15 0,-7 4 0,5-3 0,5-6 0,1-1 0,-2 2 0,1-4 0,1-1-820,0 4 1,3-3 0,1 1 0,-2 2 120,-6 4 0,-1 1 0,4 0 699,1 2 0,5-2 0,3 0 0,0 0 0,-1 0 0,-3 2 0,3-6 0,-2 2 0,4-1 0,-7 7 0,4 0 0,2-1 0,2-1 0,0 1 0,-1 1 0,-4 1 0,-3 2 0,6-4 0,-5 3 0,4-1 0,1 3 0,5 0 0,1 0 0,-1 1 0,-4 1 0,-3 1 0,-3 1 0,5 0 0,-1 2 0,5-1 0,2 0 0,1 0 0,-3 1 0,-3 1 0,3 0 0,-4 2 0,4-1 0,-3 1 0,5-1 0,2 0 0,0 1 0,-3 0 0,-3 1 0,4 0 0,-3 1 0,1 1 0,-2-1 0,2 0 0,2 0 0,1 0 0,-7-1 0,1 1 0,2 0 0,0 0 0,-2 0 0,-1 1 0,4-1 0,-3 1 0,1 1 0,4 1 0,-8 0 0,3 1 0,2 0 0,2 0 0,0 1 0,0 1 0,-2-1 0,-1 0 0,-4 0-820,10 1 1,-5 1 0,-1 0 0,4 2 686,-7-2 0,2 1 1,1 1-1,1 0 1,0 0-1,0 1 1,-1 0 132,1 1 0,-1-1 0,2 1 0,-2 1 0,0-1 0,0 1 0,-3 0-656,5 2 1,-2 0-1,-1 1 1,0 0 0,1 0 599,0 0 0,3-1 1,0 2-1,-1-1 0,-3 0 1,-4 1-277,4 5 0,-4 0 0,-4 0 332,-1 2 0,-2 0 750,-2-1 1,3 2-751,1-2 0,4 3 0,3 2 0,-1-1 0,-4-3 0,-1-1 0,-3-1 0,3 1 655,-1 0 0,5 3 1,0 0-1,-2-2 0,-5-3-538,0 1 0,-4-4 0,-1-1 0,-2-2 1</inkml:trace>
  <inkml:trace contextRef="#ctx0" brushRef="#br0" timeOffset="32830">10350 5411 24575,'0'9'0,"2"3"0,2-1 0,10 4 0,4 2 0,5 6 0,-6-9 0,0 0 0,0 1 0,-9-11 0,0 0 0,0-2 0,-1 1 0,4-2 0,18 3 0,2-7 0,-6 0 0,4-3 0,-2-6 0,3-5 0,0-1 0,-2 1-1093,-5 2 1,-1 1 0,1-2 554,6-3 1,2-3 0,0 1 0,-5 0 98,-5 1 1,-3 0 0,-2 3 438,-1 1 0,-1 2 0,3-4 0,-5 4 0,-10 13 0</inkml:trace>
  <inkml:trace contextRef="#ctx0" brushRef="#br0" timeOffset="37182">12256 5538 24575,'34'4'0,"-1"0"0,0-1 0,0 1 0,0 0 0,1 0 0,-1-1 0,1 0 0,2-2 0,0 1 0,1-1 0,-1 0 0,1 0 0,-2 1 0,-1 0-469,1 2 1,-2 0 0,0 0 0,-1 1 0,1-1 0,-1 0 0,0-1 149,6 0 1,4-2 0,-1 1 0,-3-1 0,-6-1 0,-8 1 318,1 2 1563,0-1-1563,-19 0 841,2-1-841,12 0 0,11 0 0,4 0 0,-7-1 0,1 0 0,1 0 0,2 0 0,-3 0 0,-3 0 0,-4 0 0,10 0 0,-16 0 0,-14 0 0</inkml:trace>
  <inkml:trace contextRef="#ctx0" brushRef="#br0" timeOffset="39880">13265 5859 24575,'-25'19'0,"1"-1"0,0 1 0,-1-3 0,-1 1 0,5 0 0,-2 3 0,0 1 0,2-5 0,1-3 0,2 0 0,-8 14 0,3-1 0,6-9 0,-3 5 0,1 2 0,1 2 0,-1-5 0,5-2 0,-2 5 0,2-1-1037,3 2 0,-1 0 1037,-2-4 0,-2 2 0,0 0 0,4-1 0,0 0 0,-1 0 0,-6 5 0,-1 1 0,1-1 0,2-3 0,1-2 0,0 2-737,-4 6 1,0 2 0,1-4 736,3-7 0,0 1 0,-3 5 0,-3 4 0,1-3 0,-2 1 0,-1-1 0,7-5 0,-1 2 0,-1 1 0,0-1 0,1-1 0,-1 0 0,1-1 0,-1-1 0,-2 3 0,0-2 0,-2 3 0,4-1 0,-2 4 0,-1 0 0,1 1 0,2-4 0,1-1 0,2-3 0,-1 1 0,-1 2 0,-1 1 0,-1 3 0,-2 2 0,-1 1 0,1-1 0,2-2 0,1-2 0,0 1 0,3-4 0,-1 1 0,-2 2 0,-1 0 0,-3 3 0,-1 1 0,1 0 0,0-1 0,3-4-883,-3 5 1,2-3 0,0-1 882,3-3 0,1-2 0,1 1 0,-6 11 0,6-4 0,6-11 0,2 8 1527,2-16-1527,-1 1 2055,5-8-2055,-4 2 3276,4 0-3204,-2-2-72,0 2 0,2-2 0,-2 0 0,4-2 0,-2 0 0</inkml:trace>
  <inkml:trace contextRef="#ctx0" brushRef="#br0" timeOffset="40591">11310 7933 24575,'-7'32'0,"1"0"0,1-3 0,1-1 0,0-4 0,1-2 0,4 11 0,4-15 0,6 7 0,1 2 0,-3-9 0,0-1-520,3 11 1,0-1 519,-1-10 0,-1-3 255,-1 7-255,7-4 0,-12-5 0,1-10 0,-2 1 0,1-2 784,0 1-784,2 0 0,28-11 0,0-2 0,4-1-1050,-15 4 1,1 0 0,1-1 1049,5-3 0,1-2 0,0 1 0,3 0 0,0 2 0,-2 0 0,-2-1 0,-1-1 0,1 3 0,2-1 0,-5 2 0,2 3 0,-3-5 0,-14 9 0,4-4 0,-12 4 0,4-1 0</inkml:trace>
  <inkml:trace contextRef="#ctx0" brushRef="#br0" timeOffset="47022">5295 5866 24575,'-2'27'0,"1"2"0,5-20 0,2 8 0,0-8 0,6 16 0,4 9-732,-2-3 732,-1-3 0,3 6 0,1 3-656,-6-9 1,1 1-1,0 1 1,-1 1 0,2-1 2,-1 0 0,2 0 0,-1 1 0,1 0 0,-1 1 301,0-1 0,0 0 0,0 2 0,0-1 0,1 2 0,0 1 352,-2-3 0,1 1 0,0 2 0,1 0 0,-1-1 0,0 1 0,-1-3 0,0-1-656,1 6 1,-2-4-1,0 0 1,1 0 0,0 3 605,0-5 0,0 2 1,1 0-1,0 2 0,0-1 1,0 1-1,-1-1 0,-1-1 50,0 1 0,-2 1 0,1-1 0,-2 0 0,1-1 0,-1-2 0,1-2-521,1 4 1,1-3-1,-1 0 1,1 3 520,-3-5 0,1 2 0,1 2 0,-1 1 0,0-1 0,-1 0 0,0-3 0,0 3 0,-2-1 0,1-1 0,-1 0 0,1-1 0,3 6 0,-1-1 0,1 0 0,0 2 0,-3-3 0,0 0 0,0 1 0,0 1 0,2 1 0,1-2 0,1 2 0,2 0 0,-1 1 0,1 0 0,-2-2 0,-1-3 0,-1-1 0,-1-2 0,-1-1 0,0 1 0,2 2 3,1-1 1,1 3 0,1 1 0,0 1 0,0-1 0,-1-2 0,-1-1-4,2 7 0,-2-2 0,0-2 0,-1-2 0,1 1 0,0-1 0,0 0 292,1 0 0,1 2 0,-1 0 0,-1-4-292,-2 6 0,-1-2 0,2-6 0,1 0 0,-1 0 552,-1 0 1,-2 1 0,0-2-553,2 4 0,0 1 1595,1 4 1,0-1-1596,-5-17 0,1 1 643,2 7 1,0 2 0,0-2-644,-2-4 0,0-1 0,4 14 0,-2-4 3034,-2-15-3034,-5-10 2450,4 0-2450,-4 2 1431,4-3-1431,-4 8 0,7 17 0,-1-7 0,1 2 126,-1 1 1,0-1-127,1 1 0,-1-2 0,-2 0 0,-4-8 0,0-10 0,0 1 0,0-2 0,0 1 0,0 5 0,0-5 0,0 3 0,0-7 0</inkml:trace>
  <inkml:trace contextRef="#ctx0" brushRef="#br0" timeOffset="47865">6375 10192 24575,'18'31'0,"1"1"0,0 0 0,-4-9 0,0-2 0,1 2 0,0 2 0,2 2 0,1 2 0,-1-2 0,-1-3 0,0-1 0,0-2 0,-1-2 0,7 11 0,0-4 0,-8-10 0,-1-1 0,-1 5 0,-1-3 0,2-6 0,-11-9 0,6-2 0,-4 0 0,14 0 0,-12 0 0,15 0 0,6-20 0,0-5 0,-11 13 0,0 0-820,1-6 1,4-4 0,-1-2 0,-2 3 661,-1 1 0,-3 1 1,2-1 157,3-5 0,0 0 0,3-3 0,-3 5 0,2-1 0,1-2 0,-1 1 0,0 3 0,-2 1 0,-1 1 0,1 1 0,0-2-656,1-2 1,1-3-1,1 0 1,-1 2 0,-2 2 498,4-1 0,-1 3 1,-2 0 156,5-9 0,-2 2-38,-5 11 0,-2 3 0,-4-1 0,-9 11 0</inkml:trace>
  <inkml:trace contextRef="#ctx0" brushRef="#br0" timeOffset="55065">8250 11154 24575,'0'-10'0,"2"0"0,1-14 0,0 7 0,-2-3 0,0 0 0,1 3 0,-2-11 0,4 3 0,-2-8 0,-1 13 0,0-1 0,1-4 0,-2 1 0,0-1 0,0 1-660,0 0 0,0 0 660,0-2 0,0-3 0,2 0 0,0-3 0,0 1 0,-1 5 0,-1 1 0,1-1-736,2-5 0,1-2 1,-1 3 735,-2-4 0,-1 4-500,3 6 0,-1 0 500,-2-5 0,0 1 0,0 9 0,0-1 0,0-13 0,0-5 0,0 4 0,0 8 0,0 0 0,0-8 0,0-5 0,0 3 0,0-2 0,0 2 0,0 7 0,0-1 0,0 0 0,0 4 0,0 0 0,0-2 0,0-5 0,0-3 0,0 1 0,0 3 0,0-3 0,0 0 0,0 0 0,0-2 0,0 0 0,0 3 0,0 0 0,0 2-895,0 6 1,0 1 0,0-2 894,0-8 0,0-3 0,0 0 0,-2 7 0,1 0 0,-1 0 0,1 3 0,0 1 0,1 1 0,-1 0 0,0-11 0,-2-1 0,2 3 152,0 6 1,2 0-153,1 0 0,2-2 0,0 0 0,-1 1 0,1 0 0,2-2-488,0 4 0,2-3 0,0 0 0,0 0 1,-1 1 487,-1 2 0,-1 1 0,0-1 0,2-2 0,1-2 0,2-3 0,0-2 0,1 0 0,-2 1 0,-1 3 0,-2 0 0,-1 3 0,-1 0 0,1-2 0,3-2 0,1-3 0,1 0 0,0 1 0,-2 3 0,-3 2 0,0 2 0,0 1 0,-1 2 213,1-2 0,0 2 1,0-2-214,2-1 0,2-1 0,0-1 0,-1 5 0,2-6 0,1 3 352,0 1 0,1 0 1,0 3-353,0 4 0,1 0 0,3-7 0,-2-2 0,-2 4 0,0 1 0,1-1 0,1 0 0,-2 2 0,1-2 0,-1 3 0,2 2 0,-1 2 0,3-9 0,-1 1 187,0 9 1,-1 2-188,-4 2 1638,4-1 0,1 0 77,-3 0-1626,6-3-89,-12 14 1886,0-1-1886,0 2 306,4-4-306,6 2 0,-6-1 0,10 0 0,-11 0 0,1 0 0,20-1 0,-5 1 0,7 2 0,-8-1 0,-3 0 0,-8 3 0,15-6 0,-23 8 0,-4-2 0,0 2 0</inkml:trace>
  <inkml:trace contextRef="#ctx0" brushRef="#br0" timeOffset="55790">9090 6490 24575,'29'23'0,"1"0"0,-3-2 0,0-1 0,1-3 0,1-1 0,-5-3 0,0-1 0,0-1 0,2-3 0,0 0 0,2 4 0,-2-2 0,2-6 0,-19 3 0,-4-4 0,4 4 0,-4-2 0,3 3 0,-6 8 0,-16 8 0,-11 9 0,0-1 0,6-4 0,0-1 0,-2 1-788,0-1 0,-2 1 1,-1 0-1,3-3 788,1-3 0,1-3 0,4-3 0,-2 2 0,9-10 0,6-3 0,2 3 0,0-3 0,0 3 787,0-3 1,0-2 0,0 1 0</inkml:trace>
  <inkml:trace contextRef="#ctx0" brushRef="#br0" timeOffset="71806">20508 8964 24575,'37'-2'0,"0"0"0,-1 0 0,1 0 0,-1 0 0,1 0 0,0 0 0,-1 0 0,1 0 0,0 0 0,-1 0 0,1 0 0,0 0 0,-1 0 0,1 0 0,0 0 0,-1 0 0,1 0 0,-1 0 0,1 1 0,0-1 0,-1 0 0,1 0 0,0 0 0,-1 0 0,2 0 0,1 0 0,0 0 0,0 1 0,0-1 0,-1 0 0,1 1 0,0-1 0,-1 1 0,-1-1 0,0 1 0,0 0 0,-1-1 0,-2 1 0,0-1 0,-1 1 0,-1-1 0,-1 0 0,-2 1 0,-1-1-410,11-1 0,-2 0 1,-2 0-1,-3 0 1,-1 0-1,0 1 0,-2-1 1,1 2-247,7-1 1,-2 2-1,-1 0 1,0 0 0,0 0-1,2-1 1,-1-1-1,1 0 1,-1 1 0,0 0-1,-3 1 1,-1 0-1,1 0 1,0 0 0,2 0 476,-1-1 1,1 1 0,2-1 0,0 0 0,0-1 0,-1 1 0,-3 0 178,3-1 0,-3 1 0,-1-1 0,2 0 0,2 0-189,-1 1 0,1 0 1,2 0-1,0 0 1,2 0-1,1-1 1,0 0 188,-6 1 0,1-1 0,1-1 0,0 1 0,2-1 0,-1 1 0,0 0 0,-1-1 0,-1 2 0,-1-1 18,1 1 1,-2 0 0,-1 1-1,0 0 1,0 0 0,1 0-1,1-1 1,2 0-19,-4 1 0,3-1 0,1 0 0,1-1 0,1 1 0,1 0 0,-1-1 0,-1 1 0,-1 0 0,-1-1 0,-3 1 0,-2 0 0,7 0 0,-4-1 0,-2 1 0,-1 0 0,0 0 0,1 0 0,2 1 0,1 0 0,0 0 0,0-1 0,-2 1 0,-1 0 0,7-2 0,-2 1 0,-1-1 0,-3 0 444,-2 0 0,-3 0 0,2 1-444,5 0 0,1 1 0,-4-1 808,-1-1 1,-2-1-809,9 3 0,0 0 0,-2 0 0,1 0 742,-11 0 1,1 0 0,-1 0-743,8 0 0,1 0 0,-5 0 0,2 0 0,1 0 0,4 0 0,1 0 0,-2 0 0,-6 0 0,-1 0 0,0 0 0,1 0 0,1 0 0,-10 0 0,-9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EED0-724E-834F-BB83-5F279E34D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CE4D3-8492-C048-AE77-D5A14D7B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CBB3A-72D3-EE48-A396-500AADC2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ADE8-7861-584A-9A41-0C806621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F66F-CD9F-A74D-BE03-CF9C620B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47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26CC-8872-6F47-9A71-3664C24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BEB4-47EB-134A-B411-EA439BBC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D209-4E69-0842-A60F-AEBD1ED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D80D-614B-324F-B536-5C7C02A0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05C1-2431-0343-87D8-6B77CF1D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12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62E7D-D886-4D4D-B7E3-1827175D2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F2C0F-1B76-2447-B214-12D01C1B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A907-4513-A24A-95C3-39C7AADE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5F2C-F652-034F-B01B-A896FE0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C4CB-B4C7-5A4C-B765-AADC300F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596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5B85-C741-D94E-B05A-1A31D4A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D82B-E44B-2742-BF6F-1545DC4A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5905-52A9-5445-B5E5-D8041CAA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4C99-6AD2-8E47-8652-A84576F6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0907-3BB4-F247-BDC4-A8923C03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577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E81F-687F-3A48-8CF5-265872E2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F3FD-C6B9-204E-AFF5-F84F5ED74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EFBE-19E1-3A48-925C-74357F0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AF5D-F89C-A149-9E3A-C8AA802D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D8A74-831F-3240-9B14-E59BA7F5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098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8AF-7E51-F54F-8F20-B2C99308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79EF-7982-1245-9619-BD24D710B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49589-164A-7741-B9FE-97F2E24E0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F2CBB-759C-7545-B5BC-D31E4BFF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9BFA7-F2F8-F645-A288-049E503A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C47B-007E-0F41-942E-DCB0676B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580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B902-9156-7D4F-822C-C4E6E500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DA6D-C8DF-C342-BCDF-025D0463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F9866-FAC5-CA4B-80FC-1B51AA98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C7610-240C-464C-8AA2-177473AB3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F9DEA-E217-1048-ADE7-6CA665336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756AB-437F-F84B-AF7B-E1D29939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30006-2565-734D-BE15-3F477AEE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B2C35-9900-7F42-AF5F-CB74B4BE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29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B5A7-5F02-F842-BB4D-748270D8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7EE5E-A4B9-BF4D-8E2D-0C293FC2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C6AA5-3109-BF42-9304-1ED798A7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D38E-B97A-DF45-B658-FF01A26A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8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2DDAB-B721-CD4C-9F95-37EF48A0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8C9D1-A8E7-F74D-9ECD-1DBD8EC4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F026-1AB4-244D-9CED-9C9FCADA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346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B83C-D965-4D4B-96F1-849F557E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A23D-F7D7-524A-8058-7A30824A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97FD6-872F-804B-B605-8A6BEF2DE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95F89-0714-FB43-9D66-5F8C845C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A57-836C-8E4B-94B6-24733CB1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21DB3-A946-464B-AECC-2FF2027B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2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ABBD-A1C9-5B4D-BBC2-D9785964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A630-0AAD-434D-BB42-FBAEBE365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E6EAD-C35D-D341-AEE9-9473DBFDB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603BD-436D-584D-B58F-15536215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9BE0-273F-894F-A7B8-F40D7652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AB77-7FEF-834E-B7DD-7345203E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7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B5300-2675-7744-93C3-B196E71B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6A335-6237-9643-9AE5-EE3C6819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FAD63-994A-C44C-A0BC-8555E885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5577-6131-9B43-A427-C572C2F8096E}" type="datetimeFigureOut">
              <a:rPr lang="en-CN" smtClean="0"/>
              <a:t>2021/11/25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5049-CC59-CC44-A569-8AE6B15B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9251-30B8-2248-84F5-357D8E126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E116-9B0B-9B42-9B71-6F111C4B7A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51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BE40-5298-A54B-B112-B1AC3E2DB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分布式系统基础</a:t>
            </a:r>
            <a:br>
              <a:rPr lang="en-CN" dirty="0"/>
            </a:br>
            <a:r>
              <a:rPr lang="en-CN" dirty="0"/>
              <a:t>MIT</a:t>
            </a:r>
            <a:r>
              <a:rPr lang="en-US" altLang="zh-CN" dirty="0"/>
              <a:t>6.824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39ABC-8242-0944-BD21-152C6C614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Cai,</a:t>
            </a:r>
            <a:r>
              <a:rPr lang="zh-CN" altLang="en-US" dirty="0"/>
              <a:t> </a:t>
            </a:r>
            <a:r>
              <a:rPr lang="en-US" altLang="zh-CN" dirty="0" err="1"/>
              <a:t>jinsong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278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A56E-7391-8240-9AC4-7FCC718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F73D-B40C-6D46-A082-015D786D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把一个文件拆分成多个</a:t>
            </a:r>
            <a:r>
              <a:rPr lang="en-US" altLang="zh-CN" dirty="0"/>
              <a:t>64MB</a:t>
            </a:r>
            <a:r>
              <a:rPr lang="zh-CN" altLang="en-US" dirty="0"/>
              <a:t>的小文件</a:t>
            </a:r>
            <a:r>
              <a:rPr lang="en-US" altLang="zh-CN" dirty="0"/>
              <a:t>(Chunk)</a:t>
            </a:r>
            <a:endParaRPr lang="en-US" dirty="0"/>
          </a:p>
          <a:p>
            <a:r>
              <a:rPr lang="en-US" dirty="0"/>
              <a:t>M</a:t>
            </a:r>
            <a:r>
              <a:rPr lang="en-CN" dirty="0"/>
              <a:t>aster的两个表单</a:t>
            </a:r>
          </a:p>
          <a:p>
            <a:pPr lvl="1"/>
            <a:r>
              <a:rPr lang="en-CN" dirty="0"/>
              <a:t>一个文件名到</a:t>
            </a:r>
            <a:r>
              <a:rPr lang="en-US" dirty="0"/>
              <a:t>Chunk ID List</a:t>
            </a:r>
          </a:p>
          <a:p>
            <a:pPr lvl="1"/>
            <a:r>
              <a:rPr lang="en-US" dirty="0"/>
              <a:t>Chunk </a:t>
            </a:r>
            <a:r>
              <a:rPr lang="en-US" dirty="0" err="1"/>
              <a:t>ID到Chunk数据的对应关系</a:t>
            </a:r>
            <a:endParaRPr lang="en-US" dirty="0"/>
          </a:p>
          <a:p>
            <a:pPr lvl="2"/>
            <a:r>
              <a:rPr lang="en-US" dirty="0" err="1"/>
              <a:t>这个</a:t>
            </a:r>
            <a:r>
              <a:rPr lang="en-US" altLang="zh-CN" dirty="0" err="1"/>
              <a:t>Chunk</a:t>
            </a:r>
            <a:r>
              <a:rPr lang="zh-CN" altLang="en-US" dirty="0"/>
              <a:t>在哪个</a:t>
            </a:r>
            <a:r>
              <a:rPr lang="en-US" altLang="zh-CN" dirty="0"/>
              <a:t>Chunk</a:t>
            </a:r>
            <a:r>
              <a:rPr lang="zh-CN" altLang="en-US" dirty="0"/>
              <a:t>服务器上</a:t>
            </a:r>
            <a:endParaRPr lang="en-US" altLang="zh-CN" dirty="0"/>
          </a:p>
          <a:p>
            <a:pPr lvl="2"/>
            <a:r>
              <a:rPr lang="zh-CN" altLang="en-US" dirty="0"/>
              <a:t>这个</a:t>
            </a:r>
            <a:r>
              <a:rPr lang="en-US" altLang="zh-CN" dirty="0"/>
              <a:t>Chunk</a:t>
            </a:r>
            <a:r>
              <a:rPr lang="zh-CN" altLang="en-US" dirty="0"/>
              <a:t>的版本 </a:t>
            </a:r>
            <a:r>
              <a:rPr lang="en-US" altLang="zh-CN" dirty="0"/>
              <a:t>(</a:t>
            </a:r>
            <a:r>
              <a:rPr lang="zh-CN" altLang="en-US" dirty="0"/>
              <a:t>不是每次有数据变化都增加一个版本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哪个服务器持有主</a:t>
            </a:r>
            <a:r>
              <a:rPr lang="en-US" altLang="zh-CN" dirty="0"/>
              <a:t>Chunk</a:t>
            </a:r>
          </a:p>
          <a:p>
            <a:pPr lvl="2"/>
            <a:r>
              <a:rPr lang="en-US" dirty="0" err="1"/>
              <a:t>主Chunk的租约过期时间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第一个表单需要保存到磁盘</a:t>
            </a:r>
            <a:r>
              <a:rPr lang="en-US" altLang="zh-CN" dirty="0"/>
              <a:t>(log),</a:t>
            </a:r>
            <a:r>
              <a:rPr lang="zh-CN" altLang="en-US" dirty="0"/>
              <a:t> 第二个不用</a:t>
            </a:r>
            <a:r>
              <a:rPr lang="en-US" altLang="zh-CN" dirty="0"/>
              <a:t>,</a:t>
            </a:r>
            <a:r>
              <a:rPr lang="zh-CN" altLang="en-US" dirty="0"/>
              <a:t> 为什么</a:t>
            </a:r>
            <a:r>
              <a:rPr lang="en-US" altLang="zh-CN" dirty="0"/>
              <a:t>?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CN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1042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1A76-4EB4-AA4A-8253-31A01C5C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6172-B5E4-7740-BED6-D5211DCA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一个Master节点</a:t>
            </a:r>
            <a:r>
              <a:rPr lang="en-US" altLang="zh-CN" dirty="0"/>
              <a:t>,</a:t>
            </a:r>
            <a:r>
              <a:rPr lang="zh-CN" altLang="en-US" dirty="0"/>
              <a:t> 多个</a:t>
            </a:r>
            <a:r>
              <a:rPr lang="en-US" altLang="zh-CN" dirty="0"/>
              <a:t>Chunk</a:t>
            </a:r>
            <a:r>
              <a:rPr lang="zh-CN" altLang="en-US" dirty="0"/>
              <a:t>服务器节点</a:t>
            </a:r>
            <a:endParaRPr lang="en-US" dirty="0"/>
          </a:p>
          <a:p>
            <a:r>
              <a:rPr lang="en-US" dirty="0"/>
              <a:t>M</a:t>
            </a:r>
            <a:r>
              <a:rPr lang="en-CN" dirty="0"/>
              <a:t>as</a:t>
            </a:r>
            <a:r>
              <a:rPr lang="en-US" altLang="zh-CN" dirty="0" err="1"/>
              <a:t>ter</a:t>
            </a:r>
            <a:r>
              <a:rPr lang="zh-CN" altLang="en-US" dirty="0"/>
              <a:t>仅保存了</a:t>
            </a:r>
            <a:r>
              <a:rPr lang="en-US" altLang="zh-CN" dirty="0"/>
              <a:t>metadata,</a:t>
            </a:r>
            <a:r>
              <a:rPr lang="zh-CN" altLang="en-US" dirty="0"/>
              <a:t> 实际的读取操作并不直接发生在</a:t>
            </a:r>
            <a:r>
              <a:rPr lang="en-US" altLang="zh-CN" dirty="0"/>
              <a:t>master</a:t>
            </a:r>
            <a:r>
              <a:rPr lang="zh-CN" altLang="en-US" dirty="0"/>
              <a:t>节点</a:t>
            </a:r>
            <a:r>
              <a:rPr lang="en-US" altLang="zh-CN" dirty="0"/>
              <a:t>,</a:t>
            </a:r>
            <a:r>
              <a:rPr lang="zh-CN" altLang="en-US" dirty="0"/>
              <a:t> 所以这大大降低了</a:t>
            </a:r>
            <a:r>
              <a:rPr lang="en-US" altLang="zh-CN" dirty="0"/>
              <a:t>master</a:t>
            </a:r>
            <a:r>
              <a:rPr lang="zh-CN" altLang="en-US" dirty="0"/>
              <a:t>的负载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Master</a:t>
            </a:r>
            <a:r>
              <a:rPr lang="zh-CN" altLang="en-US" dirty="0"/>
              <a:t>很关键</a:t>
            </a:r>
            <a:r>
              <a:rPr lang="en-US" altLang="zh-CN" dirty="0"/>
              <a:t>,</a:t>
            </a:r>
            <a:r>
              <a:rPr lang="zh-CN" altLang="en-US" dirty="0"/>
              <a:t> 所以论文里说</a:t>
            </a:r>
            <a:r>
              <a:rPr lang="en-US" altLang="zh-CN" dirty="0"/>
              <a:t>master</a:t>
            </a:r>
            <a:r>
              <a:rPr lang="zh-CN" altLang="en-US" dirty="0"/>
              <a:t>的</a:t>
            </a:r>
            <a:r>
              <a:rPr lang="en-US" altLang="zh-CN" dirty="0"/>
              <a:t>log</a:t>
            </a:r>
            <a:r>
              <a:rPr lang="zh-CN" altLang="en-US" dirty="0"/>
              <a:t>会同步到另外的地方</a:t>
            </a:r>
            <a:r>
              <a:rPr lang="en-US" altLang="zh-CN" dirty="0"/>
              <a:t>,</a:t>
            </a:r>
            <a:r>
              <a:rPr lang="zh-CN" altLang="en-US" dirty="0"/>
              <a:t> 但是这部分没有细说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903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1FE2-45C5-3B48-A938-0BDB3FD8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0DDC-BD68-884E-A8F6-41212183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怎么读文件</a:t>
            </a:r>
          </a:p>
          <a:p>
            <a:pPr lvl="1"/>
            <a:r>
              <a:rPr lang="en-CN" dirty="0"/>
              <a:t>客户端知道文件名</a:t>
            </a:r>
            <a:r>
              <a:rPr lang="en-US" altLang="zh-CN" dirty="0"/>
              <a:t>,</a:t>
            </a:r>
            <a:r>
              <a:rPr lang="zh-CN" altLang="en-US" dirty="0"/>
              <a:t> 偏移量</a:t>
            </a:r>
            <a:r>
              <a:rPr lang="en-US" altLang="zh-CN" dirty="0"/>
              <a:t>,</a:t>
            </a:r>
            <a:r>
              <a:rPr lang="zh-CN" altLang="en-US" dirty="0"/>
              <a:t> 能计算出在第几个</a:t>
            </a:r>
            <a:r>
              <a:rPr lang="en-US" altLang="zh-CN" dirty="0"/>
              <a:t>Chunk</a:t>
            </a:r>
            <a:r>
              <a:rPr lang="zh-CN" altLang="en-US" dirty="0"/>
              <a:t>里</a:t>
            </a:r>
            <a:endParaRPr lang="en-US" altLang="zh-CN" dirty="0"/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能找到这个</a:t>
            </a:r>
            <a:r>
              <a:rPr lang="en-US" altLang="zh-CN" dirty="0"/>
              <a:t>Chunk</a:t>
            </a:r>
            <a:r>
              <a:rPr lang="zh-CN" altLang="en-US" dirty="0"/>
              <a:t>在哪几个服务器</a:t>
            </a:r>
            <a:r>
              <a:rPr lang="en-US" altLang="zh-CN" dirty="0"/>
              <a:t>,</a:t>
            </a:r>
            <a:r>
              <a:rPr lang="zh-CN" altLang="en-US" dirty="0"/>
              <a:t> 把这几个服务器发给</a:t>
            </a:r>
            <a:r>
              <a:rPr lang="en-US" altLang="zh-CN" dirty="0"/>
              <a:t>client</a:t>
            </a:r>
          </a:p>
          <a:p>
            <a:pPr lvl="1"/>
            <a:r>
              <a:rPr lang="en-US" altLang="zh-CN" dirty="0"/>
              <a:t>Client</a:t>
            </a:r>
            <a:r>
              <a:rPr lang="zh-CN" altLang="en-US" dirty="0"/>
              <a:t>选一个离它最近的</a:t>
            </a:r>
            <a:r>
              <a:rPr lang="en-US" altLang="zh-CN" dirty="0"/>
              <a:t>Chunk</a:t>
            </a:r>
            <a:r>
              <a:rPr lang="zh-CN" altLang="en-US" dirty="0"/>
              <a:t>服务器获取数据</a:t>
            </a:r>
            <a:endParaRPr lang="en-US" altLang="zh-CN" dirty="0"/>
          </a:p>
          <a:p>
            <a:pPr marL="457200" lvl="1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4925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EC0E-D3AE-5546-9736-CB9E5F3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7882-7E3A-504F-95FA-BEE1A018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怎么写文件</a:t>
            </a:r>
          </a:p>
          <a:p>
            <a:pPr lvl="1"/>
            <a:r>
              <a:rPr lang="en-CN" dirty="0"/>
              <a:t>论文里说追加</a:t>
            </a:r>
            <a:r>
              <a:rPr lang="en-US" altLang="zh-CN" dirty="0"/>
              <a:t>(append)</a:t>
            </a:r>
            <a:r>
              <a:rPr lang="en-CN" dirty="0"/>
              <a:t>的操作</a:t>
            </a:r>
            <a:r>
              <a:rPr lang="en-US" dirty="0" err="1"/>
              <a:t>占了大多数</a:t>
            </a:r>
            <a:r>
              <a:rPr lang="en-US" altLang="zh-CN" dirty="0"/>
              <a:t>,</a:t>
            </a:r>
            <a:r>
              <a:rPr lang="zh-CN" altLang="en-US" dirty="0"/>
              <a:t> 随机写的操作很少</a:t>
            </a:r>
            <a:r>
              <a:rPr lang="en-US" altLang="zh-CN" dirty="0"/>
              <a:t>,</a:t>
            </a:r>
            <a:r>
              <a:rPr lang="zh-CN" altLang="en-US" dirty="0"/>
              <a:t> 所以不需要很高的效率</a:t>
            </a:r>
            <a:r>
              <a:rPr lang="en-US" altLang="zh-CN" dirty="0"/>
              <a:t>,</a:t>
            </a:r>
            <a:r>
              <a:rPr lang="zh-CN" altLang="en-US" dirty="0"/>
              <a:t> 所以这里只讨论追加的操作</a:t>
            </a:r>
            <a:endParaRPr lang="en-US" altLang="zh-CN" dirty="0"/>
          </a:p>
          <a:p>
            <a:pPr lvl="1"/>
            <a:r>
              <a:rPr lang="en-CN" dirty="0"/>
              <a:t>找到文件末尾</a:t>
            </a:r>
            <a:r>
              <a:rPr lang="en-US" altLang="zh-CN" dirty="0"/>
              <a:t>,</a:t>
            </a:r>
            <a:r>
              <a:rPr lang="zh-CN" altLang="en-US" dirty="0"/>
              <a:t> 找</a:t>
            </a:r>
            <a:r>
              <a:rPr lang="en-US" altLang="zh-CN" dirty="0"/>
              <a:t>master</a:t>
            </a:r>
            <a:r>
              <a:rPr lang="zh-CN" altLang="en-US" dirty="0"/>
              <a:t>得到最后一个</a:t>
            </a:r>
            <a:r>
              <a:rPr lang="en-US" altLang="zh-CN" dirty="0"/>
              <a:t>Chunk</a:t>
            </a:r>
            <a:r>
              <a:rPr lang="zh-CN" altLang="en-US" dirty="0"/>
              <a:t>的主副本在哪</a:t>
            </a:r>
            <a:endParaRPr lang="en-US" altLang="zh-CN" dirty="0"/>
          </a:p>
          <a:p>
            <a:pPr lvl="1"/>
            <a:r>
              <a:rPr lang="zh-CN" altLang="en-US" dirty="0"/>
              <a:t>如果不存在</a:t>
            </a:r>
            <a:endParaRPr lang="en-US" altLang="zh-CN" dirty="0"/>
          </a:p>
          <a:p>
            <a:pPr lvl="2"/>
            <a:r>
              <a:rPr lang="zh-CN" altLang="en-US" dirty="0"/>
              <a:t>如果是文件就不存在</a:t>
            </a:r>
            <a:r>
              <a:rPr lang="en-US" altLang="zh-CN" dirty="0"/>
              <a:t>,</a:t>
            </a:r>
            <a:r>
              <a:rPr lang="zh-CN" altLang="en-US" dirty="0"/>
              <a:t> 那需要创建新的</a:t>
            </a:r>
            <a:r>
              <a:rPr lang="en-US" altLang="zh-CN" dirty="0"/>
              <a:t>Chunk,</a:t>
            </a:r>
            <a:r>
              <a:rPr lang="zh-CN" altLang="en-US" dirty="0"/>
              <a:t> 那么</a:t>
            </a:r>
            <a:r>
              <a:rPr lang="en-US" altLang="zh-CN" dirty="0"/>
              <a:t>master</a:t>
            </a:r>
            <a:r>
              <a:rPr lang="zh-CN" altLang="en-US" dirty="0"/>
              <a:t>会创建一个新的</a:t>
            </a:r>
            <a:r>
              <a:rPr lang="en-US" altLang="zh-CN" dirty="0"/>
              <a:t>,</a:t>
            </a:r>
            <a:r>
              <a:rPr lang="zh-CN" altLang="en-US" dirty="0"/>
              <a:t> 并且指定主副本</a:t>
            </a:r>
            <a:r>
              <a:rPr lang="en-US" altLang="zh-CN" dirty="0"/>
              <a:t>,</a:t>
            </a:r>
            <a:r>
              <a:rPr lang="zh-CN" altLang="en-US" dirty="0"/>
              <a:t> 及其他副本在哪</a:t>
            </a:r>
            <a:endParaRPr lang="en-US" altLang="zh-CN" dirty="0"/>
          </a:p>
          <a:p>
            <a:pPr lvl="2"/>
            <a:r>
              <a:rPr lang="zh-CN" altLang="en-US" dirty="0"/>
              <a:t>如果是主副本的机器挂了</a:t>
            </a:r>
            <a:r>
              <a:rPr lang="en-US" altLang="zh-CN" dirty="0"/>
              <a:t>,</a:t>
            </a:r>
            <a:r>
              <a:rPr lang="zh-CN" altLang="en-US" dirty="0"/>
              <a:t> 那么就应该选一个主副本出来</a:t>
            </a:r>
            <a:endParaRPr lang="en-US" altLang="zh-CN" dirty="0"/>
          </a:p>
          <a:p>
            <a:pPr lvl="3"/>
            <a:r>
              <a:rPr lang="zh-CN" altLang="en-US" dirty="0"/>
              <a:t>选一个现存里版本最大的可以吗</a:t>
            </a:r>
            <a:endParaRPr lang="en-US" altLang="zh-CN" dirty="0"/>
          </a:p>
          <a:p>
            <a:pPr lvl="3"/>
            <a:r>
              <a:rPr lang="zh-CN" altLang="en-US" dirty="0"/>
              <a:t>可以立刻选吗</a:t>
            </a:r>
            <a:endParaRPr lang="en-US" altLang="zh-CN" dirty="0"/>
          </a:p>
          <a:p>
            <a:pPr marL="914400" lvl="2" indent="0">
              <a:buNone/>
            </a:pPr>
            <a:r>
              <a:rPr lang="en-CN" dirty="0"/>
              <a:t>如果最后找不到</a:t>
            </a:r>
            <a:r>
              <a:rPr lang="en-US" altLang="zh-CN" dirty="0"/>
              <a:t>,</a:t>
            </a:r>
            <a:r>
              <a:rPr lang="zh-CN" altLang="en-US" dirty="0"/>
              <a:t> 应该返回错误给客户端</a:t>
            </a:r>
            <a:endParaRPr lang="en-CN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1203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9BEC-DA94-3447-92FB-E7E2124F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2743-A9B0-6247-832E-AE8A4BBA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怎么写文件</a:t>
            </a:r>
          </a:p>
          <a:p>
            <a:pPr lvl="1"/>
            <a:r>
              <a:rPr lang="en-CN" dirty="0"/>
              <a:t>客户端知道应该往哪里写数据</a:t>
            </a:r>
          </a:p>
          <a:p>
            <a:pPr lvl="1"/>
            <a:r>
              <a:rPr lang="en-CN" dirty="0"/>
              <a:t>首先它会把数据给主副本和其他副本</a:t>
            </a:r>
            <a:r>
              <a:rPr lang="zh-CN" altLang="en-US" dirty="0"/>
              <a:t>发一份</a:t>
            </a:r>
            <a:endParaRPr lang="en-US" altLang="zh-CN" dirty="0"/>
          </a:p>
          <a:p>
            <a:pPr lvl="1"/>
            <a:r>
              <a:rPr lang="zh-CN" altLang="en-US" dirty="0"/>
              <a:t>所有副本都返回消息确认</a:t>
            </a:r>
            <a:r>
              <a:rPr lang="en-US" altLang="zh-CN" dirty="0"/>
              <a:t>,</a:t>
            </a:r>
            <a:r>
              <a:rPr lang="zh-CN" altLang="en-US" dirty="0"/>
              <a:t> 已经有了要追加的数据了</a:t>
            </a:r>
            <a:r>
              <a:rPr lang="en-US" altLang="zh-CN" dirty="0"/>
              <a:t>,</a:t>
            </a:r>
            <a:r>
              <a:rPr lang="zh-CN" altLang="en-US" dirty="0"/>
              <a:t> 然后给主副本发消息</a:t>
            </a:r>
            <a:endParaRPr lang="en-US" altLang="zh-CN" dirty="0"/>
          </a:p>
          <a:p>
            <a:pPr lvl="1"/>
            <a:r>
              <a:rPr lang="zh-CN" altLang="en-US" dirty="0"/>
              <a:t>主副本按照某种顺序</a:t>
            </a:r>
            <a:r>
              <a:rPr lang="en-US" altLang="zh-CN" dirty="0"/>
              <a:t>,</a:t>
            </a:r>
            <a:r>
              <a:rPr lang="zh-CN" altLang="en-US" dirty="0"/>
              <a:t> 写这些数据</a:t>
            </a:r>
            <a:r>
              <a:rPr lang="en-US" altLang="zh-CN" dirty="0"/>
              <a:t>,</a:t>
            </a:r>
            <a:r>
              <a:rPr lang="zh-CN" altLang="en-US" dirty="0"/>
              <a:t> 并且通过其他副本</a:t>
            </a:r>
            <a:r>
              <a:rPr lang="en-US" altLang="zh-CN" dirty="0"/>
              <a:t>,</a:t>
            </a:r>
            <a:r>
              <a:rPr lang="zh-CN" altLang="en-US" dirty="0"/>
              <a:t> 在这个位置</a:t>
            </a:r>
            <a:r>
              <a:rPr lang="en-US" altLang="zh-CN" dirty="0"/>
              <a:t>,</a:t>
            </a:r>
            <a:r>
              <a:rPr lang="zh-CN" altLang="en-US" dirty="0"/>
              <a:t> 写这个数据</a:t>
            </a:r>
            <a:endParaRPr lang="en-US" altLang="zh-CN" dirty="0"/>
          </a:p>
          <a:p>
            <a:pPr lvl="2"/>
            <a:r>
              <a:rPr lang="zh-CN" altLang="en-US" dirty="0"/>
              <a:t>如果末尾空间不够</a:t>
            </a:r>
            <a:r>
              <a:rPr lang="en-US" altLang="zh-CN" dirty="0"/>
              <a:t>,</a:t>
            </a:r>
            <a:r>
              <a:rPr lang="zh-CN" altLang="en-US" dirty="0"/>
              <a:t> 那么应该给</a:t>
            </a:r>
            <a:r>
              <a:rPr lang="en-US" altLang="zh-CN" dirty="0"/>
              <a:t>client</a:t>
            </a:r>
            <a:r>
              <a:rPr lang="zh-CN" altLang="en-US" dirty="0"/>
              <a:t>说</a:t>
            </a:r>
            <a:r>
              <a:rPr lang="en-US" altLang="zh-CN" dirty="0"/>
              <a:t>,</a:t>
            </a:r>
            <a:r>
              <a:rPr lang="zh-CN" altLang="en-US" dirty="0"/>
              <a:t> 空间不够了</a:t>
            </a:r>
            <a:r>
              <a:rPr lang="en-US" altLang="zh-CN" dirty="0"/>
              <a:t>,</a:t>
            </a:r>
            <a:r>
              <a:rPr lang="zh-CN" altLang="en-US" dirty="0"/>
              <a:t> 然后</a:t>
            </a:r>
            <a:r>
              <a:rPr lang="en-US" altLang="zh-CN" dirty="0"/>
              <a:t>client</a:t>
            </a:r>
            <a:r>
              <a:rPr lang="zh-CN" altLang="en-US" dirty="0"/>
              <a:t>应该给</a:t>
            </a:r>
            <a:r>
              <a:rPr lang="en-US" altLang="zh-CN" dirty="0"/>
              <a:t>master</a:t>
            </a:r>
            <a:r>
              <a:rPr lang="zh-CN" altLang="en-US" dirty="0"/>
              <a:t>说</a:t>
            </a:r>
            <a:r>
              <a:rPr lang="en-US" altLang="zh-CN" dirty="0"/>
              <a:t>,</a:t>
            </a:r>
            <a:r>
              <a:rPr lang="zh-CN" altLang="en-US" dirty="0"/>
              <a:t> 应该创建一个新的</a:t>
            </a:r>
            <a:r>
              <a:rPr lang="en-US" altLang="zh-CN" dirty="0"/>
              <a:t>chunk</a:t>
            </a:r>
            <a:r>
              <a:rPr lang="zh-CN" altLang="en-US" dirty="0"/>
              <a:t>了</a:t>
            </a:r>
            <a:endParaRPr lang="en-US" altLang="zh-CN" dirty="0"/>
          </a:p>
          <a:p>
            <a:pPr lvl="2"/>
            <a:r>
              <a:rPr lang="en-CN" dirty="0"/>
              <a:t>其他所有副本都返回写入成功了</a:t>
            </a:r>
            <a:r>
              <a:rPr lang="en-US" altLang="zh-CN" dirty="0"/>
              <a:t>,</a:t>
            </a:r>
            <a:r>
              <a:rPr lang="zh-CN" altLang="en-US" dirty="0"/>
              <a:t> 主副本就给</a:t>
            </a:r>
            <a:r>
              <a:rPr lang="en-US" altLang="zh-CN" dirty="0"/>
              <a:t>client</a:t>
            </a:r>
            <a:r>
              <a:rPr lang="zh-CN" altLang="en-US" dirty="0"/>
              <a:t>返回说写入成功</a:t>
            </a:r>
            <a:endParaRPr lang="en-US" altLang="zh-CN" dirty="0"/>
          </a:p>
          <a:p>
            <a:pPr lvl="2"/>
            <a:r>
              <a:rPr lang="zh-CN" altLang="en-US" dirty="0"/>
              <a:t>如果有任何一个失败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都应该重试</a:t>
            </a:r>
            <a:r>
              <a:rPr lang="en-US" altLang="zh-CN" dirty="0"/>
              <a:t>,</a:t>
            </a:r>
            <a:r>
              <a:rPr lang="zh-CN" altLang="en-US" dirty="0"/>
              <a:t> 先跟</a:t>
            </a:r>
            <a:r>
              <a:rPr lang="en-US" altLang="zh-CN" dirty="0"/>
              <a:t>master…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5046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BF53-4207-744A-A89A-577739AF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8A50-A489-304B-9AF2-D211D97E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其他操作</a:t>
            </a:r>
          </a:p>
          <a:p>
            <a:pPr lvl="1"/>
            <a:r>
              <a:rPr lang="en-US" altLang="zh-CN" dirty="0"/>
              <a:t>Snapshot</a:t>
            </a:r>
            <a:endParaRPr lang="en-CN" altLang="zh-CN" dirty="0"/>
          </a:p>
          <a:p>
            <a:pPr lvl="1"/>
            <a:r>
              <a:rPr lang="en-US" dirty="0" err="1"/>
              <a:t>文件路径</a:t>
            </a:r>
            <a:r>
              <a:rPr lang="en-US" altLang="zh-CN" dirty="0"/>
              <a:t>(</a:t>
            </a:r>
            <a:r>
              <a:rPr lang="zh-CN" altLang="en-US" dirty="0"/>
              <a:t>命名空间</a:t>
            </a:r>
            <a:r>
              <a:rPr lang="en-US" altLang="zh-CN" dirty="0"/>
              <a:t>)</a:t>
            </a:r>
            <a:r>
              <a:rPr lang="zh-CN" altLang="en-US" dirty="0"/>
              <a:t>读写锁</a:t>
            </a:r>
            <a:endParaRPr lang="en-US" altLang="zh-CN" dirty="0"/>
          </a:p>
          <a:p>
            <a:pPr lvl="1"/>
            <a:r>
              <a:rPr lang="en-US" altLang="zh-CN" dirty="0"/>
              <a:t>Creating,</a:t>
            </a:r>
            <a:r>
              <a:rPr lang="zh-CN" altLang="en-US" dirty="0"/>
              <a:t> </a:t>
            </a:r>
            <a:r>
              <a:rPr lang="en-US" altLang="zh-CN" dirty="0"/>
              <a:t>Re-replication,</a:t>
            </a:r>
            <a:r>
              <a:rPr lang="zh-CN" altLang="en-US" dirty="0"/>
              <a:t> </a:t>
            </a:r>
            <a:r>
              <a:rPr lang="en-US" altLang="zh-CN" dirty="0"/>
              <a:t>Rebalancing</a:t>
            </a:r>
          </a:p>
          <a:p>
            <a:pPr lvl="1"/>
            <a:r>
              <a:rPr lang="en-US" dirty="0" err="1"/>
              <a:t>文件删除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6269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C923-0330-6245-A063-186C3067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FA12-F6E5-1545-8D89-36FD945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扩展性</a:t>
            </a:r>
          </a:p>
          <a:p>
            <a:pPr lvl="1"/>
            <a:r>
              <a:rPr lang="en-CN" dirty="0"/>
              <a:t>可以加更多的Chunk服务器增加容量和读的能力</a:t>
            </a:r>
          </a:p>
          <a:p>
            <a:pPr lvl="1"/>
            <a:r>
              <a:rPr lang="en-CN" dirty="0"/>
              <a:t>但是写的部分操作还是在</a:t>
            </a:r>
            <a:r>
              <a:rPr lang="en-US" altLang="zh-CN" dirty="0"/>
              <a:t>master</a:t>
            </a:r>
            <a:r>
              <a:rPr lang="zh-CN" altLang="en-US" dirty="0"/>
              <a:t>上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5708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084C-CE65-7E40-9427-220AD756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F459-8442-1644-9517-69B8AD1F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可用性</a:t>
            </a:r>
          </a:p>
          <a:p>
            <a:pPr lvl="1"/>
            <a:r>
              <a:rPr lang="en-CN" dirty="0"/>
              <a:t>对于每个Chunk来说</a:t>
            </a:r>
            <a:r>
              <a:rPr lang="en-US" altLang="zh-CN" dirty="0"/>
              <a:t>,</a:t>
            </a:r>
            <a:r>
              <a:rPr lang="zh-CN" altLang="en-US" dirty="0"/>
              <a:t> 有三个副本</a:t>
            </a:r>
            <a:r>
              <a:rPr lang="en-US" altLang="zh-CN" dirty="0"/>
              <a:t>,</a:t>
            </a:r>
            <a:r>
              <a:rPr lang="zh-CN" altLang="en-US" dirty="0"/>
              <a:t> 挂了</a:t>
            </a:r>
            <a:r>
              <a:rPr lang="en-US" altLang="zh-CN" dirty="0"/>
              <a:t>,</a:t>
            </a:r>
            <a:r>
              <a:rPr lang="zh-CN" altLang="en-US" dirty="0"/>
              <a:t> 找另一个</a:t>
            </a:r>
            <a:r>
              <a:rPr lang="en-US" altLang="zh-CN" dirty="0"/>
              <a:t>,</a:t>
            </a:r>
            <a:r>
              <a:rPr lang="zh-CN" altLang="en-US" dirty="0"/>
              <a:t> 并且复制出一个新的</a:t>
            </a:r>
            <a:endParaRPr lang="en-US" altLang="zh-CN" dirty="0"/>
          </a:p>
          <a:p>
            <a:pPr lvl="1"/>
            <a:r>
              <a:rPr lang="zh-CN" altLang="en-US" dirty="0"/>
              <a:t>主要问题在</a:t>
            </a:r>
            <a:r>
              <a:rPr lang="en-US" altLang="zh-CN" dirty="0"/>
              <a:t>master</a:t>
            </a:r>
            <a:r>
              <a:rPr lang="zh-CN" altLang="en-US" dirty="0"/>
              <a:t>节点上</a:t>
            </a:r>
            <a:r>
              <a:rPr lang="en-US" altLang="zh-CN" dirty="0"/>
              <a:t>,</a:t>
            </a:r>
            <a:r>
              <a:rPr lang="zh-CN" altLang="en-US" dirty="0"/>
              <a:t> 挂了就是挂了</a:t>
            </a:r>
            <a:r>
              <a:rPr lang="en-US" altLang="zh-CN" dirty="0"/>
              <a:t>,</a:t>
            </a:r>
            <a:r>
              <a:rPr lang="zh-CN" altLang="en-US" dirty="0"/>
              <a:t> 需要时间恢复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5342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AF60-3D5D-5244-AE23-6853AA4F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D46A-9E2F-BB44-B88B-1452BEC8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主要的问题是一致性的语义比较奇怪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1683E4-A0BE-FF4F-9BF3-653F1A33DBF7}"/>
              </a:ext>
            </a:extLst>
          </p:cNvPr>
          <p:cNvSpPr/>
          <p:nvPr/>
        </p:nvSpPr>
        <p:spPr>
          <a:xfrm>
            <a:off x="2094271" y="4857134"/>
            <a:ext cx="1091381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5651A-0C22-1A46-8FB5-C1F5D23BE947}"/>
              </a:ext>
            </a:extLst>
          </p:cNvPr>
          <p:cNvSpPr/>
          <p:nvPr/>
        </p:nvSpPr>
        <p:spPr>
          <a:xfrm>
            <a:off x="5004619" y="4857134"/>
            <a:ext cx="1091381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DCAD4-4681-D849-9C7B-D6E58C54F68A}"/>
              </a:ext>
            </a:extLst>
          </p:cNvPr>
          <p:cNvSpPr/>
          <p:nvPr/>
        </p:nvSpPr>
        <p:spPr>
          <a:xfrm>
            <a:off x="7821561" y="4857134"/>
            <a:ext cx="1091381" cy="56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90B5A-9BCD-6F47-9386-2CA3532A44ED}"/>
              </a:ext>
            </a:extLst>
          </p:cNvPr>
          <p:cNvSpPr/>
          <p:nvPr/>
        </p:nvSpPr>
        <p:spPr>
          <a:xfrm>
            <a:off x="2094270" y="4296695"/>
            <a:ext cx="1091381" cy="560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C9EE0-F06D-7D40-9E64-15813A76B9B0}"/>
              </a:ext>
            </a:extLst>
          </p:cNvPr>
          <p:cNvSpPr/>
          <p:nvPr/>
        </p:nvSpPr>
        <p:spPr>
          <a:xfrm>
            <a:off x="5004619" y="4296695"/>
            <a:ext cx="1091381" cy="560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EB4DB-F5E5-2340-BFC0-60C1655E42F5}"/>
              </a:ext>
            </a:extLst>
          </p:cNvPr>
          <p:cNvSpPr/>
          <p:nvPr/>
        </p:nvSpPr>
        <p:spPr>
          <a:xfrm>
            <a:off x="2094270" y="3721074"/>
            <a:ext cx="1091381" cy="560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271AA-574C-A143-8FEC-7538D3F54BFA}"/>
              </a:ext>
            </a:extLst>
          </p:cNvPr>
          <p:cNvSpPr/>
          <p:nvPr/>
        </p:nvSpPr>
        <p:spPr>
          <a:xfrm>
            <a:off x="5004619" y="3721073"/>
            <a:ext cx="1091381" cy="560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22BDA0-7EE2-D446-B827-A7C7F53CAB26}"/>
              </a:ext>
            </a:extLst>
          </p:cNvPr>
          <p:cNvSpPr/>
          <p:nvPr/>
        </p:nvSpPr>
        <p:spPr>
          <a:xfrm>
            <a:off x="7821561" y="3736256"/>
            <a:ext cx="1091381" cy="560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DDFE9-C14C-074E-9E73-8EB97D01E1BB}"/>
              </a:ext>
            </a:extLst>
          </p:cNvPr>
          <p:cNvSpPr/>
          <p:nvPr/>
        </p:nvSpPr>
        <p:spPr>
          <a:xfrm>
            <a:off x="2094270" y="3168698"/>
            <a:ext cx="1091381" cy="560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CC435-CE7D-F742-BD36-FDBA1857880F}"/>
              </a:ext>
            </a:extLst>
          </p:cNvPr>
          <p:cNvSpPr/>
          <p:nvPr/>
        </p:nvSpPr>
        <p:spPr>
          <a:xfrm>
            <a:off x="5004619" y="3160634"/>
            <a:ext cx="1091381" cy="560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69B2F-55F6-CB41-BF1C-1872955BA49F}"/>
              </a:ext>
            </a:extLst>
          </p:cNvPr>
          <p:cNvSpPr/>
          <p:nvPr/>
        </p:nvSpPr>
        <p:spPr>
          <a:xfrm>
            <a:off x="7821560" y="3175817"/>
            <a:ext cx="1091381" cy="560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61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5F95-DD99-6647-85F7-1F59EA2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8FA2-4FDF-B943-A7CC-8510B82F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怎么改进</a:t>
            </a:r>
          </a:p>
          <a:p>
            <a:pPr lvl="1"/>
            <a:r>
              <a:rPr lang="en-CN" dirty="0"/>
              <a:t>不允许其他副本只返回一个错误</a:t>
            </a:r>
            <a:r>
              <a:rPr lang="en-US" altLang="zh-CN" dirty="0"/>
              <a:t>,</a:t>
            </a:r>
            <a:r>
              <a:rPr lang="zh-CN" altLang="en-US" dirty="0"/>
              <a:t> 它必须能执行</a:t>
            </a:r>
            <a:r>
              <a:rPr lang="en-US" altLang="zh-CN" dirty="0"/>
              <a:t>,</a:t>
            </a:r>
            <a:r>
              <a:rPr lang="zh-CN" altLang="en-US" dirty="0"/>
              <a:t> 如果真执行不了</a:t>
            </a:r>
            <a:r>
              <a:rPr lang="en-US" altLang="zh-CN" dirty="0"/>
              <a:t>,</a:t>
            </a:r>
            <a:r>
              <a:rPr lang="zh-CN" altLang="en-US" dirty="0"/>
              <a:t> 应该有一种机制</a:t>
            </a:r>
            <a:r>
              <a:rPr lang="en-US" altLang="zh-CN" dirty="0"/>
              <a:t>,</a:t>
            </a:r>
            <a:r>
              <a:rPr lang="zh-CN" altLang="en-US" dirty="0"/>
              <a:t> 将它移除</a:t>
            </a:r>
            <a:endParaRPr lang="en-US" altLang="zh-CN" dirty="0"/>
          </a:p>
          <a:p>
            <a:pPr lvl="1"/>
            <a:r>
              <a:rPr lang="zh-CN" altLang="en-US" dirty="0"/>
              <a:t>不应该暴露中间数据</a:t>
            </a:r>
            <a:r>
              <a:rPr lang="en-US" altLang="zh-CN" dirty="0"/>
              <a:t>,</a:t>
            </a:r>
            <a:r>
              <a:rPr lang="zh-CN" altLang="en-US" dirty="0"/>
              <a:t> 写没写成功不一定</a:t>
            </a:r>
            <a:endParaRPr lang="en-US" altLang="zh-CN" dirty="0"/>
          </a:p>
          <a:p>
            <a:pPr lvl="1"/>
            <a:r>
              <a:rPr lang="zh-CN" altLang="en-US" dirty="0"/>
              <a:t>如果主副本挂了</a:t>
            </a:r>
            <a:r>
              <a:rPr lang="en-US" altLang="zh-CN" dirty="0"/>
              <a:t>,</a:t>
            </a:r>
            <a:r>
              <a:rPr lang="zh-CN" altLang="en-US" dirty="0"/>
              <a:t> 最后几个操作有可能存在分歧</a:t>
            </a:r>
            <a:r>
              <a:rPr lang="en-US" altLang="zh-CN" dirty="0"/>
              <a:t>,</a:t>
            </a:r>
            <a:r>
              <a:rPr lang="zh-CN" altLang="en-US" dirty="0"/>
              <a:t> 需要有机制</a:t>
            </a:r>
            <a:r>
              <a:rPr lang="en-US" altLang="zh-CN" dirty="0"/>
              <a:t>,</a:t>
            </a:r>
            <a:r>
              <a:rPr lang="zh-CN" altLang="en-US" dirty="0"/>
              <a:t> 确保结尾是相同的</a:t>
            </a:r>
            <a:endParaRPr lang="en-US" altLang="zh-CN" dirty="0"/>
          </a:p>
          <a:p>
            <a:pPr lvl="1"/>
            <a:r>
              <a:rPr lang="zh-CN" altLang="en-US" dirty="0"/>
              <a:t>单点</a:t>
            </a:r>
            <a:r>
              <a:rPr lang="en-US" altLang="zh-CN" dirty="0"/>
              <a:t>Master?</a:t>
            </a: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397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FB4B-0E97-904E-918F-01CD43EC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背景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0707-82FC-534F-8B63-28AA1994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能用一台机器搞定最好</a:t>
            </a:r>
          </a:p>
          <a:p>
            <a:r>
              <a:rPr lang="en-CN" dirty="0"/>
              <a:t>不能用一台机器搞定怎么办</a:t>
            </a:r>
          </a:p>
          <a:p>
            <a:r>
              <a:rPr lang="en-US" altLang="zh-CN" dirty="0"/>
              <a:t>20</a:t>
            </a:r>
            <a:r>
              <a:rPr lang="zh-CN" altLang="en-CN" dirty="0"/>
              <a:t>世纪</a:t>
            </a:r>
            <a:r>
              <a:rPr lang="zh-CN" altLang="en-US" dirty="0"/>
              <a:t>开始互联网迅速发展</a:t>
            </a:r>
            <a:r>
              <a:rPr lang="en-US" altLang="zh-CN" dirty="0"/>
              <a:t>,</a:t>
            </a:r>
            <a:r>
              <a:rPr lang="zh-CN" altLang="en-US" dirty="0"/>
              <a:t> 网上数据越来越多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4412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D585-819C-734A-84D8-6AB61A3A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复制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B9C7-3272-C34D-A80D-6A7E3226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容错本身是为了提供高可用性</a:t>
            </a:r>
            <a:r>
              <a:rPr lang="en-US" altLang="zh-CN" dirty="0"/>
              <a:t>.</a:t>
            </a:r>
            <a:r>
              <a:rPr lang="zh-CN" altLang="en-US" dirty="0"/>
              <a:t> 我们使用的工具就是复制</a:t>
            </a:r>
            <a:endParaRPr lang="en-US" altLang="zh-CN" dirty="0"/>
          </a:p>
          <a:p>
            <a:r>
              <a:rPr lang="zh-CN" altLang="en-US" dirty="0"/>
              <a:t>可以处理比如</a:t>
            </a:r>
            <a:endParaRPr lang="en-US" altLang="zh-CN" dirty="0"/>
          </a:p>
          <a:p>
            <a:pPr lvl="1"/>
            <a:r>
              <a:rPr lang="zh-CN" altLang="en-US" dirty="0"/>
              <a:t>网线被拔掉了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服务器风扇坏了</a:t>
            </a:r>
            <a:r>
              <a:rPr lang="en-US" altLang="zh-CN" dirty="0"/>
              <a:t>,</a:t>
            </a:r>
            <a:r>
              <a:rPr lang="zh-CN" altLang="en-US" dirty="0"/>
              <a:t> 导致</a:t>
            </a:r>
            <a:r>
              <a:rPr lang="en-US" altLang="zh-CN" dirty="0"/>
              <a:t>CPU</a:t>
            </a:r>
            <a:r>
              <a:rPr lang="zh-CN" altLang="en-US" dirty="0"/>
              <a:t>过热宕机</a:t>
            </a:r>
            <a:endParaRPr lang="en-US" altLang="zh-CN" dirty="0"/>
          </a:p>
          <a:p>
            <a:r>
              <a:rPr lang="zh-CN" altLang="en-US" dirty="0"/>
              <a:t>但是复制也不是万能的</a:t>
            </a:r>
            <a:r>
              <a:rPr lang="en-US" altLang="zh-CN" dirty="0"/>
              <a:t>,</a:t>
            </a:r>
            <a:r>
              <a:rPr lang="zh-CN" altLang="en-US" dirty="0"/>
              <a:t> 比如软件硬件</a:t>
            </a:r>
            <a:r>
              <a:rPr lang="en-US" altLang="zh-CN" dirty="0"/>
              <a:t>bug</a:t>
            </a:r>
          </a:p>
          <a:p>
            <a:pPr lvl="1"/>
            <a:endParaRPr lang="en-US" altLang="zh-CN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6298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1888-9451-B346-919C-4D7BEAB1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复制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9DB7-8994-124C-B3D6-F4AC880A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状态转移</a:t>
            </a:r>
            <a:r>
              <a:rPr lang="zh-CN" altLang="en-US" dirty="0"/>
              <a:t> </a:t>
            </a:r>
            <a:r>
              <a:rPr lang="en-US" altLang="zh-CN" dirty="0"/>
              <a:t>(State Transfer)</a:t>
            </a:r>
            <a:r>
              <a:rPr lang="zh-CN" altLang="en-US" dirty="0"/>
              <a:t> 全量更新</a:t>
            </a:r>
            <a:endParaRPr lang="en-CN" dirty="0"/>
          </a:p>
          <a:p>
            <a:pPr lvl="1"/>
            <a:r>
              <a:rPr lang="en-CN" dirty="0"/>
              <a:t>把自己完整的状态给到Backup的机器</a:t>
            </a:r>
            <a:endParaRPr lang="en-US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GFS</a:t>
            </a:r>
            <a:r>
              <a:rPr lang="zh-CN" altLang="en-US" dirty="0"/>
              <a:t>的</a:t>
            </a:r>
            <a:r>
              <a:rPr lang="en-US" altLang="zh-CN" dirty="0"/>
              <a:t>snapshot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KV</a:t>
            </a:r>
            <a:r>
              <a:rPr lang="zh-CN" altLang="en-US" dirty="0"/>
              <a:t>数据库</a:t>
            </a:r>
            <a:r>
              <a:rPr lang="en-US" altLang="zh-CN" dirty="0"/>
              <a:t>?</a:t>
            </a:r>
            <a:endParaRPr lang="en-CN" dirty="0"/>
          </a:p>
          <a:p>
            <a:r>
              <a:rPr lang="en-CN" dirty="0"/>
              <a:t>复制状态机</a:t>
            </a:r>
            <a:r>
              <a:rPr lang="zh-CN" altLang="en-US" dirty="0"/>
              <a:t> </a:t>
            </a:r>
            <a:r>
              <a:rPr lang="en-US" altLang="zh-CN" dirty="0"/>
              <a:t>(Replicated State Machine)</a:t>
            </a:r>
            <a:r>
              <a:rPr lang="zh-CN" altLang="en-US" dirty="0"/>
              <a:t> 增量更新</a:t>
            </a:r>
            <a:endParaRPr lang="en-CN" dirty="0"/>
          </a:p>
          <a:p>
            <a:pPr lvl="1"/>
            <a:r>
              <a:rPr lang="en-CN" dirty="0"/>
              <a:t>把外部的操作同步给Backup的机器</a:t>
            </a:r>
          </a:p>
          <a:p>
            <a:pPr lvl="1"/>
            <a:r>
              <a:rPr lang="en-US" dirty="0" err="1"/>
              <a:t>比如</a:t>
            </a:r>
            <a:r>
              <a:rPr lang="en-US" altLang="zh-CN" dirty="0" err="1"/>
              <a:t>GFS</a:t>
            </a:r>
            <a:r>
              <a:rPr lang="zh-CN" altLang="en-US" dirty="0"/>
              <a:t>的写同步的机制</a:t>
            </a:r>
            <a:endParaRPr lang="en-US" altLang="zh-CN" dirty="0"/>
          </a:p>
          <a:p>
            <a:pPr lvl="1"/>
            <a:r>
              <a:rPr lang="en-CN" dirty="0"/>
              <a:t>对KV数据库</a:t>
            </a:r>
            <a:r>
              <a:rPr lang="en-US" altLang="zh-CN" dirty="0"/>
              <a:t>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zh-CN" altLang="en-US" dirty="0"/>
              <a:t>上面这两种技术</a:t>
            </a:r>
            <a:r>
              <a:rPr lang="en-US" altLang="zh-CN" dirty="0"/>
              <a:t>,</a:t>
            </a:r>
            <a:r>
              <a:rPr lang="zh-CN" altLang="en-US" dirty="0"/>
              <a:t> 并不是相互孤立的</a:t>
            </a:r>
            <a:r>
              <a:rPr lang="en-US" altLang="zh-CN" dirty="0"/>
              <a:t>.</a:t>
            </a:r>
            <a:r>
              <a:rPr lang="zh-CN" altLang="en-US" dirty="0"/>
              <a:t> 有各自优缺点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070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0CCD-55A0-E84B-AC71-D25BDD3E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复制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AFBE-E896-914F-A766-84CA2F65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复制状态机</a:t>
            </a:r>
          </a:p>
          <a:p>
            <a:pPr lvl="1"/>
            <a:r>
              <a:rPr lang="en-CN" dirty="0"/>
              <a:t>如果外部操作定义成网卡收到的数据包</a:t>
            </a:r>
          </a:p>
          <a:p>
            <a:pPr lvl="1"/>
            <a:r>
              <a:rPr lang="en-CN" dirty="0"/>
              <a:t>VMWare</a:t>
            </a:r>
            <a:r>
              <a:rPr lang="zh-CN" altLang="en-US" dirty="0"/>
              <a:t> </a:t>
            </a:r>
            <a:r>
              <a:rPr lang="en-US" altLang="zh-CN" dirty="0"/>
              <a:t>FT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2679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2CA6-95E5-124A-A0A1-B204FAF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脑裂</a:t>
            </a:r>
            <a:r>
              <a:rPr lang="en-US" altLang="zh-CN" dirty="0"/>
              <a:t>(Split-Brain)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56DE-97F5-C24A-8B53-5D394F92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分布式系统里</a:t>
            </a:r>
            <a:r>
              <a:rPr lang="en-US" altLang="zh-CN" dirty="0"/>
              <a:t>,</a:t>
            </a:r>
            <a:r>
              <a:rPr lang="zh-CN" altLang="en-US" dirty="0"/>
              <a:t> 必须只有一台机器做决策</a:t>
            </a:r>
            <a:r>
              <a:rPr lang="en-US" altLang="zh-CN" dirty="0"/>
              <a:t>,</a:t>
            </a:r>
            <a:r>
              <a:rPr lang="zh-CN" altLang="en-US" dirty="0"/>
              <a:t> 如果出现多个机器各自独立做决策</a:t>
            </a:r>
            <a:r>
              <a:rPr lang="en-US" altLang="zh-CN" dirty="0"/>
              <a:t>,</a:t>
            </a:r>
            <a:r>
              <a:rPr lang="zh-CN" altLang="en-US" dirty="0"/>
              <a:t> 就是出现了脑裂</a:t>
            </a:r>
            <a:endParaRPr lang="en-US" altLang="zh-CN" dirty="0"/>
          </a:p>
          <a:p>
            <a:r>
              <a:rPr lang="zh-CN" altLang="en-US" dirty="0"/>
              <a:t>比如对于</a:t>
            </a:r>
            <a:r>
              <a:rPr lang="en-US" altLang="zh-CN" dirty="0"/>
              <a:t>GFS,</a:t>
            </a:r>
            <a:r>
              <a:rPr lang="zh-CN" altLang="en-US" dirty="0"/>
              <a:t> 写操作的时候</a:t>
            </a:r>
            <a:r>
              <a:rPr lang="en-US" altLang="zh-CN" dirty="0"/>
              <a:t>,</a:t>
            </a:r>
            <a:r>
              <a:rPr lang="zh-CN" altLang="en-US" dirty="0"/>
              <a:t> 有一个租期的约定</a:t>
            </a:r>
            <a:r>
              <a:rPr lang="en-US" altLang="zh-CN" dirty="0"/>
              <a:t>60s</a:t>
            </a:r>
          </a:p>
          <a:p>
            <a:r>
              <a:rPr lang="en-US" altLang="zh-CN" dirty="0"/>
              <a:t>GFS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单点改造</a:t>
            </a:r>
            <a:endParaRPr lang="en-US" altLang="zh-CN" dirty="0"/>
          </a:p>
          <a:p>
            <a:pPr lvl="1"/>
            <a:r>
              <a:rPr lang="zh-CN" altLang="en-US" dirty="0"/>
              <a:t>能忍受</a:t>
            </a:r>
            <a:r>
              <a:rPr lang="en-US" altLang="zh-CN" dirty="0"/>
              <a:t>60s</a:t>
            </a:r>
            <a:r>
              <a:rPr lang="zh-CN" altLang="en-US" dirty="0"/>
              <a:t>吗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如果把租期时间缩短成几百毫秒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Test-and-Set</a:t>
            </a:r>
            <a:r>
              <a:rPr lang="zh-CN" altLang="en-US" dirty="0"/>
              <a:t>服务</a:t>
            </a:r>
            <a:r>
              <a:rPr lang="en-US" altLang="zh-CN" dirty="0"/>
              <a:t>:</a:t>
            </a:r>
            <a:r>
              <a:rPr lang="zh-CN" altLang="en-US" dirty="0"/>
              <a:t> 第三方的权威机构</a:t>
            </a:r>
            <a:r>
              <a:rPr lang="en-US" altLang="zh-CN" dirty="0"/>
              <a:t>,</a:t>
            </a:r>
            <a:r>
              <a:rPr lang="zh-CN" altLang="en-US" dirty="0"/>
              <a:t> 用一个标志位</a:t>
            </a:r>
            <a:r>
              <a:rPr lang="en-US" altLang="zh-CN" dirty="0"/>
              <a:t>,</a:t>
            </a:r>
            <a:r>
              <a:rPr lang="zh-CN" altLang="en-US" dirty="0"/>
              <a:t> 这有点像一个锁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Test-and-Set</a:t>
            </a:r>
            <a:r>
              <a:rPr lang="zh-CN" altLang="en-US" dirty="0"/>
              <a:t>服务只有一台机器</a:t>
            </a:r>
            <a:r>
              <a:rPr lang="en-US" altLang="zh-CN" dirty="0"/>
              <a:t>,</a:t>
            </a:r>
            <a:r>
              <a:rPr lang="zh-CN" altLang="en-US" dirty="0"/>
              <a:t> 又是一个单点</a:t>
            </a:r>
            <a:r>
              <a:rPr lang="zh-CN" altLang="en-CN" dirty="0"/>
              <a:t>故障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BD3DF-AE25-C944-A10E-E63C9D13E24F}"/>
              </a:ext>
            </a:extLst>
          </p:cNvPr>
          <p:cNvSpPr/>
          <p:nvPr/>
        </p:nvSpPr>
        <p:spPr>
          <a:xfrm>
            <a:off x="2233729" y="5471572"/>
            <a:ext cx="1692613" cy="102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Master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FC8DA-C0BD-7142-AF68-31235093E3A8}"/>
              </a:ext>
            </a:extLst>
          </p:cNvPr>
          <p:cNvSpPr/>
          <p:nvPr/>
        </p:nvSpPr>
        <p:spPr>
          <a:xfrm>
            <a:off x="6831669" y="5471571"/>
            <a:ext cx="1692613" cy="102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Master</a:t>
            </a:r>
            <a:r>
              <a:rPr lang="en-US" altLang="zh-CN" dirty="0"/>
              <a:t>2</a:t>
            </a:r>
            <a:endParaRPr lang="en-C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0AFB28-2447-6B4A-A0F6-651BFB45F98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26342" y="5982222"/>
            <a:ext cx="2905327" cy="0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id="{77618FB5-9F82-CC47-926C-EF025AACA4E8}"/>
              </a:ext>
            </a:extLst>
          </p:cNvPr>
          <p:cNvSpPr/>
          <p:nvPr/>
        </p:nvSpPr>
        <p:spPr>
          <a:xfrm>
            <a:off x="4841706" y="5563537"/>
            <a:ext cx="803190" cy="83736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708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9FAA-9406-184B-92CB-B4517FEC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脑裂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F63-2D12-5F42-A085-7269F884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要求与所有服务器通信</a:t>
            </a:r>
          </a:p>
          <a:p>
            <a:r>
              <a:rPr lang="en-CN" dirty="0"/>
              <a:t>要求只与一个服务器通信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99782-893B-3946-AC83-4FDD72AF533D}"/>
              </a:ext>
            </a:extLst>
          </p:cNvPr>
          <p:cNvSpPr/>
          <p:nvPr/>
        </p:nvSpPr>
        <p:spPr>
          <a:xfrm rot="10800000" flipH="1" flipV="1">
            <a:off x="9506465" y="3545402"/>
            <a:ext cx="1280984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服务器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A70A7-FD42-2547-AEBD-8B28DE32A9CE}"/>
              </a:ext>
            </a:extLst>
          </p:cNvPr>
          <p:cNvSpPr/>
          <p:nvPr/>
        </p:nvSpPr>
        <p:spPr>
          <a:xfrm rot="10800000" flipH="1" flipV="1">
            <a:off x="9506465" y="5288904"/>
            <a:ext cx="1280984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服务器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EDF44-CC56-CD4B-A05C-E1CFC59A4430}"/>
              </a:ext>
            </a:extLst>
          </p:cNvPr>
          <p:cNvSpPr/>
          <p:nvPr/>
        </p:nvSpPr>
        <p:spPr>
          <a:xfrm rot="10800000" flipH="1" flipV="1">
            <a:off x="6643816" y="3891391"/>
            <a:ext cx="1280984" cy="691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8C3D37-D591-B342-A64B-2BD13369E77C}"/>
              </a:ext>
            </a:extLst>
          </p:cNvPr>
          <p:cNvSpPr/>
          <p:nvPr/>
        </p:nvSpPr>
        <p:spPr>
          <a:xfrm rot="10800000" flipH="1" flipV="1">
            <a:off x="6637636" y="5130242"/>
            <a:ext cx="1280984" cy="691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</a:t>
            </a:r>
            <a:r>
              <a:rPr lang="en-US" altLang="zh-CN" dirty="0"/>
              <a:t>2</a:t>
            </a:r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522299-D0A6-5947-96EC-3EA91464B44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7924800" y="3891391"/>
            <a:ext cx="1581665" cy="345989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6446-2D71-AE43-84B6-975DA0945FD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924800" y="4237380"/>
            <a:ext cx="1581665" cy="139751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B1D2F-BCA9-7B43-A82B-70CA673B7DE8}"/>
              </a:ext>
            </a:extLst>
          </p:cNvPr>
          <p:cNvCxnSpPr>
            <a:stCxn id="7" idx="3"/>
          </p:cNvCxnSpPr>
          <p:nvPr/>
        </p:nvCxnSpPr>
        <p:spPr>
          <a:xfrm flipV="1">
            <a:off x="7918620" y="4064385"/>
            <a:ext cx="1587845" cy="14118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4881F-42A7-4C48-A819-FEB9677C1D8D}"/>
              </a:ext>
            </a:extLst>
          </p:cNvPr>
          <p:cNvCxnSpPr/>
          <p:nvPr/>
        </p:nvCxnSpPr>
        <p:spPr>
          <a:xfrm>
            <a:off x="7918620" y="5634893"/>
            <a:ext cx="1587845" cy="1873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41E011-E831-5442-BA53-4ED657FFF4E4}"/>
              </a:ext>
            </a:extLst>
          </p:cNvPr>
          <p:cNvSpPr txBox="1"/>
          <p:nvPr/>
        </p:nvSpPr>
        <p:spPr>
          <a:xfrm>
            <a:off x="1056640" y="481584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这是上世纪八十提供面临的困境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CN" dirty="0"/>
              <a:t>构造不会出错的网络</a:t>
            </a:r>
            <a:r>
              <a:rPr lang="en-US" altLang="zh-CN" dirty="0"/>
              <a:t>,</a:t>
            </a:r>
            <a:r>
              <a:rPr lang="zh-CN" altLang="en-US" dirty="0"/>
              <a:t> 费钱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出现故障人工干预</a:t>
            </a:r>
            <a:r>
              <a:rPr lang="en-US" altLang="zh-CN" dirty="0"/>
              <a:t>,</a:t>
            </a:r>
            <a:r>
              <a:rPr lang="zh-CN" altLang="en-US" dirty="0"/>
              <a:t> 费人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4060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B930-668D-8B4A-AF39-8A07C0F8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过半票决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6949-0892-A84A-8DA1-B2471A9C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尽管存在脑裂的可能，但是随着技术的发展，人们发现哪怕网络可能出现故障，可能出现分区，实际上是可以正确的实现能够</a:t>
            </a:r>
            <a:r>
              <a:rPr lang="zh-CN" altLang="en-US" b="1" dirty="0"/>
              <a:t>自动完成故障切换</a:t>
            </a:r>
            <a:r>
              <a:rPr lang="zh-CN" altLang="en-US" dirty="0"/>
              <a:t>的系统。</a:t>
            </a:r>
            <a:endParaRPr lang="en-US" altLang="zh-CN" dirty="0"/>
          </a:p>
          <a:p>
            <a:r>
              <a:rPr lang="zh-CN" altLang="en-US" dirty="0"/>
              <a:t>过半票决</a:t>
            </a:r>
            <a:endParaRPr lang="en-US" altLang="zh-CN" dirty="0"/>
          </a:p>
          <a:p>
            <a:pPr lvl="1"/>
            <a:r>
              <a:rPr lang="en-CN" dirty="0"/>
              <a:t>首先服务器的数量是奇数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CN" dirty="0"/>
          </a:p>
          <a:p>
            <a:pPr lvl="1"/>
            <a:r>
              <a:rPr lang="en-CN" dirty="0"/>
              <a:t>完成任何操作都必须</a:t>
            </a:r>
            <a:r>
              <a:rPr lang="zh-CN" altLang="en-US" dirty="0"/>
              <a:t>凑够过半的服务器来批准相应的操作</a:t>
            </a:r>
            <a:endParaRPr lang="en-US" altLang="zh-CN" dirty="0"/>
          </a:p>
          <a:p>
            <a:pPr lvl="2"/>
            <a:r>
              <a:rPr lang="zh-CN" altLang="en-US" dirty="0"/>
              <a:t>如果发生分区</a:t>
            </a:r>
            <a:r>
              <a:rPr lang="en-US" altLang="zh-CN" dirty="0"/>
              <a:t>,</a:t>
            </a:r>
            <a:r>
              <a:rPr lang="zh-CN" altLang="en-US" dirty="0"/>
              <a:t> 最多只有一个分区</a:t>
            </a:r>
            <a:r>
              <a:rPr lang="en-US" altLang="zh-CN" dirty="0"/>
              <a:t>,</a:t>
            </a:r>
            <a:r>
              <a:rPr lang="zh-CN" altLang="en-US" dirty="0"/>
              <a:t> 拥有过半的服务器</a:t>
            </a:r>
            <a:endParaRPr lang="en-US" altLang="zh-CN" dirty="0"/>
          </a:p>
          <a:p>
            <a:pPr lvl="2"/>
            <a:r>
              <a:rPr lang="zh-CN" altLang="en-US" dirty="0"/>
              <a:t>对于两个操作</a:t>
            </a:r>
            <a:r>
              <a:rPr lang="en-US" altLang="zh-CN" dirty="0"/>
              <a:t>,</a:t>
            </a:r>
            <a:r>
              <a:rPr lang="zh-CN" altLang="en-US" dirty="0"/>
              <a:t> 两组过半服务器</a:t>
            </a:r>
            <a:r>
              <a:rPr lang="en-US" altLang="zh-CN" dirty="0"/>
              <a:t>,</a:t>
            </a:r>
            <a:r>
              <a:rPr lang="zh-CN" altLang="en-US" dirty="0"/>
              <a:t> 至少有一个服务器是重叠的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70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0DF1-6AAB-814A-AB4E-4483EB24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07A3-59BE-F646-90EB-4508B34C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Raft是一个Library</a:t>
            </a:r>
          </a:p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CCC13-65ED-0E4F-9879-12C90FC3837B}"/>
              </a:ext>
            </a:extLst>
          </p:cNvPr>
          <p:cNvSpPr/>
          <p:nvPr/>
        </p:nvSpPr>
        <p:spPr>
          <a:xfrm>
            <a:off x="1706880" y="3037840"/>
            <a:ext cx="129032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KV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7C4518-AA2D-494E-B168-D67D4C3BDF76}"/>
              </a:ext>
            </a:extLst>
          </p:cNvPr>
          <p:cNvSpPr/>
          <p:nvPr/>
        </p:nvSpPr>
        <p:spPr>
          <a:xfrm>
            <a:off x="1706880" y="3972560"/>
            <a:ext cx="1290320" cy="497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Raft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B7707-567E-5749-B5CF-8D84147AF052}"/>
              </a:ext>
            </a:extLst>
          </p:cNvPr>
          <p:cNvSpPr/>
          <p:nvPr/>
        </p:nvSpPr>
        <p:spPr>
          <a:xfrm>
            <a:off x="4724400" y="3037840"/>
            <a:ext cx="129032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KV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4E288-D573-6046-B7B5-DB20E65643B0}"/>
              </a:ext>
            </a:extLst>
          </p:cNvPr>
          <p:cNvSpPr/>
          <p:nvPr/>
        </p:nvSpPr>
        <p:spPr>
          <a:xfrm>
            <a:off x="4724400" y="3972560"/>
            <a:ext cx="1290320" cy="497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Raft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58628-DD4C-4043-89C1-32A116D2F85A}"/>
              </a:ext>
            </a:extLst>
          </p:cNvPr>
          <p:cNvSpPr/>
          <p:nvPr/>
        </p:nvSpPr>
        <p:spPr>
          <a:xfrm>
            <a:off x="7741920" y="3037840"/>
            <a:ext cx="129032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KV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C4508-95F5-BC4F-B6E9-FDAB9CC6816F}"/>
              </a:ext>
            </a:extLst>
          </p:cNvPr>
          <p:cNvSpPr/>
          <p:nvPr/>
        </p:nvSpPr>
        <p:spPr>
          <a:xfrm>
            <a:off x="7741920" y="3972560"/>
            <a:ext cx="1290320" cy="497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Raft</a:t>
            </a:r>
          </a:p>
        </p:txBody>
      </p:sp>
    </p:spTree>
    <p:extLst>
      <p:ext uri="{BB962C8B-B14F-4D97-AF65-F5344CB8AC3E}">
        <p14:creationId xmlns:p14="http://schemas.microsoft.com/office/powerpoint/2010/main" val="460297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DC94-18D3-DC43-9EE5-6880A2B5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  <a:r>
              <a:rPr lang="zh-CN" altLang="en-US" dirty="0"/>
              <a:t> 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2D518-9C0C-EE49-BEB3-1519BD45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42" y="1690688"/>
            <a:ext cx="9188678" cy="441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4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F5CF-8746-7243-A7E2-192E96D6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315B-4A66-E24C-8B2E-D2D31303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AppendEntries这命令把L</a:t>
            </a:r>
            <a:r>
              <a:rPr lang="en-US" altLang="zh-CN" dirty="0" err="1"/>
              <a:t>og</a:t>
            </a:r>
            <a:r>
              <a:rPr lang="zh-CN" altLang="en-US" dirty="0"/>
              <a:t>提交了</a:t>
            </a:r>
            <a:r>
              <a:rPr lang="en-US" altLang="zh-CN" dirty="0"/>
              <a:t>,</a:t>
            </a:r>
            <a:r>
              <a:rPr lang="zh-CN" altLang="en-US" dirty="0"/>
              <a:t> 提交的意思是保存到磁盘里</a:t>
            </a:r>
            <a:r>
              <a:rPr lang="en-US" altLang="zh-CN" dirty="0"/>
              <a:t>,</a:t>
            </a:r>
            <a:r>
              <a:rPr lang="zh-CN" altLang="en-US" dirty="0"/>
              <a:t> 并不是更新到应用层的状态里</a:t>
            </a:r>
            <a:endParaRPr lang="en-US" altLang="zh-CN" dirty="0"/>
          </a:p>
          <a:p>
            <a:r>
              <a:rPr lang="en-CN" dirty="0"/>
              <a:t>Raft里Log有很重要的作用</a:t>
            </a:r>
          </a:p>
          <a:p>
            <a:pPr lvl="1"/>
            <a:r>
              <a:rPr lang="en-CN" dirty="0"/>
              <a:t>Leader操作的排序</a:t>
            </a:r>
          </a:p>
          <a:p>
            <a:pPr lvl="1"/>
            <a:r>
              <a:rPr lang="en-CN" dirty="0"/>
              <a:t>Follower收到操作了</a:t>
            </a:r>
            <a:r>
              <a:rPr lang="en-US" altLang="zh-CN" dirty="0"/>
              <a:t>,</a:t>
            </a:r>
            <a:r>
              <a:rPr lang="zh-CN" altLang="en-US" dirty="0"/>
              <a:t> 但是还不能</a:t>
            </a:r>
            <a:r>
              <a:rPr lang="en-US" altLang="zh-CN" dirty="0"/>
              <a:t>commit,</a:t>
            </a:r>
            <a:r>
              <a:rPr lang="zh-CN" altLang="en-US" dirty="0"/>
              <a:t> 这时候需要有个地方临时保存</a:t>
            </a:r>
            <a:endParaRPr lang="en-US" altLang="zh-CN" dirty="0"/>
          </a:p>
          <a:p>
            <a:pPr lvl="1"/>
            <a:r>
              <a:rPr lang="zh-CN" altLang="en-US" dirty="0"/>
              <a:t>有时候</a:t>
            </a:r>
            <a:r>
              <a:rPr lang="en-US" altLang="zh-CN" dirty="0"/>
              <a:t>Follower</a:t>
            </a:r>
            <a:r>
              <a:rPr lang="zh-CN" altLang="en-US" dirty="0"/>
              <a:t>因为网络问题没收到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可以重发</a:t>
            </a:r>
            <a:endParaRPr lang="en-US" altLang="zh-CN" dirty="0"/>
          </a:p>
          <a:p>
            <a:pPr lvl="1"/>
            <a:r>
              <a:rPr lang="en-CN" dirty="0"/>
              <a:t>服务器崩溃了用来恢复状态</a:t>
            </a:r>
          </a:p>
          <a:p>
            <a:pPr marL="914400" lvl="2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466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BD47-C0C0-CD44-B5D2-7AE0313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选举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FE34-5161-3F42-945F-36625B1A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为什么需要一个Leader</a:t>
            </a:r>
          </a:p>
          <a:p>
            <a:pPr lvl="1"/>
            <a:r>
              <a:rPr lang="en-CN" dirty="0"/>
              <a:t>效率</a:t>
            </a:r>
          </a:p>
          <a:p>
            <a:pPr lvl="1"/>
            <a:r>
              <a:rPr lang="en-CN" dirty="0"/>
              <a:t>不考虑效率呢</a:t>
            </a:r>
            <a:r>
              <a:rPr lang="en-US" altLang="zh-CN" dirty="0"/>
              <a:t>?</a:t>
            </a:r>
            <a:endParaRPr lang="en-CN" dirty="0"/>
          </a:p>
          <a:p>
            <a:r>
              <a:rPr lang="en-CN" dirty="0"/>
              <a:t>什么时候选举Leader</a:t>
            </a:r>
          </a:p>
          <a:p>
            <a:r>
              <a:rPr lang="en-CN" dirty="0"/>
              <a:t>怎么选举Leader</a:t>
            </a:r>
            <a:r>
              <a:rPr lang="en-US" altLang="zh-CN" dirty="0"/>
              <a:t>,</a:t>
            </a:r>
            <a:r>
              <a:rPr lang="zh-CN" altLang="en-US" dirty="0"/>
              <a:t> 成为</a:t>
            </a:r>
            <a:r>
              <a:rPr lang="en-US" altLang="zh-CN" dirty="0"/>
              <a:t>Leader</a:t>
            </a:r>
            <a:r>
              <a:rPr lang="zh-CN" altLang="en-US" dirty="0"/>
              <a:t>有哪些条件</a:t>
            </a:r>
            <a:endParaRPr lang="en-US" altLang="zh-CN" dirty="0"/>
          </a:p>
          <a:p>
            <a:r>
              <a:rPr lang="en-US" altLang="zh-CN" dirty="0"/>
              <a:t>Leader</a:t>
            </a:r>
            <a:r>
              <a:rPr lang="zh-CN" altLang="en-US" dirty="0"/>
              <a:t>具体做什么</a:t>
            </a:r>
            <a:endParaRPr lang="en-CN" dirty="0"/>
          </a:p>
          <a:p>
            <a:endParaRPr lang="en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08B107-D86F-054E-AC2B-AC935B612774}"/>
                  </a:ext>
                </a:extLst>
              </p14:cNvPr>
              <p14:cNvContentPartPr/>
              <p14:nvPr/>
            </p14:nvContentPartPr>
            <p14:xfrm>
              <a:off x="2201040" y="1301040"/>
              <a:ext cx="6876720" cy="14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08B107-D86F-054E-AC2B-AC935B612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680" y="1291680"/>
                <a:ext cx="6895440" cy="14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6E76-6FB3-B443-B126-DDA8EED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背景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0F0E-2122-C14B-AC46-8D42ADBE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扩展性</a:t>
            </a:r>
          </a:p>
          <a:p>
            <a:r>
              <a:rPr lang="en-CN" dirty="0"/>
              <a:t>可用性</a:t>
            </a:r>
          </a:p>
          <a:p>
            <a:r>
              <a:rPr lang="en-CN" dirty="0"/>
              <a:t>一致性</a:t>
            </a:r>
          </a:p>
          <a:p>
            <a:pPr lvl="1"/>
            <a:r>
              <a:rPr lang="en-CN" dirty="0"/>
              <a:t>与性能的矛盾</a:t>
            </a:r>
          </a:p>
          <a:p>
            <a:pPr lvl="1"/>
            <a:r>
              <a:rPr lang="en-CN" dirty="0"/>
              <a:t>这是一个昂贵的属性</a:t>
            </a:r>
          </a:p>
        </p:txBody>
      </p:sp>
    </p:spTree>
    <p:extLst>
      <p:ext uri="{BB962C8B-B14F-4D97-AF65-F5344CB8AC3E}">
        <p14:creationId xmlns:p14="http://schemas.microsoft.com/office/powerpoint/2010/main" val="2569247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2310-8957-B744-AA11-1812C13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选举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3509-9D4B-3148-BB62-A7B7FD46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N" dirty="0"/>
              <a:t>Leader任期</a:t>
            </a:r>
          </a:p>
          <a:p>
            <a:r>
              <a:rPr lang="en-CN" dirty="0"/>
              <a:t>Leader选举定时器</a:t>
            </a:r>
          </a:p>
          <a:p>
            <a:pPr lvl="1"/>
            <a:r>
              <a:rPr lang="en-CN" dirty="0"/>
              <a:t>超时后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follower</a:t>
            </a:r>
            <a:r>
              <a:rPr lang="zh-CN" altLang="en-US" dirty="0"/>
              <a:t>转化为</a:t>
            </a:r>
            <a:r>
              <a:rPr lang="en-US" dirty="0"/>
              <a:t>candidate </a:t>
            </a:r>
          </a:p>
          <a:p>
            <a:pPr lvl="1"/>
            <a:r>
              <a:rPr lang="en-CN" dirty="0"/>
              <a:t>任期号增加</a:t>
            </a:r>
            <a:r>
              <a:rPr lang="en-US" altLang="zh-CN" dirty="0"/>
              <a:t>,</a:t>
            </a:r>
            <a:r>
              <a:rPr lang="zh-CN" altLang="en-US" dirty="0"/>
              <a:t> 发起投票</a:t>
            </a:r>
            <a:endParaRPr lang="en-US" altLang="zh-CN" dirty="0"/>
          </a:p>
          <a:p>
            <a:pPr lvl="1"/>
            <a:r>
              <a:rPr lang="zh-CN" altLang="en-US" dirty="0"/>
              <a:t>超时是否意味着当前的</a:t>
            </a:r>
            <a:r>
              <a:rPr lang="en-US" altLang="zh-CN" dirty="0"/>
              <a:t>Leader</a:t>
            </a:r>
            <a:r>
              <a:rPr lang="zh-CN" altLang="en-US" dirty="0"/>
              <a:t>已经挂了</a:t>
            </a:r>
            <a:r>
              <a:rPr lang="en-US" altLang="zh-CN" dirty="0"/>
              <a:t>?</a:t>
            </a:r>
          </a:p>
          <a:p>
            <a:pPr lvl="2"/>
            <a:r>
              <a:rPr lang="zh-CN" altLang="en-US" dirty="0"/>
              <a:t>丢包</a:t>
            </a:r>
            <a:endParaRPr lang="en-US" altLang="zh-CN" dirty="0"/>
          </a:p>
          <a:p>
            <a:pPr lvl="2"/>
            <a:r>
              <a:rPr lang="zh-CN" altLang="en-US" dirty="0"/>
              <a:t>分区</a:t>
            </a:r>
            <a:r>
              <a:rPr lang="en-US" altLang="zh-CN" dirty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CN" dirty="0"/>
              <a:t>选举成功后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会发空的</a:t>
            </a:r>
            <a:r>
              <a:rPr lang="en-US" altLang="zh-CN" dirty="0" err="1"/>
              <a:t>AppendEntries</a:t>
            </a:r>
            <a:r>
              <a:rPr lang="en-US" altLang="zh-CN" dirty="0"/>
              <a:t>,</a:t>
            </a:r>
            <a:r>
              <a:rPr lang="zh-CN" altLang="en-US" dirty="0"/>
              <a:t> 让</a:t>
            </a:r>
            <a:r>
              <a:rPr lang="en-US" altLang="zh-CN" dirty="0"/>
              <a:t>Follower</a:t>
            </a:r>
            <a:r>
              <a:rPr lang="zh-CN" altLang="en-US" dirty="0"/>
              <a:t>知道新</a:t>
            </a:r>
            <a:r>
              <a:rPr lang="en-US" altLang="zh-CN" dirty="0"/>
              <a:t>Leader</a:t>
            </a:r>
            <a:r>
              <a:rPr lang="zh-CN" altLang="en-US" dirty="0"/>
              <a:t>是谁</a:t>
            </a:r>
            <a:endParaRPr lang="en-US" altLang="zh-CN" dirty="0"/>
          </a:p>
          <a:p>
            <a:r>
              <a:rPr lang="en-US" altLang="zh-CN" dirty="0" err="1"/>
              <a:t>AppendEntries</a:t>
            </a:r>
            <a:r>
              <a:rPr lang="zh-CN" altLang="en-US" dirty="0"/>
              <a:t>会重置</a:t>
            </a:r>
            <a:r>
              <a:rPr lang="en-US" altLang="zh-CN" dirty="0"/>
              <a:t>Follower</a:t>
            </a:r>
            <a:r>
              <a:rPr lang="zh-CN" altLang="en-US" dirty="0"/>
              <a:t>的选举定时器</a:t>
            </a:r>
            <a:endParaRPr lang="en-CN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6AFF43-288D-9646-B82D-EA4960D9AA33}"/>
                  </a:ext>
                </a:extLst>
              </p14:cNvPr>
              <p14:cNvContentPartPr/>
              <p14:nvPr/>
            </p14:nvContentPartPr>
            <p14:xfrm>
              <a:off x="2115360" y="4190760"/>
              <a:ext cx="396720" cy="2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6AFF43-288D-9646-B82D-EA4960D9A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6000" y="4181400"/>
                <a:ext cx="41544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530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1C99-00C5-0D40-89F2-55775CA7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选举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64F8-5492-9243-90BF-4601C9A10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Follower怎么保证</a:t>
            </a:r>
            <a:r>
              <a:rPr lang="zh-CN" altLang="en-US" dirty="0"/>
              <a:t>一个任期只投出一张选票</a:t>
            </a:r>
            <a:endParaRPr lang="en-US" altLang="zh-CN" dirty="0"/>
          </a:p>
          <a:p>
            <a:pPr lvl="1"/>
            <a:r>
              <a:rPr lang="en-US" b="1" dirty="0" err="1"/>
              <a:t>currentTerm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 err="1"/>
              <a:t>votedFor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log[] </a:t>
            </a:r>
          </a:p>
          <a:p>
            <a:pPr lvl="1"/>
            <a:endParaRPr lang="en-US" dirty="0"/>
          </a:p>
          <a:p>
            <a:r>
              <a:rPr lang="en-US" dirty="0" err="1"/>
              <a:t>怎么避免分割选票</a:t>
            </a:r>
            <a:endParaRPr lang="en-US" dirty="0"/>
          </a:p>
          <a:p>
            <a:pPr lvl="1"/>
            <a:r>
              <a:rPr lang="en-US" dirty="0" err="1"/>
              <a:t>Raft没有能完全避免分割选票</a:t>
            </a:r>
            <a:r>
              <a:rPr lang="en-US" altLang="zh-CN" dirty="0"/>
              <a:t>,</a:t>
            </a:r>
            <a:r>
              <a:rPr lang="zh-CN" altLang="en-US" dirty="0"/>
              <a:t> 通过随机化选举超时时间</a:t>
            </a:r>
            <a:r>
              <a:rPr lang="en-US" altLang="zh-CN" dirty="0"/>
              <a:t>,</a:t>
            </a:r>
            <a:r>
              <a:rPr lang="zh-CN" altLang="en-US" dirty="0"/>
              <a:t> 降低概率</a:t>
            </a:r>
            <a:endParaRPr lang="en-US" altLang="zh-CN" dirty="0"/>
          </a:p>
          <a:p>
            <a:pPr lvl="1"/>
            <a:r>
              <a:rPr lang="zh-CN" altLang="en-US" dirty="0"/>
              <a:t>这也意味着并非所有任期都有</a:t>
            </a:r>
            <a:r>
              <a:rPr lang="en-US" altLang="zh-CN" dirty="0"/>
              <a:t>Leader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E91E06-BFDB-E349-9079-9610A0D80F92}"/>
                  </a:ext>
                </a:extLst>
              </p14:cNvPr>
              <p14:cNvContentPartPr/>
              <p14:nvPr/>
            </p14:nvContentPartPr>
            <p14:xfrm>
              <a:off x="1606320" y="2598480"/>
              <a:ext cx="1595520" cy="90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E91E06-BFDB-E349-9079-9610A0D80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6960" y="2589120"/>
                <a:ext cx="1614240" cy="9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675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A533-FBFD-EA4E-98A3-E9779F18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Raft - </a:t>
            </a:r>
            <a:r>
              <a:rPr lang="zh-CN" altLang="en-US" b="1" dirty="0"/>
              <a:t>选举约束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53A8-11CE-C84E-B8B0-3FA1BC72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480" cy="4209415"/>
          </a:xfrm>
        </p:spPr>
        <p:txBody>
          <a:bodyPr/>
          <a:lstStyle/>
          <a:p>
            <a:r>
              <a:rPr lang="en-CN" dirty="0"/>
              <a:t>哪些节点允许成为Leader</a:t>
            </a:r>
            <a:r>
              <a:rPr lang="en-US" altLang="zh-CN" dirty="0"/>
              <a:t>?</a:t>
            </a:r>
          </a:p>
          <a:p>
            <a:pPr lvl="1"/>
            <a:r>
              <a:rPr lang="en-US" dirty="0" err="1"/>
              <a:t>Log最长的</a:t>
            </a:r>
            <a:r>
              <a:rPr lang="en-US" altLang="zh-CN" dirty="0"/>
              <a:t>?</a:t>
            </a:r>
            <a:endParaRPr lang="en-C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C52C8C-CD17-6448-81CB-8B2EA60E3197}"/>
              </a:ext>
            </a:extLst>
          </p:cNvPr>
          <p:cNvSpPr txBox="1"/>
          <p:nvPr/>
        </p:nvSpPr>
        <p:spPr>
          <a:xfrm>
            <a:off x="6075680" y="2270760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9F4B4E-D611-4143-AB6A-09A1A42BE983}"/>
              </a:ext>
            </a:extLst>
          </p:cNvPr>
          <p:cNvSpPr/>
          <p:nvPr/>
        </p:nvSpPr>
        <p:spPr>
          <a:xfrm>
            <a:off x="6979920" y="2326640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F09E8A-FCE0-6C42-93E8-74EBF5E43DEE}"/>
              </a:ext>
            </a:extLst>
          </p:cNvPr>
          <p:cNvSpPr txBox="1"/>
          <p:nvPr/>
        </p:nvSpPr>
        <p:spPr>
          <a:xfrm>
            <a:off x="6075680" y="3117522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</a:t>
            </a:r>
            <a:r>
              <a:rPr lang="en-US" altLang="zh-CN" sz="2800" dirty="0"/>
              <a:t>2</a:t>
            </a:r>
            <a:endParaRPr lang="en-CN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66D892-22E9-974C-A01B-5DA2C3BF713D}"/>
              </a:ext>
            </a:extLst>
          </p:cNvPr>
          <p:cNvSpPr/>
          <p:nvPr/>
        </p:nvSpPr>
        <p:spPr>
          <a:xfrm>
            <a:off x="6979920" y="3173402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BE78A0-B318-3A4B-85E5-A478CEAFB5CB}"/>
              </a:ext>
            </a:extLst>
          </p:cNvPr>
          <p:cNvSpPr txBox="1"/>
          <p:nvPr/>
        </p:nvSpPr>
        <p:spPr>
          <a:xfrm>
            <a:off x="7091680" y="1887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225BC0-3365-3F45-A608-1CA95A98A4B4}"/>
              </a:ext>
            </a:extLst>
          </p:cNvPr>
          <p:cNvSpPr txBox="1"/>
          <p:nvPr/>
        </p:nvSpPr>
        <p:spPr>
          <a:xfrm>
            <a:off x="6075680" y="3908404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</a:t>
            </a:r>
            <a:r>
              <a:rPr lang="en-US" altLang="zh-CN" sz="2800" dirty="0"/>
              <a:t>3</a:t>
            </a:r>
            <a:endParaRPr lang="en-CN" sz="2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F8ABA3-C720-9D43-8BF3-82E1E06A5C3F}"/>
              </a:ext>
            </a:extLst>
          </p:cNvPr>
          <p:cNvSpPr/>
          <p:nvPr/>
        </p:nvSpPr>
        <p:spPr>
          <a:xfrm>
            <a:off x="6979920" y="3964284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EA2242-AE94-C84E-BD81-7A0618EC9A79}"/>
              </a:ext>
            </a:extLst>
          </p:cNvPr>
          <p:cNvSpPr txBox="1"/>
          <p:nvPr/>
        </p:nvSpPr>
        <p:spPr>
          <a:xfrm>
            <a:off x="7591077" y="1890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740E9B-4940-E442-AE3D-C087DB02CEA5}"/>
              </a:ext>
            </a:extLst>
          </p:cNvPr>
          <p:cNvSpPr/>
          <p:nvPr/>
        </p:nvSpPr>
        <p:spPr>
          <a:xfrm>
            <a:off x="7495217" y="2323942"/>
            <a:ext cx="508000" cy="411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DD8FF2-7053-A44C-9FBC-157AFD38DEE2}"/>
              </a:ext>
            </a:extLst>
          </p:cNvPr>
          <p:cNvSpPr/>
          <p:nvPr/>
        </p:nvSpPr>
        <p:spPr>
          <a:xfrm>
            <a:off x="8003217" y="2326640"/>
            <a:ext cx="508000" cy="411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C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87B3F1-D3AA-6745-B62C-1A23E3F51848}"/>
              </a:ext>
            </a:extLst>
          </p:cNvPr>
          <p:cNvSpPr txBox="1"/>
          <p:nvPr/>
        </p:nvSpPr>
        <p:spPr>
          <a:xfrm>
            <a:off x="8099077" y="190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08DBF-19B7-1A47-82E5-1DDA8EB3CB66}"/>
              </a:ext>
            </a:extLst>
          </p:cNvPr>
          <p:cNvSpPr/>
          <p:nvPr/>
        </p:nvSpPr>
        <p:spPr>
          <a:xfrm>
            <a:off x="7487920" y="3173402"/>
            <a:ext cx="508000" cy="411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CE1D5B-DA9F-B544-837E-18813BF1F623}"/>
              </a:ext>
            </a:extLst>
          </p:cNvPr>
          <p:cNvSpPr/>
          <p:nvPr/>
        </p:nvSpPr>
        <p:spPr>
          <a:xfrm>
            <a:off x="7495217" y="3952929"/>
            <a:ext cx="508000" cy="411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C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EA3B6D-DC08-984C-8986-53B782E6D15D}"/>
              </a:ext>
            </a:extLst>
          </p:cNvPr>
          <p:cNvSpPr txBox="1"/>
          <p:nvPr/>
        </p:nvSpPr>
        <p:spPr>
          <a:xfrm>
            <a:off x="819191" y="5067576"/>
            <a:ext cx="964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候选人最后一条</a:t>
            </a:r>
            <a:r>
              <a:rPr lang="en-US" dirty="0"/>
              <a:t>Log</a:t>
            </a:r>
            <a:r>
              <a:rPr lang="zh-CN" altLang="en-US" dirty="0"/>
              <a:t>条目的任期号大于本地最后一条</a:t>
            </a:r>
            <a:r>
              <a:rPr lang="en-US" dirty="0"/>
              <a:t>Log</a:t>
            </a:r>
            <a:r>
              <a:rPr lang="zh-CN" altLang="en-US" dirty="0"/>
              <a:t>条目的任期号；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或者，候选人最后一条</a:t>
            </a:r>
            <a:r>
              <a:rPr lang="en-US" dirty="0"/>
              <a:t>Log</a:t>
            </a:r>
            <a:r>
              <a:rPr lang="zh-CN" altLang="en-US" dirty="0"/>
              <a:t>条目的任期号等于本地最后一条</a:t>
            </a:r>
            <a:r>
              <a:rPr lang="en-US" dirty="0"/>
              <a:t>Log</a:t>
            </a:r>
            <a:r>
              <a:rPr lang="zh-CN" altLang="en-US" dirty="0"/>
              <a:t>条目的任期号，且候选人的</a:t>
            </a:r>
            <a:r>
              <a:rPr lang="en-US" dirty="0"/>
              <a:t>Log</a:t>
            </a:r>
            <a:r>
              <a:rPr lang="zh-CN" altLang="en-US" dirty="0"/>
              <a:t>记录长度大于等于本地</a:t>
            </a:r>
            <a:r>
              <a:rPr lang="en-US" dirty="0"/>
              <a:t>Log</a:t>
            </a:r>
            <a:r>
              <a:rPr lang="zh-CN" altLang="en-US" dirty="0"/>
              <a:t>记录的长度</a:t>
            </a:r>
          </a:p>
          <a:p>
            <a:endParaRPr lang="en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606571-A62A-1E49-AE4B-182C3A2A1AFF}"/>
                  </a:ext>
                </a:extLst>
              </p14:cNvPr>
              <p14:cNvContentPartPr/>
              <p14:nvPr/>
            </p14:nvContentPartPr>
            <p14:xfrm>
              <a:off x="1594440" y="1899000"/>
              <a:ext cx="7165440" cy="402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606571-A62A-1E49-AE4B-182C3A2A1A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080" y="1889640"/>
                <a:ext cx="7184160" cy="40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414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4E70-B6BF-5D42-9467-1E896CE6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可能的异常情况 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F5E21-00C1-E340-8072-52D4BB525589}"/>
              </a:ext>
            </a:extLst>
          </p:cNvPr>
          <p:cNvSpPr txBox="1"/>
          <p:nvPr/>
        </p:nvSpPr>
        <p:spPr>
          <a:xfrm>
            <a:off x="2245360" y="2275840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B88DA-F297-174B-80EA-2EE0BAD0C7F1}"/>
              </a:ext>
            </a:extLst>
          </p:cNvPr>
          <p:cNvSpPr/>
          <p:nvPr/>
        </p:nvSpPr>
        <p:spPr>
          <a:xfrm>
            <a:off x="3149600" y="2331720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F3EA7-D50A-7E4C-9298-D5F336069CCF}"/>
              </a:ext>
            </a:extLst>
          </p:cNvPr>
          <p:cNvSpPr txBox="1"/>
          <p:nvPr/>
        </p:nvSpPr>
        <p:spPr>
          <a:xfrm>
            <a:off x="2245360" y="3122602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</a:t>
            </a:r>
            <a:r>
              <a:rPr lang="en-US" altLang="zh-CN" sz="2800" dirty="0"/>
              <a:t>2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2E36B-7212-F644-BD17-78C9850C83A0}"/>
              </a:ext>
            </a:extLst>
          </p:cNvPr>
          <p:cNvSpPr/>
          <p:nvPr/>
        </p:nvSpPr>
        <p:spPr>
          <a:xfrm>
            <a:off x="3149600" y="3178482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D4481-438D-4E41-A934-970035FB8829}"/>
              </a:ext>
            </a:extLst>
          </p:cNvPr>
          <p:cNvSpPr txBox="1"/>
          <p:nvPr/>
        </p:nvSpPr>
        <p:spPr>
          <a:xfrm>
            <a:off x="3261360" y="1892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22DA0-96CA-E243-96DA-85904AD97DD9}"/>
              </a:ext>
            </a:extLst>
          </p:cNvPr>
          <p:cNvSpPr/>
          <p:nvPr/>
        </p:nvSpPr>
        <p:spPr>
          <a:xfrm>
            <a:off x="3657600" y="3178482"/>
            <a:ext cx="508000" cy="411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DE8E8-0549-4546-B9DF-99E29D4BE7DE}"/>
              </a:ext>
            </a:extLst>
          </p:cNvPr>
          <p:cNvSpPr txBox="1"/>
          <p:nvPr/>
        </p:nvSpPr>
        <p:spPr>
          <a:xfrm>
            <a:off x="2245360" y="3913484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</a:t>
            </a:r>
            <a:r>
              <a:rPr lang="en-US" altLang="zh-CN" sz="2800" dirty="0"/>
              <a:t>3</a:t>
            </a:r>
            <a:endParaRPr lang="en-CN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47571-E7D9-A04F-8E50-8B2CE57BA0A4}"/>
              </a:ext>
            </a:extLst>
          </p:cNvPr>
          <p:cNvSpPr/>
          <p:nvPr/>
        </p:nvSpPr>
        <p:spPr>
          <a:xfrm>
            <a:off x="3149600" y="3969364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B1B1E-9276-0B4F-A3B6-8215AD41E3D8}"/>
              </a:ext>
            </a:extLst>
          </p:cNvPr>
          <p:cNvSpPr/>
          <p:nvPr/>
        </p:nvSpPr>
        <p:spPr>
          <a:xfrm>
            <a:off x="3657600" y="3969364"/>
            <a:ext cx="508000" cy="411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31B89-39DB-2443-B1EC-7D0085046461}"/>
              </a:ext>
            </a:extLst>
          </p:cNvPr>
          <p:cNvSpPr txBox="1"/>
          <p:nvPr/>
        </p:nvSpPr>
        <p:spPr>
          <a:xfrm>
            <a:off x="3760757" y="189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88348-AFBC-F748-A139-9DBD9C1AF372}"/>
              </a:ext>
            </a:extLst>
          </p:cNvPr>
          <p:cNvSpPr txBox="1"/>
          <p:nvPr/>
        </p:nvSpPr>
        <p:spPr>
          <a:xfrm>
            <a:off x="6075680" y="2270760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2CEFF-7AA1-044A-B38D-70F595C67EEF}"/>
              </a:ext>
            </a:extLst>
          </p:cNvPr>
          <p:cNvSpPr/>
          <p:nvPr/>
        </p:nvSpPr>
        <p:spPr>
          <a:xfrm>
            <a:off x="6979920" y="2326640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A384A-ECEF-6F4E-935B-4E489677B231}"/>
              </a:ext>
            </a:extLst>
          </p:cNvPr>
          <p:cNvSpPr txBox="1"/>
          <p:nvPr/>
        </p:nvSpPr>
        <p:spPr>
          <a:xfrm>
            <a:off x="6075680" y="3117522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</a:t>
            </a:r>
            <a:r>
              <a:rPr lang="en-US" altLang="zh-CN" sz="2800" dirty="0"/>
              <a:t>2</a:t>
            </a:r>
            <a:endParaRPr lang="en-CN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8DD089-AC3A-5E49-9C41-907802FAFC6F}"/>
              </a:ext>
            </a:extLst>
          </p:cNvPr>
          <p:cNvSpPr/>
          <p:nvPr/>
        </p:nvSpPr>
        <p:spPr>
          <a:xfrm>
            <a:off x="6979920" y="3173402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3450A-5680-3041-9477-98EDAF38247C}"/>
              </a:ext>
            </a:extLst>
          </p:cNvPr>
          <p:cNvSpPr txBox="1"/>
          <p:nvPr/>
        </p:nvSpPr>
        <p:spPr>
          <a:xfrm>
            <a:off x="7091680" y="1887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en-C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43EE8C-71CF-F249-8894-BC0829296CF7}"/>
              </a:ext>
            </a:extLst>
          </p:cNvPr>
          <p:cNvSpPr/>
          <p:nvPr/>
        </p:nvSpPr>
        <p:spPr>
          <a:xfrm>
            <a:off x="7487920" y="3173402"/>
            <a:ext cx="508000" cy="411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840D5-AF18-5640-967A-8C74D5CF5B85}"/>
              </a:ext>
            </a:extLst>
          </p:cNvPr>
          <p:cNvSpPr txBox="1"/>
          <p:nvPr/>
        </p:nvSpPr>
        <p:spPr>
          <a:xfrm>
            <a:off x="6075680" y="3908404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</a:t>
            </a:r>
            <a:r>
              <a:rPr lang="en-US" altLang="zh-CN" sz="2800" dirty="0"/>
              <a:t>3</a:t>
            </a:r>
            <a:endParaRPr lang="en-CN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02AFA8-DD70-BE48-A82F-C230B3C97C28}"/>
              </a:ext>
            </a:extLst>
          </p:cNvPr>
          <p:cNvSpPr/>
          <p:nvPr/>
        </p:nvSpPr>
        <p:spPr>
          <a:xfrm>
            <a:off x="6979920" y="3964284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42E67-FA5A-3C4D-A355-DC5A6991D962}"/>
              </a:ext>
            </a:extLst>
          </p:cNvPr>
          <p:cNvSpPr/>
          <p:nvPr/>
        </p:nvSpPr>
        <p:spPr>
          <a:xfrm>
            <a:off x="7487920" y="3964284"/>
            <a:ext cx="508000" cy="411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63FEC-2A5D-2543-916A-643093170C42}"/>
              </a:ext>
            </a:extLst>
          </p:cNvPr>
          <p:cNvSpPr txBox="1"/>
          <p:nvPr/>
        </p:nvSpPr>
        <p:spPr>
          <a:xfrm>
            <a:off x="7591077" y="1890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en-C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199E3B-A14B-8E42-BCEE-FC09B9A0BB37}"/>
              </a:ext>
            </a:extLst>
          </p:cNvPr>
          <p:cNvSpPr/>
          <p:nvPr/>
        </p:nvSpPr>
        <p:spPr>
          <a:xfrm>
            <a:off x="8006080" y="3173402"/>
            <a:ext cx="508000" cy="411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A79E8-477A-9547-AE64-BC9AB7E52EB0}"/>
              </a:ext>
            </a:extLst>
          </p:cNvPr>
          <p:cNvSpPr/>
          <p:nvPr/>
        </p:nvSpPr>
        <p:spPr>
          <a:xfrm>
            <a:off x="7995920" y="3957606"/>
            <a:ext cx="508000" cy="411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C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00A81A-710D-364E-B72B-77FC3E332093}"/>
              </a:ext>
            </a:extLst>
          </p:cNvPr>
          <p:cNvSpPr txBox="1"/>
          <p:nvPr/>
        </p:nvSpPr>
        <p:spPr>
          <a:xfrm>
            <a:off x="8099077" y="1906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en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34DCDE-D4E4-6C47-B0A7-505B4343E821}"/>
                  </a:ext>
                </a:extLst>
              </p14:cNvPr>
              <p14:cNvContentPartPr/>
              <p14:nvPr/>
            </p14:nvContentPartPr>
            <p14:xfrm>
              <a:off x="2199600" y="2412000"/>
              <a:ext cx="7276680" cy="206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34DCDE-D4E4-6C47-B0A7-505B4343E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240" y="2402640"/>
                <a:ext cx="7295400" cy="20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9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 animBg="1"/>
      <p:bldP spid="28" grpId="0"/>
      <p:bldP spid="30" grpId="0" animBg="1"/>
      <p:bldP spid="31" grpId="0" animBg="1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EDC6-5CD4-C64B-80A6-DBA86814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日志恢复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D2B8D-E73F-994E-AC83-623C0F192837}"/>
              </a:ext>
            </a:extLst>
          </p:cNvPr>
          <p:cNvSpPr txBox="1"/>
          <p:nvPr/>
        </p:nvSpPr>
        <p:spPr>
          <a:xfrm>
            <a:off x="6075680" y="2270760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DF34C-E5CE-ED4F-83B7-42313583761D}"/>
              </a:ext>
            </a:extLst>
          </p:cNvPr>
          <p:cNvSpPr/>
          <p:nvPr/>
        </p:nvSpPr>
        <p:spPr>
          <a:xfrm>
            <a:off x="6979920" y="2326640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1386A-DD16-C046-9DAB-BB89956CAC61}"/>
              </a:ext>
            </a:extLst>
          </p:cNvPr>
          <p:cNvSpPr txBox="1"/>
          <p:nvPr/>
        </p:nvSpPr>
        <p:spPr>
          <a:xfrm>
            <a:off x="6075680" y="3321480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</a:t>
            </a:r>
            <a:r>
              <a:rPr lang="en-US" altLang="zh-CN" sz="2800" dirty="0"/>
              <a:t>2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85E73-A869-3A42-B23E-75CCAD14E35F}"/>
              </a:ext>
            </a:extLst>
          </p:cNvPr>
          <p:cNvSpPr/>
          <p:nvPr/>
        </p:nvSpPr>
        <p:spPr>
          <a:xfrm>
            <a:off x="6979920" y="3377360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BFA75-4348-2646-BFD0-A4B1A72D81F2}"/>
              </a:ext>
            </a:extLst>
          </p:cNvPr>
          <p:cNvSpPr txBox="1"/>
          <p:nvPr/>
        </p:nvSpPr>
        <p:spPr>
          <a:xfrm>
            <a:off x="7091680" y="1887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5FEAB-B485-C04F-B8BB-05852B7C1D7A}"/>
              </a:ext>
            </a:extLst>
          </p:cNvPr>
          <p:cNvSpPr/>
          <p:nvPr/>
        </p:nvSpPr>
        <p:spPr>
          <a:xfrm>
            <a:off x="7487920" y="3377360"/>
            <a:ext cx="508000" cy="411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C454A-9AEF-CC4E-BA12-0A36CB898ADE}"/>
              </a:ext>
            </a:extLst>
          </p:cNvPr>
          <p:cNvSpPr txBox="1"/>
          <p:nvPr/>
        </p:nvSpPr>
        <p:spPr>
          <a:xfrm>
            <a:off x="6085840" y="4574622"/>
            <a:ext cx="52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S</a:t>
            </a:r>
            <a:r>
              <a:rPr lang="en-US" altLang="zh-CN" sz="2800" dirty="0"/>
              <a:t>3</a:t>
            </a:r>
            <a:endParaRPr lang="en-C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5467C-F035-3A48-A3D0-46EEE1A574E4}"/>
              </a:ext>
            </a:extLst>
          </p:cNvPr>
          <p:cNvSpPr/>
          <p:nvPr/>
        </p:nvSpPr>
        <p:spPr>
          <a:xfrm>
            <a:off x="6990080" y="4630502"/>
            <a:ext cx="508000" cy="411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533A0C-3E0C-FA48-8595-A48B6C5318D7}"/>
              </a:ext>
            </a:extLst>
          </p:cNvPr>
          <p:cNvSpPr/>
          <p:nvPr/>
        </p:nvSpPr>
        <p:spPr>
          <a:xfrm>
            <a:off x="7498080" y="4630502"/>
            <a:ext cx="508000" cy="411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A19DE-47AD-1B42-8B86-A47EC9AE3C6E}"/>
              </a:ext>
            </a:extLst>
          </p:cNvPr>
          <p:cNvSpPr txBox="1"/>
          <p:nvPr/>
        </p:nvSpPr>
        <p:spPr>
          <a:xfrm>
            <a:off x="7591077" y="1890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A31DE-81BD-AE4B-89FA-FB0982923E21}"/>
              </a:ext>
            </a:extLst>
          </p:cNvPr>
          <p:cNvSpPr/>
          <p:nvPr/>
        </p:nvSpPr>
        <p:spPr>
          <a:xfrm>
            <a:off x="8006080" y="3377360"/>
            <a:ext cx="508000" cy="411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2D531-0327-6246-9730-462FD3523B65}"/>
              </a:ext>
            </a:extLst>
          </p:cNvPr>
          <p:cNvSpPr/>
          <p:nvPr/>
        </p:nvSpPr>
        <p:spPr>
          <a:xfrm>
            <a:off x="8006080" y="4623824"/>
            <a:ext cx="508000" cy="411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66D0D-BAFD-E94D-85C2-C795DB0DE19A}"/>
              </a:ext>
            </a:extLst>
          </p:cNvPr>
          <p:cNvSpPr txBox="1"/>
          <p:nvPr/>
        </p:nvSpPr>
        <p:spPr>
          <a:xfrm>
            <a:off x="8099077" y="1906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A53FB-E74A-A54E-A673-EA1027232C5A}"/>
              </a:ext>
            </a:extLst>
          </p:cNvPr>
          <p:cNvSpPr txBox="1"/>
          <p:nvPr/>
        </p:nvSpPr>
        <p:spPr>
          <a:xfrm>
            <a:off x="838200" y="2021840"/>
            <a:ext cx="346964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AppendEntries</a:t>
            </a:r>
            <a:r>
              <a:rPr lang="zh-CN" altLang="en-US" sz="3200" dirty="0"/>
              <a:t> </a:t>
            </a:r>
            <a:r>
              <a:rPr lang="en-US" altLang="zh-CN" sz="3200" dirty="0"/>
              <a:t>RPC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leaderId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prevLogIndex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prevLogTerm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entries[]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leaderCommit</a:t>
            </a:r>
            <a:endParaRPr lang="en-US" sz="2400" dirty="0"/>
          </a:p>
          <a:p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E09707-6581-4C46-A8C4-AF50D9E6A5DB}"/>
              </a:ext>
            </a:extLst>
          </p:cNvPr>
          <p:cNvSpPr/>
          <p:nvPr/>
        </p:nvSpPr>
        <p:spPr>
          <a:xfrm>
            <a:off x="8514080" y="4623824"/>
            <a:ext cx="508000" cy="411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6B9A37-0E3E-3D40-A4DF-AB0DAD57CBB1}"/>
              </a:ext>
            </a:extLst>
          </p:cNvPr>
          <p:cNvSpPr txBox="1"/>
          <p:nvPr/>
        </p:nvSpPr>
        <p:spPr>
          <a:xfrm>
            <a:off x="8524240" y="5291803"/>
            <a:ext cx="2463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prevLogIndex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13</a:t>
            </a:r>
            <a:endParaRPr lang="en-US" sz="2400" dirty="0"/>
          </a:p>
          <a:p>
            <a:r>
              <a:rPr lang="en-US" sz="2400" dirty="0" err="1"/>
              <a:t>prevLogTerm</a:t>
            </a:r>
            <a:r>
              <a:rPr 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  <a:p>
            <a:r>
              <a:rPr lang="en-US" altLang="zh-CN" sz="2400" dirty="0" err="1"/>
              <a:t>nextIndex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74ADC-30E7-2044-9F37-32B88A21A118}"/>
              </a:ext>
            </a:extLst>
          </p:cNvPr>
          <p:cNvSpPr txBox="1"/>
          <p:nvPr/>
        </p:nvSpPr>
        <p:spPr>
          <a:xfrm>
            <a:off x="847165" y="5513294"/>
            <a:ext cx="590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除此之外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还维护每个</a:t>
            </a:r>
            <a:r>
              <a:rPr lang="en-US" altLang="zh-CN" dirty="0"/>
              <a:t>Follower</a:t>
            </a:r>
            <a:r>
              <a:rPr lang="zh-CN" altLang="en-US" dirty="0"/>
              <a:t>日志的位置</a:t>
            </a:r>
            <a:r>
              <a:rPr lang="en-US" altLang="zh-CN" dirty="0" err="1"/>
              <a:t>nextIndex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208FF-C58F-1047-8577-359454075275}"/>
              </a:ext>
            </a:extLst>
          </p:cNvPr>
          <p:cNvSpPr txBox="1"/>
          <p:nvPr/>
        </p:nvSpPr>
        <p:spPr>
          <a:xfrm>
            <a:off x="8612456" y="1914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en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A918D5-3796-8347-963E-D020497FA7A2}"/>
                  </a:ext>
                </a:extLst>
              </p14:cNvPr>
              <p14:cNvContentPartPr/>
              <p14:nvPr/>
            </p14:nvContentPartPr>
            <p14:xfrm>
              <a:off x="813960" y="1943280"/>
              <a:ext cx="10762560" cy="393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A918D5-3796-8347-963E-D020497FA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600" y="1933920"/>
                <a:ext cx="10781280" cy="39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03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6FBE-F55D-6D40-ABB2-449961C3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一些优化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297E-7C1D-3B4F-BB7D-4E7A7EBD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有且仅有三个数据持久化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Log</a:t>
            </a:r>
          </a:p>
          <a:p>
            <a:pPr lvl="1"/>
            <a:r>
              <a:rPr lang="en-US" altLang="zh-CN" dirty="0" err="1"/>
              <a:t>currentTerm</a:t>
            </a:r>
            <a:endParaRPr lang="en-US" altLang="zh-CN" dirty="0"/>
          </a:p>
          <a:p>
            <a:pPr lvl="1"/>
            <a:r>
              <a:rPr lang="en-US" altLang="zh-CN" dirty="0" err="1"/>
              <a:t>votedFor</a:t>
            </a:r>
            <a:endParaRPr lang="en-US" altLang="zh-CN" dirty="0"/>
          </a:p>
          <a:p>
            <a:r>
              <a:rPr lang="en-US" altLang="zh-CN" dirty="0"/>
              <a:t>snapshot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重启的时候</a:t>
            </a:r>
            <a:r>
              <a:rPr lang="en-US" altLang="zh-CN" dirty="0"/>
              <a:t>,</a:t>
            </a:r>
            <a:r>
              <a:rPr lang="zh-CN" altLang="en-US" dirty="0"/>
              <a:t> 可以通过</a:t>
            </a:r>
            <a:r>
              <a:rPr lang="en-US" altLang="zh-CN" dirty="0"/>
              <a:t>Log</a:t>
            </a:r>
            <a:r>
              <a:rPr lang="zh-CN" altLang="en-US" dirty="0"/>
              <a:t>完全从头构建自己的状态</a:t>
            </a:r>
            <a:r>
              <a:rPr lang="en-US" altLang="zh-CN" dirty="0"/>
              <a:t>,</a:t>
            </a:r>
            <a:r>
              <a:rPr lang="zh-CN" altLang="en-US" dirty="0"/>
              <a:t> 这会很慢</a:t>
            </a:r>
            <a:endParaRPr lang="en-US" altLang="zh-CN" dirty="0"/>
          </a:p>
          <a:p>
            <a:r>
              <a:rPr lang="zh-CN" altLang="en-US" dirty="0"/>
              <a:t>按照任期回退找到</a:t>
            </a:r>
            <a:r>
              <a:rPr lang="en-US" altLang="zh-CN" dirty="0"/>
              <a:t>Leader</a:t>
            </a:r>
            <a:r>
              <a:rPr lang="zh-CN" altLang="en-US" dirty="0"/>
              <a:t>和</a:t>
            </a:r>
            <a:r>
              <a:rPr lang="en-US" altLang="zh-CN" dirty="0"/>
              <a:t>Follower</a:t>
            </a:r>
            <a:r>
              <a:rPr lang="zh-CN" altLang="en-US" dirty="0"/>
              <a:t>的</a:t>
            </a:r>
            <a:r>
              <a:rPr lang="en-US" altLang="zh-CN" dirty="0"/>
              <a:t>log</a:t>
            </a:r>
            <a:r>
              <a:rPr lang="zh-CN" altLang="en-US" dirty="0"/>
              <a:t>的相同点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Leader</a:t>
            </a:r>
            <a:r>
              <a:rPr lang="zh-CN" altLang="en-US" dirty="0"/>
              <a:t>与</a:t>
            </a:r>
            <a:r>
              <a:rPr lang="en-US" altLang="zh-CN" dirty="0"/>
              <a:t>Follower</a:t>
            </a:r>
            <a:r>
              <a:rPr lang="zh-CN" altLang="en-US" dirty="0"/>
              <a:t>找到一个一个往回找太慢了</a:t>
            </a:r>
            <a:r>
              <a:rPr lang="en-US" altLang="zh-CN" dirty="0"/>
              <a:t>,</a:t>
            </a:r>
            <a:r>
              <a:rPr lang="zh-CN" altLang="en-US" dirty="0"/>
              <a:t> 二分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批量操作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写磁盘代价比较大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014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71B2-B721-F845-A638-C5C5BA57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Raft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评价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9CFC-1775-E040-B6CF-3B1907F3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一致性</a:t>
            </a:r>
            <a:r>
              <a:rPr lang="en-US" altLang="zh-CN" dirty="0"/>
              <a:t>:</a:t>
            </a:r>
            <a:r>
              <a:rPr lang="zh-CN" altLang="en-US" dirty="0"/>
              <a:t> 读写都在</a:t>
            </a:r>
            <a:r>
              <a:rPr lang="en-US" altLang="zh-CN" dirty="0"/>
              <a:t>Leader</a:t>
            </a:r>
            <a:r>
              <a:rPr lang="zh-CN" altLang="en-US" dirty="0"/>
              <a:t>上</a:t>
            </a:r>
            <a:r>
              <a:rPr lang="en-US" altLang="zh-CN" dirty="0"/>
              <a:t>,</a:t>
            </a:r>
            <a:r>
              <a:rPr lang="zh-CN" altLang="en-US" dirty="0"/>
              <a:t> 线性一致性</a:t>
            </a:r>
            <a:endParaRPr lang="en-CN" dirty="0"/>
          </a:p>
          <a:p>
            <a:r>
              <a:rPr lang="en-CN" dirty="0"/>
              <a:t>可用性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N+1</a:t>
            </a:r>
            <a:r>
              <a:rPr lang="zh-CN" altLang="en-US" dirty="0"/>
              <a:t>台机器</a:t>
            </a:r>
            <a:r>
              <a:rPr lang="en-US" altLang="zh-CN" dirty="0"/>
              <a:t>,</a:t>
            </a:r>
            <a:r>
              <a:rPr lang="zh-CN" altLang="en-US" dirty="0"/>
              <a:t> 允许</a:t>
            </a:r>
            <a:r>
              <a:rPr lang="en-US" altLang="zh-CN" dirty="0"/>
              <a:t>N</a:t>
            </a:r>
            <a:r>
              <a:rPr lang="zh-CN" altLang="en-US" dirty="0"/>
              <a:t>台机器挂掉</a:t>
            </a:r>
            <a:endParaRPr lang="en-US" altLang="zh-CN" dirty="0"/>
          </a:p>
          <a:p>
            <a:r>
              <a:rPr lang="en-CN" dirty="0"/>
              <a:t>扩展性</a:t>
            </a:r>
            <a:r>
              <a:rPr lang="en-US" altLang="zh-CN" dirty="0"/>
              <a:t>:</a:t>
            </a:r>
            <a:r>
              <a:rPr lang="zh-CN" altLang="en-US" dirty="0"/>
              <a:t> 加入更多机器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会成为瓶颈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只把写操作写</a:t>
            </a:r>
            <a:r>
              <a:rPr lang="en-US" altLang="zh-CN" dirty="0"/>
              <a:t>Leader,</a:t>
            </a:r>
            <a:r>
              <a:rPr lang="zh-CN" altLang="en-US" dirty="0"/>
              <a:t> 读操作给</a:t>
            </a:r>
            <a:r>
              <a:rPr lang="en-US" altLang="zh-CN" dirty="0"/>
              <a:t>Follower,</a:t>
            </a:r>
            <a:r>
              <a:rPr lang="zh-CN" altLang="en-US" dirty="0"/>
              <a:t> 但是这会有问题</a:t>
            </a:r>
            <a:r>
              <a:rPr lang="en-US" altLang="zh-CN" dirty="0"/>
              <a:t>,</a:t>
            </a:r>
            <a:r>
              <a:rPr lang="zh-CN" altLang="en-US" dirty="0"/>
              <a:t> 比如你写一个数据</a:t>
            </a:r>
            <a:r>
              <a:rPr lang="en-US" altLang="zh-CN" dirty="0"/>
              <a:t>X</a:t>
            </a:r>
            <a:r>
              <a:rPr lang="zh-CN" altLang="en-US" dirty="0"/>
              <a:t>更新为</a:t>
            </a:r>
            <a:r>
              <a:rPr lang="en-US" altLang="zh-CN" dirty="0"/>
              <a:t>2,</a:t>
            </a:r>
            <a:r>
              <a:rPr lang="zh-CN" altLang="en-US" dirty="0"/>
              <a:t> 然后紧接着读数据</a:t>
            </a:r>
            <a:r>
              <a:rPr lang="en-US" altLang="zh-CN" dirty="0"/>
              <a:t>X,</a:t>
            </a:r>
            <a:r>
              <a:rPr lang="zh-CN" altLang="en-US" dirty="0"/>
              <a:t> 可能读到还是原来的值</a:t>
            </a:r>
            <a:endParaRPr lang="en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CE546A-895F-7A44-A1C9-397D212641F9}"/>
                  </a:ext>
                </a:extLst>
              </p14:cNvPr>
              <p14:cNvContentPartPr/>
              <p14:nvPr/>
            </p14:nvContentPartPr>
            <p14:xfrm>
              <a:off x="1903680" y="3273480"/>
              <a:ext cx="4996440" cy="285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CE546A-895F-7A44-A1C9-397D21264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3264120"/>
                <a:ext cx="5015160" cy="28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504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7A02-566B-2742-B4A1-1F244C75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线性一致性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DCD6-31C4-C847-A6FE-156D73E6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5975"/>
          </a:xfrm>
        </p:spPr>
        <p:txBody>
          <a:bodyPr>
            <a:normAutofit lnSpcReduction="10000"/>
          </a:bodyPr>
          <a:lstStyle/>
          <a:p>
            <a:r>
              <a:rPr lang="en-CN" dirty="0"/>
              <a:t>或者</a:t>
            </a:r>
            <a:r>
              <a:rPr lang="zh-CN" altLang="en-US" dirty="0"/>
              <a:t>强一致性</a:t>
            </a:r>
            <a:endParaRPr lang="en-US" altLang="zh-CN" dirty="0"/>
          </a:p>
          <a:p>
            <a:pPr lvl="1"/>
            <a:r>
              <a:rPr lang="zh-CN" altLang="en-US" dirty="0"/>
              <a:t>表现得就像只有一台服务器</a:t>
            </a:r>
            <a:r>
              <a:rPr lang="en-US" altLang="zh-CN" dirty="0"/>
              <a:t>,</a:t>
            </a:r>
            <a:r>
              <a:rPr lang="zh-CN" altLang="en-US" dirty="0"/>
              <a:t> 并且这个服务器一次只执行一个操作</a:t>
            </a:r>
            <a:endParaRPr lang="en-US" altLang="zh-CN" dirty="0"/>
          </a:p>
          <a:p>
            <a:pPr marL="457200" lvl="1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可惜现实世界</a:t>
            </a:r>
            <a:r>
              <a:rPr lang="en-US" altLang="zh-CN" dirty="0"/>
              <a:t>,</a:t>
            </a:r>
            <a:r>
              <a:rPr lang="zh-CN" altLang="en-US" dirty="0"/>
              <a:t> 多台机器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并发请求</a:t>
            </a:r>
            <a:r>
              <a:rPr lang="en-US" altLang="zh-CN" dirty="0"/>
              <a:t>, </a:t>
            </a:r>
            <a:r>
              <a:rPr lang="zh-CN" altLang="en-US" dirty="0"/>
              <a:t>不知道操作实际生效的时间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7A58D-9125-F847-A75D-FCC2AE94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046537"/>
            <a:ext cx="4787900" cy="260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85BD9-E7C7-9445-9BFD-F29BE00C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2" y="4046537"/>
            <a:ext cx="4692648" cy="25516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150F8-7E51-3648-A7B4-DB77B1E12345}"/>
                  </a:ext>
                </a:extLst>
              </p14:cNvPr>
              <p14:cNvContentPartPr/>
              <p14:nvPr/>
            </p14:nvContentPartPr>
            <p14:xfrm>
              <a:off x="307800" y="2509920"/>
              <a:ext cx="9955440" cy="40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150F8-7E51-3648-A7B4-DB77B1E123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440" y="2500560"/>
                <a:ext cx="9974160" cy="41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655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B5ED-294E-6C40-98C3-8DAB8DB9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线性一致性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633B0-E579-2546-BBC7-DA21E00A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92648" cy="2551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5BB37-A627-B543-A7C5-4B9AA28D08EF}"/>
              </a:ext>
            </a:extLst>
          </p:cNvPr>
          <p:cNvSpPr txBox="1"/>
          <p:nvPr/>
        </p:nvSpPr>
        <p:spPr>
          <a:xfrm>
            <a:off x="7327900" y="284480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等价于W1 R1 W2 R2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DC859-8284-A542-BF26-49593B11D7CE}"/>
              </a:ext>
            </a:extLst>
          </p:cNvPr>
          <p:cNvSpPr txBox="1"/>
          <p:nvPr/>
        </p:nvSpPr>
        <p:spPr>
          <a:xfrm>
            <a:off x="838200" y="5041900"/>
            <a:ext cx="106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如果一个操作在另一个操作开始前就结束了</a:t>
            </a:r>
            <a:r>
              <a:rPr lang="en-US" altLang="zh-CN" dirty="0"/>
              <a:t>,</a:t>
            </a:r>
            <a:r>
              <a:rPr lang="zh-CN" altLang="en-US" dirty="0"/>
              <a:t> 那么这个操作在执行历史里就必须出现在另一个操作前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58A44-DB7B-B94C-838D-F7C39C2A96A1}"/>
              </a:ext>
            </a:extLst>
          </p:cNvPr>
          <p:cNvSpPr txBox="1"/>
          <p:nvPr/>
        </p:nvSpPr>
        <p:spPr>
          <a:xfrm>
            <a:off x="838200" y="5700751"/>
            <a:ext cx="1069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读操作</a:t>
            </a:r>
            <a:r>
              <a:rPr lang="en-US" altLang="zh-CN" dirty="0"/>
              <a:t>,</a:t>
            </a:r>
            <a:r>
              <a:rPr lang="zh-CN" altLang="en-US" dirty="0"/>
              <a:t> 必须在相应的写操作之后</a:t>
            </a:r>
            <a:endParaRPr lang="en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AF0CB9-27FA-F147-8C2B-56CC97157B3E}"/>
                  </a:ext>
                </a:extLst>
              </p14:cNvPr>
              <p14:cNvContentPartPr/>
              <p14:nvPr/>
            </p14:nvContentPartPr>
            <p14:xfrm>
              <a:off x="764280" y="1601280"/>
              <a:ext cx="10205280" cy="443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AF0CB9-27FA-F147-8C2B-56CC97157B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920" y="1591920"/>
                <a:ext cx="10224000" cy="44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41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23-7C68-BD4D-8A3C-4ADD5E78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线性一致性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07B5B-5810-1644-B70C-6678425A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9" y="2476500"/>
            <a:ext cx="6773437" cy="2501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AA6350-50B8-3649-A8E6-13413F0B353D}"/>
                  </a:ext>
                </a:extLst>
              </p14:cNvPr>
              <p14:cNvContentPartPr/>
              <p14:nvPr/>
            </p14:nvContentPartPr>
            <p14:xfrm>
              <a:off x="3396240" y="2787840"/>
              <a:ext cx="6444000" cy="256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AA6350-50B8-3649-A8E6-13413F0B35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6880" y="2778480"/>
                <a:ext cx="6462720" cy="25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72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3F4E-1F7E-C941-BFB8-7DBDBC65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一种不合理的设计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E728-BCB2-D747-8EE9-BB6E1DA2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0829"/>
          </a:xfrm>
        </p:spPr>
        <p:txBody>
          <a:bodyPr/>
          <a:lstStyle/>
          <a:p>
            <a:r>
              <a:rPr lang="en-CN" dirty="0"/>
              <a:t>假设有一个KV服务</a:t>
            </a:r>
          </a:p>
          <a:p>
            <a:pPr lvl="1"/>
            <a:r>
              <a:rPr lang="en-CN" dirty="0"/>
              <a:t>客户端C1将X赋值为</a:t>
            </a:r>
            <a:r>
              <a:rPr lang="en-US" altLang="zh-CN" dirty="0"/>
              <a:t>1,</a:t>
            </a:r>
            <a:r>
              <a:rPr lang="zh-CN" altLang="en-US" dirty="0"/>
              <a:t> 同时客户端</a:t>
            </a:r>
            <a:r>
              <a:rPr lang="en-US" altLang="zh-CN" dirty="0"/>
              <a:t>C2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赋值为</a:t>
            </a:r>
            <a:r>
              <a:rPr lang="en-US" altLang="zh-CN" dirty="0"/>
              <a:t>2</a:t>
            </a:r>
          </a:p>
          <a:p>
            <a:pPr lvl="1"/>
            <a:r>
              <a:rPr lang="en-US" dirty="0"/>
              <a:t>然后客户端C</a:t>
            </a:r>
            <a:r>
              <a:rPr lang="en-US" altLang="zh-CN" dirty="0"/>
              <a:t>1</a:t>
            </a:r>
            <a:r>
              <a:rPr lang="en-US" dirty="0"/>
              <a:t>读X的值</a:t>
            </a:r>
          </a:p>
          <a:p>
            <a:pPr lvl="1"/>
            <a:r>
              <a:rPr lang="en-US" dirty="0"/>
              <a:t>然后客户端C</a:t>
            </a:r>
            <a:r>
              <a:rPr lang="en-US" altLang="zh-CN" dirty="0"/>
              <a:t>2</a:t>
            </a:r>
            <a:r>
              <a:rPr lang="en-US" dirty="0"/>
              <a:t>读X的值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E3F9A7-3576-E14E-AC43-8F3A00E6DA6C}"/>
              </a:ext>
            </a:extLst>
          </p:cNvPr>
          <p:cNvSpPr txBox="1">
            <a:spLocks/>
          </p:cNvSpPr>
          <p:nvPr/>
        </p:nvSpPr>
        <p:spPr>
          <a:xfrm>
            <a:off x="838200" y="3891391"/>
            <a:ext cx="10515600" cy="193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有一台服务器</a:t>
            </a:r>
            <a:endParaRPr lang="en-US" dirty="0"/>
          </a:p>
          <a:p>
            <a:pPr lvl="1"/>
            <a:r>
              <a:rPr lang="zh-CN" altLang="en-US" dirty="0"/>
              <a:t>可用性差</a:t>
            </a:r>
            <a:endParaRPr lang="en-CN" dirty="0"/>
          </a:p>
          <a:p>
            <a:r>
              <a:rPr lang="en-CN" dirty="0"/>
              <a:t>有两台服务器</a:t>
            </a:r>
          </a:p>
          <a:p>
            <a:endParaRPr lang="en-CN" dirty="0"/>
          </a:p>
          <a:p>
            <a:r>
              <a:rPr lang="en-US" dirty="0" err="1"/>
              <a:t>有N台服务器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06A0F-FF1C-ED49-B786-2437006EF701}"/>
              </a:ext>
            </a:extLst>
          </p:cNvPr>
          <p:cNvSpPr/>
          <p:nvPr/>
        </p:nvSpPr>
        <p:spPr>
          <a:xfrm rot="10800000" flipH="1" flipV="1">
            <a:off x="9506465" y="3545402"/>
            <a:ext cx="1280984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服务器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941A0-FBCE-F24C-A85D-94D0ABCBD13C}"/>
              </a:ext>
            </a:extLst>
          </p:cNvPr>
          <p:cNvSpPr/>
          <p:nvPr/>
        </p:nvSpPr>
        <p:spPr>
          <a:xfrm rot="10800000" flipH="1" flipV="1">
            <a:off x="9506465" y="5288904"/>
            <a:ext cx="1280984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服务器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67ED0-F717-0341-839C-79784E15982F}"/>
              </a:ext>
            </a:extLst>
          </p:cNvPr>
          <p:cNvSpPr/>
          <p:nvPr/>
        </p:nvSpPr>
        <p:spPr>
          <a:xfrm rot="10800000" flipH="1" flipV="1">
            <a:off x="6643816" y="3891391"/>
            <a:ext cx="1280984" cy="691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DFDC7-F854-5C41-86DB-63EB553E80E1}"/>
              </a:ext>
            </a:extLst>
          </p:cNvPr>
          <p:cNvSpPr/>
          <p:nvPr/>
        </p:nvSpPr>
        <p:spPr>
          <a:xfrm rot="10800000" flipH="1" flipV="1">
            <a:off x="6637636" y="5130242"/>
            <a:ext cx="1280984" cy="691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</a:t>
            </a:r>
            <a:r>
              <a:rPr lang="en-US" altLang="zh-CN" dirty="0"/>
              <a:t>2</a:t>
            </a:r>
            <a:endParaRPr lang="en-C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108DA-7319-B441-86D4-EEA7EAA5F371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7924800" y="3891391"/>
            <a:ext cx="1581665" cy="345989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8F33A1-440C-4F47-AEC6-2E169E1A46D1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924800" y="4237380"/>
            <a:ext cx="1581665" cy="139751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649EFF-70C0-594A-B89E-80300FC3DC3C}"/>
              </a:ext>
            </a:extLst>
          </p:cNvPr>
          <p:cNvCxnSpPr>
            <a:stCxn id="9" idx="3"/>
          </p:cNvCxnSpPr>
          <p:nvPr/>
        </p:nvCxnSpPr>
        <p:spPr>
          <a:xfrm flipV="1">
            <a:off x="7918620" y="4064385"/>
            <a:ext cx="1587845" cy="14118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9079D6-C3FD-6847-8C13-DE58A342444B}"/>
              </a:ext>
            </a:extLst>
          </p:cNvPr>
          <p:cNvCxnSpPr/>
          <p:nvPr/>
        </p:nvCxnSpPr>
        <p:spPr>
          <a:xfrm>
            <a:off x="7918620" y="5634893"/>
            <a:ext cx="1587845" cy="1873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79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F65C-F406-DF42-A3F4-1AAAC18E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B0E2-80DE-C54A-ACA4-41BEBE95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Raft</a:t>
            </a:r>
            <a:r>
              <a:rPr lang="zh-CN" altLang="en-US" dirty="0"/>
              <a:t>实际上就是一个库。</a:t>
            </a:r>
            <a:r>
              <a:rPr lang="en-CN" dirty="0"/>
              <a:t> Zookeeper是Service</a:t>
            </a:r>
            <a:r>
              <a:rPr lang="en-US" altLang="zh-CN" dirty="0"/>
              <a:t>,</a:t>
            </a:r>
            <a:r>
              <a:rPr lang="zh-CN" altLang="en-US" dirty="0"/>
              <a:t> 但是两者很类似</a:t>
            </a:r>
            <a:endParaRPr lang="en-US" altLang="zh-CN" dirty="0"/>
          </a:p>
          <a:p>
            <a:r>
              <a:rPr lang="zh-CN" altLang="en-US" dirty="0"/>
              <a:t>很像一个文件系统</a:t>
            </a:r>
            <a:endParaRPr lang="en-US" altLang="zh-CN" dirty="0"/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/brokers/ids/0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sz="2200" dirty="0"/>
              <a:t>{</a:t>
            </a:r>
            <a:endParaRPr lang="en-US" sz="2200" dirty="0"/>
          </a:p>
          <a:p>
            <a:pPr marL="914400" lvl="2" indent="0">
              <a:buNone/>
            </a:pPr>
            <a:r>
              <a:rPr lang="en-US" dirty="0"/>
              <a:t>    "</a:t>
            </a:r>
            <a:r>
              <a:rPr lang="en-US" dirty="0" err="1"/>
              <a:t>jmx_port</a:t>
            </a:r>
            <a:r>
              <a:rPr lang="en-US" dirty="0"/>
              <a:t>": -1,</a:t>
            </a:r>
          </a:p>
          <a:p>
            <a:pPr marL="914400" lvl="2" indent="0">
              <a:buNone/>
            </a:pPr>
            <a:r>
              <a:rPr lang="en-US" dirty="0"/>
              <a:t>    "timestamp": "1516184048700",</a:t>
            </a:r>
          </a:p>
          <a:p>
            <a:pPr marL="914400" lvl="2" indent="0">
              <a:buNone/>
            </a:pPr>
            <a:r>
              <a:rPr lang="en-US" dirty="0"/>
              <a:t>    "endpoints": ["PLAINTEXT://hs01:9092"],</a:t>
            </a:r>
          </a:p>
          <a:p>
            <a:pPr marL="914400" lvl="2" indent="0">
              <a:buNone/>
            </a:pPr>
            <a:r>
              <a:rPr lang="en-US" dirty="0"/>
              <a:t>    "host": "hs01",</a:t>
            </a:r>
          </a:p>
          <a:p>
            <a:pPr marL="914400" lvl="2" indent="0">
              <a:buNone/>
            </a:pPr>
            <a:r>
              <a:rPr lang="en-US" dirty="0"/>
              <a:t>    "version": 2,</a:t>
            </a:r>
          </a:p>
          <a:p>
            <a:pPr marL="914400" lvl="2" indent="0">
              <a:buNone/>
            </a:pPr>
            <a:r>
              <a:rPr lang="en-US" dirty="0"/>
              <a:t>    "port": 9092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906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64B3-7D3F-484D-852D-7B56464C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AB62-E343-BC47-BB53-5DFADA43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有两个重要的保证</a:t>
            </a:r>
            <a:endParaRPr lang="en-US" dirty="0"/>
          </a:p>
          <a:p>
            <a:pPr lvl="1"/>
            <a:r>
              <a:rPr lang="zh-CN" altLang="en-US" dirty="0"/>
              <a:t>写请求是线性一致的</a:t>
            </a:r>
            <a:endParaRPr lang="en-US" altLang="zh-CN" dirty="0"/>
          </a:p>
          <a:p>
            <a:pPr lvl="1"/>
            <a:r>
              <a:rPr lang="zh-CN" altLang="en-US" dirty="0"/>
              <a:t>任何一个客户端的请求</a:t>
            </a:r>
            <a:r>
              <a:rPr lang="en-US" altLang="zh-CN" dirty="0"/>
              <a:t>,</a:t>
            </a:r>
            <a:r>
              <a:rPr lang="zh-CN" altLang="en-US" dirty="0"/>
              <a:t>都会按照客户端指定的顺序来执行</a:t>
            </a:r>
            <a:r>
              <a:rPr lang="en-US" altLang="zh-CN" dirty="0"/>
              <a:t>,</a:t>
            </a:r>
            <a:r>
              <a:rPr lang="zh-CN" altLang="en-US" dirty="0"/>
              <a:t> 论文里称</a:t>
            </a:r>
            <a:r>
              <a:rPr lang="en-US" altLang="zh-CN" dirty="0"/>
              <a:t>FIFO</a:t>
            </a:r>
            <a:r>
              <a:rPr lang="zh-CN" altLang="en-US" dirty="0"/>
              <a:t>客户端序列</a:t>
            </a:r>
            <a:endParaRPr lang="en-US" altLang="zh-CN" dirty="0"/>
          </a:p>
          <a:p>
            <a:pPr lvl="2"/>
            <a:r>
              <a:rPr lang="en-US" altLang="zh-CN" dirty="0" err="1"/>
              <a:t>Zxid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CN" dirty="0"/>
              <a:t>也</a:t>
            </a:r>
            <a:r>
              <a:rPr lang="zh-CN" altLang="en-US" dirty="0"/>
              <a:t>保证了</a:t>
            </a:r>
            <a:r>
              <a:rPr lang="en-US" altLang="zh-CN" dirty="0"/>
              <a:t>,</a:t>
            </a:r>
            <a:r>
              <a:rPr lang="zh-CN" altLang="en-US" dirty="0"/>
              <a:t> 一个</a:t>
            </a:r>
            <a:r>
              <a:rPr lang="en-US" altLang="zh-CN" dirty="0"/>
              <a:t>client</a:t>
            </a:r>
            <a:r>
              <a:rPr lang="zh-CN" altLang="en-US" dirty="0"/>
              <a:t>连接的服务器挂了之后</a:t>
            </a:r>
            <a:r>
              <a:rPr lang="en-US" altLang="zh-CN" dirty="0"/>
              <a:t>,</a:t>
            </a:r>
            <a:r>
              <a:rPr lang="zh-CN" altLang="en-US" dirty="0"/>
              <a:t> 再连接到其他的服务器读</a:t>
            </a:r>
            <a:r>
              <a:rPr lang="en-US" altLang="zh-CN" dirty="0"/>
              <a:t>,</a:t>
            </a:r>
            <a:r>
              <a:rPr lang="zh-CN" altLang="en-US" dirty="0"/>
              <a:t> 不会读到奇怪的数据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怎么获取最新数据 </a:t>
            </a:r>
            <a:r>
              <a:rPr lang="en-US" altLang="zh-CN" dirty="0"/>
              <a:t>sync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90059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3365-689D-8049-B2BE-994156B2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1371-80E5-CB4B-8396-3FB31BA2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配置中心</a:t>
            </a:r>
            <a:r>
              <a:rPr lang="en-US" altLang="zh-CN" dirty="0"/>
              <a:t>,</a:t>
            </a:r>
            <a:r>
              <a:rPr lang="zh-CN" altLang="en-US" dirty="0"/>
              <a:t> 配置放在了多个地方</a:t>
            </a:r>
            <a:r>
              <a:rPr lang="en-US" altLang="zh-CN" dirty="0"/>
              <a:t>,</a:t>
            </a:r>
            <a:r>
              <a:rPr lang="zh-CN" altLang="en-US" dirty="0"/>
              <a:t> 避免</a:t>
            </a:r>
            <a:r>
              <a:rPr lang="en-US" altLang="zh-CN" dirty="0"/>
              <a:t>client</a:t>
            </a:r>
            <a:r>
              <a:rPr lang="zh-CN" altLang="en-US" dirty="0"/>
              <a:t>读到更新了一半的配置</a:t>
            </a:r>
            <a:r>
              <a:rPr lang="en-US" altLang="zh-CN" dirty="0"/>
              <a:t>,</a:t>
            </a:r>
            <a:r>
              <a:rPr lang="zh-CN" altLang="en-US" dirty="0"/>
              <a:t> 原子效果的更新</a:t>
            </a:r>
            <a:endParaRPr lang="en-US" altLang="zh-CN" dirty="0"/>
          </a:p>
          <a:p>
            <a:r>
              <a:rPr lang="en-CN" dirty="0"/>
              <a:t>Ready File</a:t>
            </a:r>
          </a:p>
          <a:p>
            <a:pPr lvl="1"/>
            <a:r>
              <a:rPr lang="en-CN" dirty="0"/>
              <a:t>如果存在</a:t>
            </a:r>
            <a:r>
              <a:rPr lang="en-US" altLang="zh-CN" dirty="0"/>
              <a:t>,</a:t>
            </a:r>
            <a:r>
              <a:rPr lang="zh-CN" altLang="en-US" dirty="0"/>
              <a:t> 说明允许读取配置</a:t>
            </a:r>
            <a:r>
              <a:rPr lang="en-US" altLang="zh-CN" dirty="0"/>
              <a:t>,</a:t>
            </a:r>
            <a:r>
              <a:rPr lang="zh-CN" altLang="en-US" dirty="0"/>
              <a:t> 如果不存在</a:t>
            </a:r>
            <a:r>
              <a:rPr lang="en-US" altLang="zh-CN" dirty="0"/>
              <a:t>,</a:t>
            </a:r>
            <a:r>
              <a:rPr lang="zh-CN" altLang="en-US" dirty="0"/>
              <a:t> 说明配置在更新</a:t>
            </a:r>
            <a:endParaRPr lang="en-CN" altLang="zh-CN" dirty="0"/>
          </a:p>
          <a:p>
            <a:r>
              <a:rPr lang="zh-CN" altLang="en-CN" dirty="0"/>
              <a:t>写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删除</a:t>
            </a:r>
            <a:r>
              <a:rPr lang="en-US" altLang="zh-CN" dirty="0"/>
              <a:t>Ready File,</a:t>
            </a:r>
            <a:r>
              <a:rPr lang="zh-CN" altLang="en-US" dirty="0"/>
              <a:t> 更新所有配置</a:t>
            </a:r>
            <a:r>
              <a:rPr lang="en-US" altLang="zh-CN" dirty="0"/>
              <a:t>,</a:t>
            </a:r>
            <a:r>
              <a:rPr lang="zh-CN" altLang="en-US" dirty="0"/>
              <a:t> 再创建</a:t>
            </a:r>
            <a:r>
              <a:rPr lang="en-US" altLang="zh-CN" dirty="0"/>
              <a:t>Ready File</a:t>
            </a:r>
          </a:p>
          <a:p>
            <a:pPr lvl="1"/>
            <a:r>
              <a:rPr lang="zh-CN" altLang="en-CN" dirty="0"/>
              <a:t>按</a:t>
            </a:r>
            <a:r>
              <a:rPr lang="zh-CN" altLang="en-US" dirty="0"/>
              <a:t>照这个顺序同步给其他副本</a:t>
            </a:r>
            <a:endParaRPr lang="en-CN" altLang="zh-CN" dirty="0"/>
          </a:p>
        </p:txBody>
      </p:sp>
    </p:spTree>
    <p:extLst>
      <p:ext uri="{BB962C8B-B14F-4D97-AF65-F5344CB8AC3E}">
        <p14:creationId xmlns:p14="http://schemas.microsoft.com/office/powerpoint/2010/main" val="3057152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EA0D-6001-7547-A4F8-D92B8112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B587-D677-8946-BCDC-1049FF02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28446" cy="894129"/>
          </a:xfrm>
        </p:spPr>
        <p:txBody>
          <a:bodyPr/>
          <a:lstStyle/>
          <a:p>
            <a:r>
              <a:rPr lang="en-CN" dirty="0"/>
              <a:t>读操作</a:t>
            </a:r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D584E-B7AA-4A4E-A30F-54ED77638DEE}"/>
              </a:ext>
            </a:extLst>
          </p:cNvPr>
          <p:cNvSpPr txBox="1"/>
          <p:nvPr/>
        </p:nvSpPr>
        <p:spPr>
          <a:xfrm>
            <a:off x="2051538" y="3650703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Delete(’ready’)</a:t>
            </a:r>
          </a:p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f1</a:t>
            </a:r>
          </a:p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f2</a:t>
            </a:r>
          </a:p>
          <a:p>
            <a:r>
              <a:rPr lang="en-US" altLang="zh-CN" sz="2400" dirty="0"/>
              <a:t>Create(‘ready’)</a:t>
            </a:r>
            <a:endParaRPr lang="en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89423-C716-C748-AAD6-CFB5F61AC1B7}"/>
              </a:ext>
            </a:extLst>
          </p:cNvPr>
          <p:cNvSpPr txBox="1"/>
          <p:nvPr/>
        </p:nvSpPr>
        <p:spPr>
          <a:xfrm>
            <a:off x="2051538" y="2439863"/>
            <a:ext cx="167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Write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7988C-AF74-154B-AFA3-3CD9A3583FDC}"/>
              </a:ext>
            </a:extLst>
          </p:cNvPr>
          <p:cNvSpPr txBox="1"/>
          <p:nvPr/>
        </p:nvSpPr>
        <p:spPr>
          <a:xfrm>
            <a:off x="4489938" y="2439862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Read Order</a:t>
            </a:r>
            <a:r>
              <a:rPr lang="en-US" altLang="zh-CN" sz="2400" dirty="0"/>
              <a:t>1</a:t>
            </a:r>
            <a:endParaRPr lang="en-C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AB253-79C9-7747-900B-7C318CDE656B}"/>
              </a:ext>
            </a:extLst>
          </p:cNvPr>
          <p:cNvSpPr txBox="1"/>
          <p:nvPr/>
        </p:nvSpPr>
        <p:spPr>
          <a:xfrm>
            <a:off x="4489938" y="3668287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sz="2400" dirty="0"/>
          </a:p>
          <a:p>
            <a:endParaRPr lang="en-CN" sz="2400" dirty="0"/>
          </a:p>
          <a:p>
            <a:endParaRPr lang="en-CN" sz="2400" dirty="0"/>
          </a:p>
          <a:p>
            <a:endParaRPr lang="en-CN" sz="2400" dirty="0"/>
          </a:p>
          <a:p>
            <a:r>
              <a:rPr lang="en-US" sz="2400" dirty="0"/>
              <a:t>E</a:t>
            </a:r>
            <a:r>
              <a:rPr lang="en-CN" sz="2400" dirty="0"/>
              <a:t>xi</a:t>
            </a:r>
            <a:r>
              <a:rPr lang="en-US" altLang="zh-CN" sz="2400" dirty="0" err="1"/>
              <a:t>sts</a:t>
            </a:r>
            <a:r>
              <a:rPr lang="en-US" altLang="zh-CN" sz="2400" dirty="0"/>
              <a:t>(‘read’)</a:t>
            </a:r>
            <a:endParaRPr lang="en-C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6ACB1-E8F2-B74A-A971-9042D53A8460}"/>
              </a:ext>
            </a:extLst>
          </p:cNvPr>
          <p:cNvSpPr txBox="1"/>
          <p:nvPr/>
        </p:nvSpPr>
        <p:spPr>
          <a:xfrm>
            <a:off x="7012271" y="2439862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Read Order</a:t>
            </a:r>
            <a:r>
              <a:rPr lang="en-US" altLang="zh-CN" sz="2400" dirty="0"/>
              <a:t>2</a:t>
            </a:r>
            <a:endParaRPr lang="en-C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9658C-18F8-4443-B6FF-67B0BA5CBF6B}"/>
              </a:ext>
            </a:extLst>
          </p:cNvPr>
          <p:cNvSpPr txBox="1"/>
          <p:nvPr/>
        </p:nvSpPr>
        <p:spPr>
          <a:xfrm>
            <a:off x="7091041" y="3171093"/>
            <a:ext cx="2522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CN" sz="2400" dirty="0"/>
              <a:t>x</a:t>
            </a:r>
            <a:r>
              <a:rPr lang="en-US" altLang="zh-CN" sz="2400" dirty="0" err="1"/>
              <a:t>ists</a:t>
            </a:r>
            <a:r>
              <a:rPr lang="en-US" altLang="zh-CN" sz="2400" dirty="0"/>
              <a:t>(‘ready’)</a:t>
            </a:r>
            <a:endParaRPr lang="en-CN" sz="2400" dirty="0"/>
          </a:p>
          <a:p>
            <a:endParaRPr lang="en-CN" sz="2400" dirty="0"/>
          </a:p>
          <a:p>
            <a:endParaRPr lang="en-CN" sz="2400" dirty="0"/>
          </a:p>
          <a:p>
            <a:endParaRPr lang="en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zh-CN" sz="2400" dirty="0"/>
              <a:t>Read</a:t>
            </a:r>
            <a:r>
              <a:rPr lang="zh-CN" altLang="en-US" sz="2400" dirty="0"/>
              <a:t> </a:t>
            </a:r>
            <a:r>
              <a:rPr lang="en-US" altLang="zh-CN" sz="2400" dirty="0"/>
              <a:t>f1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235667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2D87-04EC-0F48-8D91-A220DD80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2348-7A7F-374B-B718-0F994D7E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CN" dirty="0"/>
              <a:t>a</a:t>
            </a:r>
            <a:r>
              <a:rPr lang="en-US" altLang="zh-CN" dirty="0"/>
              <a:t>tch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删除了这个文件</a:t>
            </a:r>
            <a:r>
              <a:rPr lang="en-US" altLang="zh-CN" dirty="0"/>
              <a:t>,</a:t>
            </a:r>
            <a:r>
              <a:rPr lang="zh-CN" altLang="en-US" dirty="0"/>
              <a:t> 会收到通知</a:t>
            </a:r>
            <a:r>
              <a:rPr lang="en-US" altLang="zh-CN" dirty="0"/>
              <a:t>,</a:t>
            </a:r>
            <a:r>
              <a:rPr lang="zh-CN" altLang="en-US" dirty="0"/>
              <a:t> 并且这个通知会在读配置文件之前</a:t>
            </a:r>
            <a:r>
              <a:rPr lang="en-US" altLang="zh-CN" dirty="0"/>
              <a:t>.</a:t>
            </a:r>
            <a:r>
              <a:rPr lang="zh-CN" altLang="en-US" dirty="0"/>
              <a:t> 假如客户端配置读一半了</a:t>
            </a:r>
            <a:r>
              <a:rPr lang="en-US" altLang="zh-CN" dirty="0"/>
              <a:t>,</a:t>
            </a:r>
            <a:r>
              <a:rPr lang="zh-CN" altLang="en-US" dirty="0"/>
              <a:t> 收到通知</a:t>
            </a:r>
            <a:r>
              <a:rPr lang="en-US" altLang="zh-CN" dirty="0"/>
              <a:t>,</a:t>
            </a:r>
            <a:r>
              <a:rPr lang="zh-CN" altLang="en-US" dirty="0"/>
              <a:t> 应该放弃读</a:t>
            </a:r>
            <a:r>
              <a:rPr lang="en-US" altLang="zh-CN" dirty="0"/>
              <a:t>,</a:t>
            </a:r>
            <a:r>
              <a:rPr lang="zh-CN" altLang="en-US" dirty="0"/>
              <a:t> 重试</a:t>
            </a:r>
            <a:endParaRPr lang="en-US" altLang="zh-CN" dirty="0"/>
          </a:p>
          <a:p>
            <a:pPr lvl="1"/>
            <a:r>
              <a:rPr lang="zh-CN" altLang="en-US" dirty="0"/>
              <a:t>如果没有办法完全避免</a:t>
            </a:r>
            <a:r>
              <a:rPr lang="en-US" altLang="zh-CN" dirty="0"/>
              <a:t>,</a:t>
            </a:r>
            <a:r>
              <a:rPr lang="zh-CN" altLang="en-US" dirty="0"/>
              <a:t> 至少你给我个通知</a:t>
            </a:r>
            <a:r>
              <a:rPr lang="en-US" altLang="zh-CN" dirty="0"/>
              <a:t>,</a:t>
            </a:r>
            <a:r>
              <a:rPr lang="zh-CN" altLang="en-US" dirty="0"/>
              <a:t> 告诉我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45327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6B01-5CC7-8646-B2BA-DF8AAACE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E9B5-C749-F642-B7B0-EF54309F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API</a:t>
            </a:r>
          </a:p>
          <a:p>
            <a:pPr lvl="1"/>
            <a:r>
              <a:rPr lang="en-US" dirty="0"/>
              <a:t>CREATE(PATH，DATA，FLAG)</a:t>
            </a:r>
            <a:r>
              <a:rPr lang="zh-CN" altLang="en-US" dirty="0"/>
              <a:t> 表明</a:t>
            </a:r>
            <a:r>
              <a:rPr lang="en-US" dirty="0" err="1"/>
              <a:t>znode</a:t>
            </a:r>
            <a:r>
              <a:rPr lang="zh-CN" altLang="en-US" dirty="0"/>
              <a:t>类型的</a:t>
            </a:r>
            <a:r>
              <a:rPr lang="en-US" dirty="0"/>
              <a:t>FLAG</a:t>
            </a:r>
          </a:p>
          <a:p>
            <a:pPr lvl="2"/>
            <a:r>
              <a:rPr lang="en-US" dirty="0"/>
              <a:t>Regular </a:t>
            </a:r>
            <a:r>
              <a:rPr lang="en-US" dirty="0" err="1"/>
              <a:t>znodes</a:t>
            </a:r>
            <a:r>
              <a:rPr lang="en-US" altLang="zh-CN" dirty="0"/>
              <a:t>,</a:t>
            </a:r>
            <a:r>
              <a:rPr lang="zh-CN" altLang="en-US" dirty="0"/>
              <a:t> 这种</a:t>
            </a:r>
            <a:r>
              <a:rPr lang="en-US" dirty="0" err="1"/>
              <a:t>znode</a:t>
            </a:r>
            <a:r>
              <a:rPr lang="zh-CN" altLang="en-US" dirty="0"/>
              <a:t>一旦创建，就永久存在，除非你删除了它。</a:t>
            </a:r>
            <a:endParaRPr lang="en-US" altLang="zh-CN" dirty="0"/>
          </a:p>
          <a:p>
            <a:pPr lvl="2"/>
            <a:r>
              <a:rPr lang="en-US" dirty="0"/>
              <a:t>Ephemeral </a:t>
            </a:r>
            <a:r>
              <a:rPr lang="en-US" dirty="0" err="1"/>
              <a:t>znodes</a:t>
            </a:r>
            <a:r>
              <a:rPr lang="en-US" altLang="zh-CN" dirty="0"/>
              <a:t>,</a:t>
            </a:r>
            <a:r>
              <a:rPr lang="zh-CN" altLang="en-US" dirty="0"/>
              <a:t> 这种类型的</a:t>
            </a:r>
            <a:r>
              <a:rPr lang="en-US" dirty="0" err="1"/>
              <a:t>znodes</a:t>
            </a:r>
            <a:r>
              <a:rPr lang="zh-CN" altLang="en-US" dirty="0"/>
              <a:t>与客户端会话绑定在一起，所以客户端需要时不时的发送心跳给</a:t>
            </a:r>
            <a:r>
              <a:rPr lang="en-US" dirty="0"/>
              <a:t>Zookeeper</a:t>
            </a:r>
            <a:r>
              <a:rPr lang="en-US" altLang="zh-CN" dirty="0"/>
              <a:t>,</a:t>
            </a:r>
            <a:r>
              <a:rPr lang="zh-CN" altLang="en-US" dirty="0"/>
              <a:t> 如果</a:t>
            </a:r>
            <a:r>
              <a:rPr lang="en-US" dirty="0"/>
              <a:t>Zookeeper</a:t>
            </a:r>
            <a:r>
              <a:rPr lang="zh-CN" altLang="en-US" dirty="0"/>
              <a:t>认为创建它的客户端挂了，它会删除这种类型的</a:t>
            </a:r>
            <a:r>
              <a:rPr lang="en-US" dirty="0" err="1"/>
              <a:t>znodes</a:t>
            </a:r>
            <a:endParaRPr lang="en-US" dirty="0"/>
          </a:p>
          <a:p>
            <a:pPr lvl="2"/>
            <a:r>
              <a:rPr lang="en-US" dirty="0"/>
              <a:t>Sequential </a:t>
            </a:r>
            <a:r>
              <a:rPr lang="en-US" dirty="0" err="1"/>
              <a:t>znodes</a:t>
            </a:r>
            <a:r>
              <a:rPr lang="en-US" altLang="zh-CN" dirty="0"/>
              <a:t>,</a:t>
            </a:r>
            <a:r>
              <a:rPr lang="zh-CN" altLang="en-US" dirty="0"/>
              <a:t> 当你想要以特定的名字创建一个文件，</a:t>
            </a:r>
            <a:r>
              <a:rPr lang="en-US" dirty="0"/>
              <a:t>Zookeeper</a:t>
            </a:r>
            <a:r>
              <a:rPr lang="zh-CN" altLang="en-US" dirty="0"/>
              <a:t>实际上创建的文件名是你指定的文件名再加上一个数字。当有多个客户端同时创建</a:t>
            </a:r>
            <a:r>
              <a:rPr lang="en-US" dirty="0"/>
              <a:t>Sequential</a:t>
            </a:r>
            <a:r>
              <a:rPr lang="zh-CN" altLang="en-US" dirty="0"/>
              <a:t>文件时，</a:t>
            </a:r>
            <a:r>
              <a:rPr lang="en-US" dirty="0"/>
              <a:t>Zookeeper</a:t>
            </a:r>
            <a:r>
              <a:rPr lang="zh-CN" altLang="en-US" dirty="0"/>
              <a:t>会确保这里的数字不重合，同时也会确保这里的数字总是递增的。</a:t>
            </a:r>
            <a:endParaRPr lang="en-US" altLang="zh-CN" dirty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CREATE</a:t>
            </a:r>
            <a:r>
              <a:rPr lang="zh-CN" altLang="en-US" dirty="0"/>
              <a:t>的语义是排他的。也就是说，如果我向</a:t>
            </a:r>
            <a:r>
              <a:rPr lang="en-US" dirty="0"/>
              <a:t>Zookeeper</a:t>
            </a:r>
            <a:r>
              <a:rPr lang="zh-CN" altLang="en-US" dirty="0"/>
              <a:t>请求创建一个文件，如果我得到了</a:t>
            </a:r>
            <a:r>
              <a:rPr lang="en-US" dirty="0"/>
              <a:t>yes</a:t>
            </a:r>
            <a:r>
              <a:rPr lang="zh-CN" altLang="en-US" dirty="0"/>
              <a:t>的返回，那么说明这个文件之前不存在，我是第一个创建这个文件的客户端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52091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AE2-6700-1A4D-BB92-7CCCA6CC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5F3A-7A8C-D644-8F92-37754F38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DELETE(PATH，VERSION)</a:t>
            </a:r>
          </a:p>
          <a:p>
            <a:r>
              <a:rPr lang="en-US" dirty="0"/>
              <a:t>EXIST(PATH，WATCH)</a:t>
            </a:r>
            <a:r>
              <a:rPr lang="zh-CN" altLang="en-US" dirty="0"/>
              <a:t> 判断文件是否存在和</a:t>
            </a:r>
            <a:r>
              <a:rPr lang="en-US" dirty="0"/>
              <a:t>watch</a:t>
            </a:r>
            <a:r>
              <a:rPr lang="zh-CN" altLang="en-US" dirty="0"/>
              <a:t>文件的变化，在</a:t>
            </a:r>
            <a:r>
              <a:rPr lang="en-US" dirty="0"/>
              <a:t>Zookeeper</a:t>
            </a:r>
            <a:r>
              <a:rPr lang="zh-CN" altLang="en-US" dirty="0"/>
              <a:t>内是原子操作</a:t>
            </a:r>
            <a:endParaRPr lang="en-US" altLang="zh-CN" dirty="0"/>
          </a:p>
          <a:p>
            <a:r>
              <a:rPr lang="en-US" dirty="0"/>
              <a:t>GETDATA(PATH，WATCH)</a:t>
            </a:r>
          </a:p>
          <a:p>
            <a:r>
              <a:rPr lang="en-US" dirty="0"/>
              <a:t>SETDATA(PATH，DATA，VERSION)</a:t>
            </a:r>
          </a:p>
          <a:p>
            <a:r>
              <a:rPr lang="en-US" dirty="0"/>
              <a:t>LIST(PATH)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02022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C738-8F80-8147-8C8D-9ADE5CE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9959A4-4798-CF46-81B1-AD7BABB5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分布式锁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r>
              <a:rPr lang="en-CN" dirty="0"/>
              <a:t>复杂度O(n^2)</a:t>
            </a:r>
            <a:r>
              <a:rPr lang="zh-CN" altLang="en-US" dirty="0"/>
              <a:t> 羊群效应</a:t>
            </a:r>
            <a:endParaRPr lang="en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0358D-15B1-7445-AFD0-04205E51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413000"/>
            <a:ext cx="8636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20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4737-6094-7F4F-96F5-CF79DF27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3202-13FB-0549-8FEE-A0A8DBAC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如果是排好队的</a:t>
            </a:r>
            <a:r>
              <a:rPr lang="en-US" altLang="zh-CN" dirty="0"/>
              <a:t>,</a:t>
            </a:r>
            <a:r>
              <a:rPr lang="zh-CN" altLang="en-US" dirty="0"/>
              <a:t> 一次通知一个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FB826-F5DD-6247-8D73-1617389E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1" y="2351193"/>
            <a:ext cx="6547338" cy="21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44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87B1-4B93-7A4D-B14E-39F5B730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4297-B1AC-294A-85C1-2872FBF3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分布式锁的问题</a:t>
            </a:r>
          </a:p>
          <a:p>
            <a:pPr lvl="1"/>
            <a:r>
              <a:rPr lang="zh-CN" altLang="en-US" dirty="0"/>
              <a:t>每一个获得锁的客户端，需要做好准备清理之前锁持有者因为故障残留的数据</a:t>
            </a:r>
            <a:endParaRPr lang="en-US" altLang="zh-CN" dirty="0"/>
          </a:p>
          <a:p>
            <a:pPr lvl="1"/>
            <a:r>
              <a:rPr lang="zh-CN" altLang="en-US" dirty="0"/>
              <a:t>不能保证正确</a:t>
            </a:r>
            <a:r>
              <a:rPr lang="en-US" altLang="zh-CN" dirty="0"/>
              <a:t>,</a:t>
            </a:r>
            <a:r>
              <a:rPr lang="zh-CN" altLang="en-US" dirty="0"/>
              <a:t> 效率和正确性的取舍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6795B-A649-FD47-B7B6-779785E5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429000"/>
            <a:ext cx="7271590" cy="26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2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BA67-C061-3443-97BC-52B88A1C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为什么分布式系统难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A266-3867-B747-B4F7-462E7EAA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用多台机器是为了更好的性能</a:t>
            </a:r>
          </a:p>
          <a:p>
            <a:r>
              <a:rPr lang="en-CN" dirty="0"/>
              <a:t>但是为了一致性</a:t>
            </a:r>
            <a:r>
              <a:rPr lang="en-US" altLang="zh-CN" dirty="0"/>
              <a:t>,</a:t>
            </a:r>
            <a:r>
              <a:rPr lang="zh-CN" altLang="en-US" dirty="0"/>
              <a:t> 却要牺牲性能</a:t>
            </a:r>
            <a:endParaRPr lang="en-US" altLang="zh-CN" dirty="0"/>
          </a:p>
          <a:p>
            <a:r>
              <a:rPr lang="zh-CN" altLang="en-US" dirty="0"/>
              <a:t>在这其中</a:t>
            </a:r>
            <a:endParaRPr lang="en-US" altLang="zh-CN" dirty="0"/>
          </a:p>
          <a:p>
            <a:pPr lvl="1"/>
            <a:r>
              <a:rPr lang="en-US" dirty="0" err="1"/>
              <a:t>并发</a:t>
            </a:r>
            <a:r>
              <a:rPr lang="en-US" altLang="zh-CN" dirty="0"/>
              <a:t>,</a:t>
            </a:r>
            <a:r>
              <a:rPr lang="zh-CN" altLang="en-US" dirty="0"/>
              <a:t> 时序</a:t>
            </a:r>
            <a:r>
              <a:rPr lang="en-US" altLang="zh-CN" dirty="0"/>
              <a:t>,</a:t>
            </a:r>
            <a:r>
              <a:rPr lang="zh-CN" altLang="en-US" dirty="0"/>
              <a:t> 网络抖动等等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880182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91B-82ED-EE49-8793-DFDB9160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Zookeeper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评价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1B5C-3200-4A40-A322-8D96E009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一致性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zh-CN" altLang="en-CN" dirty="0"/>
              <a:t>特别</a:t>
            </a:r>
            <a:r>
              <a:rPr lang="zh-CN" altLang="en-US" dirty="0"/>
              <a:t>的一致性</a:t>
            </a:r>
            <a:endParaRPr lang="en-CN" dirty="0"/>
          </a:p>
          <a:p>
            <a:r>
              <a:rPr lang="en-CN" dirty="0"/>
              <a:t>可用性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N+1</a:t>
            </a:r>
            <a:r>
              <a:rPr lang="zh-CN" altLang="en-US" dirty="0"/>
              <a:t>台机器</a:t>
            </a:r>
            <a:r>
              <a:rPr lang="en-US" altLang="zh-CN" dirty="0"/>
              <a:t>,</a:t>
            </a:r>
            <a:r>
              <a:rPr lang="zh-CN" altLang="en-US" dirty="0"/>
              <a:t> 允许</a:t>
            </a:r>
            <a:r>
              <a:rPr lang="en-US" altLang="zh-CN" dirty="0"/>
              <a:t>N</a:t>
            </a:r>
            <a:r>
              <a:rPr lang="zh-CN" altLang="en-US" dirty="0"/>
              <a:t>台机器挂掉</a:t>
            </a:r>
            <a:endParaRPr lang="en-US" altLang="zh-CN" dirty="0"/>
          </a:p>
          <a:p>
            <a:r>
              <a:rPr lang="en-CN" dirty="0"/>
              <a:t>扩展性</a:t>
            </a:r>
            <a:r>
              <a:rPr lang="en-US" altLang="zh-CN" dirty="0"/>
              <a:t>:</a:t>
            </a:r>
            <a:r>
              <a:rPr lang="zh-CN" altLang="en-US" dirty="0"/>
              <a:t> 加入更多机器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的写会成为瓶颈</a:t>
            </a:r>
            <a:r>
              <a:rPr lang="en-US" altLang="zh-CN" dirty="0"/>
              <a:t>,</a:t>
            </a:r>
            <a:r>
              <a:rPr lang="zh-CN" altLang="en-US" dirty="0"/>
              <a:t> 但是可以支持更多的读操作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1702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6DB-B41D-164C-9F80-44E004E2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为什么不提CAP理论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0C36-86A1-9F42-8130-A2147928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因为太简单</a:t>
            </a:r>
          </a:p>
          <a:p>
            <a:pPr lvl="1"/>
            <a:r>
              <a:rPr lang="en-CN" dirty="0"/>
              <a:t>C</a:t>
            </a:r>
            <a:r>
              <a:rPr lang="zh-CN" altLang="en-US" dirty="0"/>
              <a:t> 线性一致性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可用性</a:t>
            </a:r>
            <a:endParaRPr lang="en-US" altLang="zh-CN" dirty="0"/>
          </a:p>
          <a:p>
            <a:pPr lvl="2"/>
            <a:r>
              <a:rPr lang="zh-CN" altLang="en-US" dirty="0"/>
              <a:t>这里和</a:t>
            </a:r>
            <a:r>
              <a:rPr lang="en-US" altLang="zh-CN" dirty="0"/>
              <a:t>SLA</a:t>
            </a:r>
            <a:r>
              <a:rPr lang="zh-CN" altLang="en-US" dirty="0"/>
              <a:t>不一样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 分区容错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满足</a:t>
            </a:r>
            <a:r>
              <a:rPr lang="en-US" altLang="zh-CN" dirty="0"/>
              <a:t>P</a:t>
            </a:r>
            <a:r>
              <a:rPr lang="zh-CN" altLang="en-US" dirty="0"/>
              <a:t>的情况下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只能选择一个</a:t>
            </a:r>
            <a:endParaRPr lang="en-US" altLang="zh-CN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B831A-1DD7-F344-BE35-EE6D4B037FC7}"/>
              </a:ext>
            </a:extLst>
          </p:cNvPr>
          <p:cNvSpPr/>
          <p:nvPr/>
        </p:nvSpPr>
        <p:spPr>
          <a:xfrm>
            <a:off x="2684833" y="5155659"/>
            <a:ext cx="1692613" cy="102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数据中心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64313-4F68-CE48-A863-CEAA19A73835}"/>
              </a:ext>
            </a:extLst>
          </p:cNvPr>
          <p:cNvSpPr/>
          <p:nvPr/>
        </p:nvSpPr>
        <p:spPr>
          <a:xfrm>
            <a:off x="7282773" y="5155658"/>
            <a:ext cx="1692613" cy="102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数据中心</a:t>
            </a:r>
            <a:r>
              <a:rPr lang="en-US" altLang="zh-CN" dirty="0"/>
              <a:t>2</a:t>
            </a:r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C57075-4E68-7245-88CE-47C34D02C0B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377446" y="5666309"/>
            <a:ext cx="2905327" cy="0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y 8">
            <a:extLst>
              <a:ext uri="{FF2B5EF4-FFF2-40B4-BE49-F238E27FC236}">
                <a16:creationId xmlns:a16="http://schemas.microsoft.com/office/drawing/2014/main" id="{B7653217-828D-5646-8519-9D51B51DB81B}"/>
              </a:ext>
            </a:extLst>
          </p:cNvPr>
          <p:cNvSpPr/>
          <p:nvPr/>
        </p:nvSpPr>
        <p:spPr>
          <a:xfrm>
            <a:off x="5292810" y="5247624"/>
            <a:ext cx="803190" cy="83736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190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112-A9C8-9646-A931-401C352E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为什么不提CAP理论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1398-6709-2F42-AAE5-BDA176F2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都是Bool类型</a:t>
            </a:r>
          </a:p>
          <a:p>
            <a:pPr lvl="1"/>
            <a:r>
              <a:rPr lang="en-CN" dirty="0"/>
              <a:t>Mysql主从模式只满足P</a:t>
            </a:r>
          </a:p>
          <a:p>
            <a:r>
              <a:rPr lang="en-CN" dirty="0"/>
              <a:t>延迟</a:t>
            </a:r>
          </a:p>
          <a:p>
            <a:r>
              <a:rPr lang="en-CN" dirty="0"/>
              <a:t>其他问题</a:t>
            </a:r>
            <a:r>
              <a:rPr lang="en-US" altLang="zh-CN" dirty="0"/>
              <a:t>,</a:t>
            </a:r>
            <a:r>
              <a:rPr lang="zh-CN" altLang="en-US" dirty="0"/>
              <a:t> 如事务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3463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7E01-2A84-9648-89F6-EB1C5C51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839"/>
            <a:ext cx="10515600" cy="1325563"/>
          </a:xfrm>
        </p:spPr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4719-5A0D-4C48-B133-E2CA57D5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当年的三驾马车</a:t>
            </a:r>
          </a:p>
          <a:p>
            <a:pPr lvl="1"/>
            <a:r>
              <a:rPr lang="en-US" altLang="zh-CN" dirty="0"/>
              <a:t>Google File System</a:t>
            </a:r>
            <a:r>
              <a:rPr lang="zh-CN" altLang="en-US" dirty="0"/>
              <a:t> </a:t>
            </a:r>
            <a:r>
              <a:rPr lang="en-US" altLang="zh-CN" dirty="0"/>
              <a:t>(GFS)</a:t>
            </a: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</a:p>
          <a:p>
            <a:pPr lvl="2"/>
            <a:r>
              <a:rPr lang="zh-CN" altLang="en-US" dirty="0"/>
              <a:t>一个简单的例子</a:t>
            </a:r>
            <a:r>
              <a:rPr lang="en-US" altLang="zh-CN" dirty="0"/>
              <a:t>,</a:t>
            </a:r>
            <a:r>
              <a:rPr lang="zh-CN" altLang="en-US" dirty="0"/>
              <a:t> 统计一个很大的文件里</a:t>
            </a:r>
            <a:r>
              <a:rPr lang="en-US" altLang="zh-CN" dirty="0"/>
              <a:t>,</a:t>
            </a:r>
            <a:r>
              <a:rPr lang="zh-CN" altLang="en-US" dirty="0"/>
              <a:t> 单词出现次数</a:t>
            </a:r>
            <a:endParaRPr lang="en-US" altLang="zh-CN" dirty="0"/>
          </a:p>
          <a:p>
            <a:pPr lvl="1"/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marL="457200" lvl="1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8539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46CB-459F-F74F-96EA-6A3F9175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A1BB-9087-5A49-8669-D6813363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GFS是怎么解决前面的问题的</a:t>
            </a:r>
            <a:r>
              <a:rPr lang="en-US" altLang="zh-CN" dirty="0"/>
              <a:t>,</a:t>
            </a:r>
            <a:r>
              <a:rPr lang="zh-CN" altLang="en-US" dirty="0"/>
              <a:t> 虽然不完美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目标</a:t>
            </a:r>
            <a:endParaRPr lang="en-US" dirty="0"/>
          </a:p>
          <a:p>
            <a:pPr lvl="1"/>
            <a:r>
              <a:rPr lang="zh-CN" altLang="en-US" dirty="0"/>
              <a:t>大量</a:t>
            </a:r>
            <a:endParaRPr lang="en-US" altLang="zh-CN" dirty="0"/>
          </a:p>
          <a:p>
            <a:pPr lvl="1"/>
            <a:r>
              <a:rPr lang="zh-CN" altLang="en-US" dirty="0"/>
              <a:t>高速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7337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30211</TotalTime>
  <Words>2266</Words>
  <Application>Microsoft Macintosh PowerPoint</Application>
  <PresentationFormat>Widescreen</PresentationFormat>
  <Paragraphs>421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分布式系统基础 MIT6.824</vt:lpstr>
      <vt:lpstr>背景</vt:lpstr>
      <vt:lpstr>背景</vt:lpstr>
      <vt:lpstr>一种不合理的设计</vt:lpstr>
      <vt:lpstr>为什么分布式系统难</vt:lpstr>
      <vt:lpstr>为什么不提CAP理论</vt:lpstr>
      <vt:lpstr>为什么不提CAP理论</vt:lpstr>
      <vt:lpstr>GFS</vt:lpstr>
      <vt:lpstr>GFS</vt:lpstr>
      <vt:lpstr>GFS</vt:lpstr>
      <vt:lpstr>GFS</vt:lpstr>
      <vt:lpstr>GFS</vt:lpstr>
      <vt:lpstr>GFS </vt:lpstr>
      <vt:lpstr>GFS</vt:lpstr>
      <vt:lpstr>GFS</vt:lpstr>
      <vt:lpstr>GFS</vt:lpstr>
      <vt:lpstr>GFS</vt:lpstr>
      <vt:lpstr>GFS</vt:lpstr>
      <vt:lpstr>GFS</vt:lpstr>
      <vt:lpstr>复制</vt:lpstr>
      <vt:lpstr>复制</vt:lpstr>
      <vt:lpstr>复制</vt:lpstr>
      <vt:lpstr>脑裂(Split-Brain)</vt:lpstr>
      <vt:lpstr>脑裂</vt:lpstr>
      <vt:lpstr>过半票决</vt:lpstr>
      <vt:lpstr>Raft</vt:lpstr>
      <vt:lpstr>Raft </vt:lpstr>
      <vt:lpstr>Raft</vt:lpstr>
      <vt:lpstr>Raft – Leader选举</vt:lpstr>
      <vt:lpstr>Raft – Leader选举</vt:lpstr>
      <vt:lpstr>Raft – Leader选举</vt:lpstr>
      <vt:lpstr>Raft - 选举约束</vt:lpstr>
      <vt:lpstr>Raft – 可能的异常情况 </vt:lpstr>
      <vt:lpstr>Raft – 日志恢复</vt:lpstr>
      <vt:lpstr>Raft – 一些优化</vt:lpstr>
      <vt:lpstr>Raft – 评价</vt:lpstr>
      <vt:lpstr>线性一致性</vt:lpstr>
      <vt:lpstr>线性一致性</vt:lpstr>
      <vt:lpstr>线性一致性</vt:lpstr>
      <vt:lpstr>Zookeeper</vt:lpstr>
      <vt:lpstr>Zookeeper</vt:lpstr>
      <vt:lpstr>Zookeeper</vt:lpstr>
      <vt:lpstr>Zookeeper</vt:lpstr>
      <vt:lpstr>Zookeeper</vt:lpstr>
      <vt:lpstr>Zookeeper</vt:lpstr>
      <vt:lpstr>Zookeeper</vt:lpstr>
      <vt:lpstr>Zookeeper </vt:lpstr>
      <vt:lpstr>Zookeeper </vt:lpstr>
      <vt:lpstr>Zookeeper</vt:lpstr>
      <vt:lpstr>Zookeeper – 评价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分布式系统基础 MIT6.824</dc:title>
  <dc:creator>Microsoft Office User</dc:creator>
  <cp:lastModifiedBy>Microsoft Office User</cp:lastModifiedBy>
  <cp:revision>9</cp:revision>
  <dcterms:created xsi:type="dcterms:W3CDTF">2021-09-08T15:07:09Z</dcterms:created>
  <dcterms:modified xsi:type="dcterms:W3CDTF">2021-11-28T02:36:24Z</dcterms:modified>
</cp:coreProperties>
</file>