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4" r:id="rId4"/>
    <p:sldId id="265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8" autoAdjust="0"/>
    <p:restoredTop sz="94660"/>
  </p:normalViewPr>
  <p:slideViewPr>
    <p:cSldViewPr snapToGrid="0">
      <p:cViewPr>
        <p:scale>
          <a:sx n="75" d="100"/>
          <a:sy n="75" d="100"/>
        </p:scale>
        <p:origin x="-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6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8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CB83-2E38-4544-AEF7-EA198CECF0DD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F7E8-0319-4A78-AF43-6D8D40D1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8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4976" y="889043"/>
            <a:ext cx="1147809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过点触发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97306" y="1153507"/>
            <a:ext cx="867774" cy="107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  <a:r>
              <a:rPr lang="zh-CN" altLang="en-US" dirty="0" smtClean="0"/>
              <a:t>触发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5034" y="892772"/>
            <a:ext cx="201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PBS03 </a:t>
            </a:r>
            <a:r>
              <a:rPr lang="zh-CN" altLang="en-US" dirty="0" smtClean="0"/>
              <a:t>前后保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81092" y="1254048"/>
            <a:ext cx="201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UB010 </a:t>
            </a:r>
            <a:r>
              <a:rPr lang="zh-CN" altLang="en-US" dirty="0" smtClean="0"/>
              <a:t>焊装随车卡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85034" y="1591639"/>
            <a:ext cx="2016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PBS06 </a:t>
            </a:r>
            <a:r>
              <a:rPr lang="zh-CN" altLang="en-US" dirty="0"/>
              <a:t>装车单</a:t>
            </a:r>
          </a:p>
        </p:txBody>
      </p:sp>
      <p:sp>
        <p:nvSpPr>
          <p:cNvPr id="9" name="矩形 8"/>
          <p:cNvSpPr/>
          <p:nvPr/>
        </p:nvSpPr>
        <p:spPr>
          <a:xfrm>
            <a:off x="-410966" y="1957358"/>
            <a:ext cx="42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FL-01 </a:t>
            </a:r>
            <a:r>
              <a:rPr lang="zh-CN" altLang="en-US" dirty="0" smtClean="0"/>
              <a:t>钥匙</a:t>
            </a:r>
            <a:r>
              <a:rPr lang="zh-CN" altLang="en-US" sz="1200" dirty="0" smtClean="0"/>
              <a:t>、</a:t>
            </a:r>
            <a:r>
              <a:rPr lang="en-US" altLang="zh-CN" dirty="0" smtClean="0"/>
              <a:t>VIN</a:t>
            </a:r>
            <a:r>
              <a:rPr lang="zh-CN" altLang="en-US" dirty="0" smtClean="0"/>
              <a:t>条码、燃油、总装随车卡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178874" y="1858918"/>
            <a:ext cx="139837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合格证</a:t>
            </a:r>
          </a:p>
        </p:txBody>
      </p:sp>
      <p:sp>
        <p:nvSpPr>
          <p:cNvPr id="11" name="矩形 10"/>
          <p:cNvSpPr/>
          <p:nvPr/>
        </p:nvSpPr>
        <p:spPr>
          <a:xfrm>
            <a:off x="10178874" y="1153507"/>
            <a:ext cx="1398372" cy="35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一致性证书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178874" y="1518587"/>
            <a:ext cx="1398372" cy="33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环保清单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7200000">
            <a:off x="5935811" y="2654421"/>
            <a:ext cx="619009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965184" y="1446827"/>
            <a:ext cx="1080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159971" y="943707"/>
            <a:ext cx="1777749" cy="1490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8054914" y="1446826"/>
            <a:ext cx="124020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95044" y="3929961"/>
            <a:ext cx="1677600" cy="3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分发器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36494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06924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40529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10959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 rot="5400000">
            <a:off x="3974444" y="2642562"/>
            <a:ext cx="720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质量</a:t>
            </a:r>
            <a:r>
              <a:rPr lang="en-US" altLang="zh-CN" dirty="0" smtClean="0"/>
              <a:t>SOS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 rot="5400000">
            <a:off x="5778479" y="2642562"/>
            <a:ext cx="720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证</a:t>
            </a:r>
            <a:r>
              <a:rPr lang="en-US" altLang="zh-CN" dirty="0" smtClean="0"/>
              <a:t>SOS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 rot="5400000">
            <a:off x="7592376" y="2645016"/>
            <a:ext cx="720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装车单</a:t>
            </a:r>
            <a:r>
              <a:rPr lang="en-US" altLang="zh-CN" dirty="0" smtClean="0"/>
              <a:t>SOS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5400000">
            <a:off x="9391033" y="2642562"/>
            <a:ext cx="720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条码</a:t>
            </a:r>
            <a:r>
              <a:rPr lang="en-US" altLang="zh-CN" dirty="0" smtClean="0"/>
              <a:t>SOS</a:t>
            </a:r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 rot="2633228">
            <a:off x="8225016" y="2438398"/>
            <a:ext cx="90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7931950">
            <a:off x="4971581" y="2451222"/>
            <a:ext cx="90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3600000">
            <a:off x="7518505" y="2660435"/>
            <a:ext cx="619009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159896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30326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963931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834361" y="4419600"/>
            <a:ext cx="72000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294809" y="3929961"/>
            <a:ext cx="1677600" cy="3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分发器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122716" y="3936362"/>
            <a:ext cx="1677600" cy="3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分发器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922481" y="3936362"/>
            <a:ext cx="1677600" cy="3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分发器</a:t>
            </a:r>
            <a:endParaRPr lang="zh-CN" altLang="en-US" dirty="0"/>
          </a:p>
        </p:txBody>
      </p:sp>
      <p:sp>
        <p:nvSpPr>
          <p:cNvPr id="57" name="上箭头标注 56"/>
          <p:cNvSpPr/>
          <p:nvPr/>
        </p:nvSpPr>
        <p:spPr>
          <a:xfrm>
            <a:off x="4800600" y="6018798"/>
            <a:ext cx="2191319" cy="80938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3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/>
              <a:t>打印模版</a:t>
            </a:r>
            <a:endParaRPr lang="zh-CN" altLang="en-US" dirty="0"/>
          </a:p>
        </p:txBody>
      </p:sp>
      <p:sp>
        <p:nvSpPr>
          <p:cNvPr id="58" name="上箭头标注 57"/>
          <p:cNvSpPr/>
          <p:nvPr/>
        </p:nvSpPr>
        <p:spPr>
          <a:xfrm rot="16200000">
            <a:off x="9620113" y="5832112"/>
            <a:ext cx="360000" cy="1332000"/>
          </a:xfrm>
          <a:prstGeom prst="upArrowCallout">
            <a:avLst>
              <a:gd name="adj1" fmla="val 25000"/>
              <a:gd name="adj2" fmla="val 19971"/>
              <a:gd name="adj3" fmla="val 25000"/>
              <a:gd name="adj4" fmla="val 83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/>
              <a:t>打印机</a:t>
            </a:r>
            <a:endParaRPr lang="zh-CN" altLang="en-US" dirty="0"/>
          </a:p>
        </p:txBody>
      </p:sp>
      <p:sp>
        <p:nvSpPr>
          <p:cNvPr id="59" name="下箭头标注 58"/>
          <p:cNvSpPr/>
          <p:nvPr/>
        </p:nvSpPr>
        <p:spPr>
          <a:xfrm>
            <a:off x="4578088" y="-548639"/>
            <a:ext cx="374698" cy="143603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8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/>
              <a:t>打印站点</a:t>
            </a:r>
            <a:endParaRPr lang="zh-CN" altLang="en-US" dirty="0"/>
          </a:p>
        </p:txBody>
      </p:sp>
      <p:sp>
        <p:nvSpPr>
          <p:cNvPr id="60" name="下箭头标注 59"/>
          <p:cNvSpPr/>
          <p:nvPr/>
        </p:nvSpPr>
        <p:spPr>
          <a:xfrm>
            <a:off x="4187580" y="-548639"/>
            <a:ext cx="374698" cy="143603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8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/>
              <a:t>业务类型</a:t>
            </a:r>
            <a:endParaRPr lang="zh-CN" altLang="en-US" dirty="0"/>
          </a:p>
        </p:txBody>
      </p:sp>
      <p:sp>
        <p:nvSpPr>
          <p:cNvPr id="62" name="下箭头标注 61"/>
          <p:cNvSpPr/>
          <p:nvPr/>
        </p:nvSpPr>
        <p:spPr>
          <a:xfrm>
            <a:off x="3804977" y="-548639"/>
            <a:ext cx="374698" cy="143603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8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/>
              <a:t>业务名称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 rot="10800000">
            <a:off x="2582205" y="5452908"/>
            <a:ext cx="725352" cy="46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上箭头标注 65"/>
          <p:cNvSpPr/>
          <p:nvPr/>
        </p:nvSpPr>
        <p:spPr>
          <a:xfrm rot="16200000">
            <a:off x="11098179" y="4888863"/>
            <a:ext cx="554396" cy="1602767"/>
          </a:xfrm>
          <a:prstGeom prst="upArrowCallout">
            <a:avLst>
              <a:gd name="adj1" fmla="val 31693"/>
              <a:gd name="adj2" fmla="val 33525"/>
              <a:gd name="adj3" fmla="val 32012"/>
              <a:gd name="adj4" fmla="val 72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36494" y="5413050"/>
            <a:ext cx="7017867" cy="55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生成打印数据</a:t>
            </a:r>
            <a:endParaRPr lang="zh-CN" altLang="en-US" dirty="0"/>
          </a:p>
        </p:txBody>
      </p:sp>
      <p:sp>
        <p:nvSpPr>
          <p:cNvPr id="68" name="上箭头标注 67"/>
          <p:cNvSpPr/>
          <p:nvPr/>
        </p:nvSpPr>
        <p:spPr>
          <a:xfrm>
            <a:off x="7089154" y="6018798"/>
            <a:ext cx="2044959" cy="80938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3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主数据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1023248" y="5503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本地打印</a:t>
            </a:r>
            <a:endParaRPr lang="zh-CN" altLang="en-US" dirty="0"/>
          </a:p>
        </p:txBody>
      </p:sp>
      <p:sp>
        <p:nvSpPr>
          <p:cNvPr id="71" name="下箭头标注 70"/>
          <p:cNvSpPr/>
          <p:nvPr/>
        </p:nvSpPr>
        <p:spPr>
          <a:xfrm>
            <a:off x="11120046" y="4111828"/>
            <a:ext cx="914400" cy="125614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安检单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设备点检单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564270" y="4788704"/>
            <a:ext cx="1798320" cy="179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完成打印</a:t>
            </a:r>
            <a:endParaRPr lang="zh-CN" altLang="en-US" dirty="0"/>
          </a:p>
        </p:txBody>
      </p:sp>
      <p:sp>
        <p:nvSpPr>
          <p:cNvPr id="74" name="上箭头标注 73"/>
          <p:cNvSpPr/>
          <p:nvPr/>
        </p:nvSpPr>
        <p:spPr>
          <a:xfrm>
            <a:off x="11120046" y="6008658"/>
            <a:ext cx="914400" cy="81952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</a:t>
            </a:r>
            <a:r>
              <a:rPr lang="zh-CN" altLang="en-US" dirty="0" smtClean="0"/>
              <a:t>打印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22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29" y="1029342"/>
            <a:ext cx="8361273" cy="3200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5018" y="706176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将打印配置写入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FILE_PATH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18" y="1702364"/>
            <a:ext cx="5193436" cy="311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5018" y="1349391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</a:rPr>
              <a:t>将打印配置读出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05017" y="2040435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</a:rPr>
              <a:t>判断打印类型，调用打印方法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016" y="2363599"/>
            <a:ext cx="9415381" cy="16405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095" y="4344812"/>
            <a:ext cx="5344359" cy="3143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05018" y="4004137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sz="1400" b="1" dirty="0">
                <a:solidFill>
                  <a:srgbClr val="FF0000"/>
                </a:solidFill>
              </a:rPr>
              <a:t>发送打印队列到</a:t>
            </a:r>
            <a:r>
              <a:rPr lang="en-US" altLang="zh-CN" sz="1400" b="1" dirty="0">
                <a:solidFill>
                  <a:srgbClr val="FF0000"/>
                </a:solidFill>
              </a:rPr>
              <a:t>MQ</a:t>
            </a:r>
            <a:r>
              <a:rPr lang="zh-CN" altLang="en-US" sz="1400" b="1" dirty="0">
                <a:solidFill>
                  <a:srgbClr val="FF0000"/>
                </a:solidFill>
              </a:rPr>
              <a:t>服务器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998" y="4623655"/>
            <a:ext cx="8901774" cy="3915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29" y="5015229"/>
            <a:ext cx="6614733" cy="51820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38929" y="255919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界面</a:t>
            </a:r>
            <a:r>
              <a:rPr lang="zh-CN" altLang="en-US" sz="2000" b="1" dirty="0" smtClean="0"/>
              <a:t>触发打印流程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095" y="5533434"/>
            <a:ext cx="3147333" cy="5486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7514" y="6247640"/>
            <a:ext cx="3238781" cy="5029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5016" y="6002099"/>
            <a:ext cx="6835732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812682"/>
            <a:ext cx="4290432" cy="2712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5" y="812682"/>
            <a:ext cx="6637595" cy="28044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805" y="389699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5.SOS</a:t>
            </a:r>
            <a:r>
              <a:rPr lang="zh-CN" altLang="en-US" sz="1400" b="1" dirty="0">
                <a:solidFill>
                  <a:srgbClr val="FF0000"/>
                </a:solidFill>
              </a:rPr>
              <a:t>监测接收打印消息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2" y="4302739"/>
            <a:ext cx="7567316" cy="4877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0805" y="3799965"/>
            <a:ext cx="3017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en-US" altLang="zh-CN" sz="1400" b="1" dirty="0">
                <a:solidFill>
                  <a:srgbClr val="FF0000"/>
                </a:solidFill>
              </a:rPr>
              <a:t>.</a:t>
            </a:r>
            <a:r>
              <a:rPr lang="zh-CN" altLang="en-US" sz="1400" b="1" dirty="0">
                <a:solidFill>
                  <a:srgbClr val="FF0000"/>
                </a:solidFill>
              </a:rPr>
              <a:t>打印任务分发器启动线程执行打印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866" y="4771490"/>
            <a:ext cx="3314987" cy="3048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866" y="5076316"/>
            <a:ext cx="6127011" cy="5105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036" y="5678615"/>
            <a:ext cx="4252328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43" y="1487156"/>
            <a:ext cx="7773074" cy="327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43" y="1814844"/>
            <a:ext cx="3947502" cy="220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40" y="2035843"/>
            <a:ext cx="52963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272" y="36398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过点触发打印流程：</a:t>
            </a:r>
            <a:endParaRPr lang="en-US" altLang="zh-CN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1252718"/>
            <a:ext cx="3170195" cy="17070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272" y="848302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</a:rPr>
              <a:t>配置过点事件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1" y="3486725"/>
            <a:ext cx="9536213" cy="410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8272" y="3118241"/>
            <a:ext cx="578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过点时触发事件，</a:t>
            </a:r>
            <a:r>
              <a:rPr lang="en-US" altLang="zh-CN" sz="1400" b="1" dirty="0">
                <a:solidFill>
                  <a:srgbClr val="FF0000"/>
                </a:solidFill>
              </a:rPr>
              <a:t>Subroutine </a:t>
            </a:r>
            <a:r>
              <a:rPr lang="zh-CN" altLang="en-US" sz="1400" b="1" dirty="0">
                <a:solidFill>
                  <a:srgbClr val="FF0000"/>
                </a:solidFill>
              </a:rPr>
              <a:t>里</a:t>
            </a:r>
            <a:r>
              <a:rPr lang="en-US" altLang="zh-CN" sz="1400" b="1" dirty="0">
                <a:solidFill>
                  <a:srgbClr val="FF0000"/>
                </a:solidFill>
              </a:rPr>
              <a:t>JEI_Tasks_Executor1</a:t>
            </a:r>
            <a:r>
              <a:rPr lang="zh-CN" altLang="en-US" sz="1400" b="1" dirty="0">
                <a:solidFill>
                  <a:srgbClr val="FF0000"/>
                </a:solidFill>
              </a:rPr>
              <a:t>根据配置执行事件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43" y="4360091"/>
            <a:ext cx="6668078" cy="5182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8272" y="3950359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</a:rPr>
              <a:t>发送打印对象到</a:t>
            </a:r>
            <a:r>
              <a:rPr lang="en-US" altLang="zh-CN" sz="1400" b="1" dirty="0">
                <a:solidFill>
                  <a:srgbClr val="FF0000"/>
                </a:solidFill>
              </a:rPr>
              <a:t>MQ</a:t>
            </a:r>
            <a:r>
              <a:rPr lang="zh-CN" altLang="en-US" sz="1400" b="1" dirty="0">
                <a:solidFill>
                  <a:srgbClr val="FF0000"/>
                </a:solidFill>
              </a:rPr>
              <a:t>服务器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51" y="4858331"/>
            <a:ext cx="3147333" cy="5486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72" y="5653777"/>
            <a:ext cx="3238781" cy="5029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743" y="5376536"/>
            <a:ext cx="6835732" cy="22099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8272" y="6156741"/>
            <a:ext cx="5822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.SOS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接收打印任务，生成打印数据，执行打印方法同界面触发打印流程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6847" y="29296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本地打印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944210" y="29296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安检单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06" y="1828542"/>
            <a:ext cx="6218459" cy="525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6" y="3551366"/>
            <a:ext cx="6797629" cy="449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06" y="2724247"/>
            <a:ext cx="5014395" cy="457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46" y="1028087"/>
            <a:ext cx="9405457" cy="507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6846" y="66889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生成打印数据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81492" y="145921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获取数据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81492" y="235915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获取模版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81492" y="3177940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根据模板数据项名称获取对应的值，存入集合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36846" y="399672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执行打印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45" y="4366437"/>
            <a:ext cx="10631214" cy="4718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06" y="5315230"/>
            <a:ext cx="4511431" cy="48772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81492" y="4834446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获取上步生成的数据集合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05" y="6163939"/>
            <a:ext cx="5014395" cy="45724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81492" y="579515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.2</a:t>
            </a:r>
            <a:r>
              <a:rPr lang="zh-CN" altLang="en-US" dirty="0" smtClean="0"/>
              <a:t>获取模版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57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49" y="759950"/>
            <a:ext cx="5890770" cy="4877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7141" y="39061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获取打印机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7141" y="124767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判断打印还是重打印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7141" y="19200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68549" y="36277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select * from AT_AS_PR_CERTIFICATE_DATA;--合格证数据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AT_AS_PR_COC_DATA;--一致性证书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AT_AS_PR_FUEL_DATA;--燃油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AT_AS_PR_JOB_QUEUE;--打印任务队列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AT_AS_PR_PRINT_RECORDS;--三证打印记录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8549" y="314006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打印数据相关表：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57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4638" y="1482578"/>
            <a:ext cx="4429956" cy="56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</a:t>
            </a:r>
            <a:r>
              <a:rPr lang="en-US" altLang="zh-CN" dirty="0" smtClean="0"/>
              <a:t>AT_AS_PR_JOB_QUEUE</a:t>
            </a:r>
            <a:r>
              <a:rPr lang="zh-CN" altLang="en-US" dirty="0" smtClean="0"/>
              <a:t>表有无打印队列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31322" y="2894131"/>
            <a:ext cx="2365898" cy="53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网页查看有无</a:t>
            </a:r>
            <a:r>
              <a:rPr lang="en-US" altLang="zh-CN" dirty="0" smtClean="0"/>
              <a:t>MQ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29147" y="2894131"/>
            <a:ext cx="1930894" cy="53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检查打印状态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7167" y="4341198"/>
            <a:ext cx="2037427" cy="53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检查数据有无生成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8235" y="4341198"/>
            <a:ext cx="2430261" cy="53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</a:t>
            </a:r>
            <a:r>
              <a:rPr lang="en-US" altLang="zh-CN" dirty="0" smtClean="0"/>
              <a:t>SOS</a:t>
            </a:r>
            <a:r>
              <a:rPr lang="zh-CN" altLang="en-US" dirty="0" smtClean="0"/>
              <a:t>是否运行正常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47309" y="4341198"/>
            <a:ext cx="1811045" cy="53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检查过点事件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93407" y="4341198"/>
            <a:ext cx="3222594" cy="69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检查打印机是否脱机、缺纸，打印机的打印队列是否堵塞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2913" y="5788265"/>
            <a:ext cx="2290439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打印机是否配置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948440" y="5788266"/>
            <a:ext cx="2956264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检查打印数据是否正确维护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5100217" y="119859"/>
            <a:ext cx="843385" cy="4705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745483" y="2374512"/>
            <a:ext cx="914407" cy="3018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5400000">
            <a:off x="2634444" y="2541247"/>
            <a:ext cx="914406" cy="26854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5400000">
            <a:off x="6236001" y="3695349"/>
            <a:ext cx="914407" cy="3271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235" y="541538"/>
            <a:ext cx="430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过点打印未打印出来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先查看日志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按以下流程排查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4210788" y="2286940"/>
            <a:ext cx="372863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</a:t>
            </a:r>
          </a:p>
        </p:txBody>
      </p:sp>
      <p:sp>
        <p:nvSpPr>
          <p:cNvPr id="24" name="矩形 23"/>
          <p:cNvSpPr/>
          <p:nvPr/>
        </p:nvSpPr>
        <p:spPr>
          <a:xfrm>
            <a:off x="6589448" y="2294891"/>
            <a:ext cx="372863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</a:t>
            </a:r>
          </a:p>
        </p:txBody>
      </p:sp>
      <p:sp>
        <p:nvSpPr>
          <p:cNvPr id="31" name="矩形 30"/>
          <p:cNvSpPr/>
          <p:nvPr/>
        </p:nvSpPr>
        <p:spPr>
          <a:xfrm>
            <a:off x="5757167" y="5184584"/>
            <a:ext cx="372863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89707" y="3706445"/>
            <a:ext cx="547270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57886" y="3706445"/>
            <a:ext cx="372863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584818" y="3706445"/>
            <a:ext cx="372863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276911" y="5184584"/>
            <a:ext cx="372863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38096" y="3719769"/>
            <a:ext cx="881109" cy="3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已打印</a:t>
            </a:r>
          </a:p>
        </p:txBody>
      </p:sp>
    </p:spTree>
    <p:extLst>
      <p:ext uri="{BB962C8B-B14F-4D97-AF65-F5344CB8AC3E}">
        <p14:creationId xmlns:p14="http://schemas.microsoft.com/office/powerpoint/2010/main" val="287140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421</Words>
  <Application>Microsoft Office PowerPoint</Application>
  <PresentationFormat>宽屏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98</cp:revision>
  <dcterms:created xsi:type="dcterms:W3CDTF">2019-01-06T06:39:06Z</dcterms:created>
  <dcterms:modified xsi:type="dcterms:W3CDTF">2019-01-14T09:32:49Z</dcterms:modified>
</cp:coreProperties>
</file>