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9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2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CFC2-9A24-4630-B0C7-5C9246FE63A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6893-DD19-4D26-BC81-59B5169F3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802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一、项目结构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0686"/>
            <a:ext cx="9144000" cy="303711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MES</a:t>
            </a:r>
            <a:r>
              <a:rPr lang="zh-CN" altLang="en-US" dirty="0" smtClean="0"/>
              <a:t>端</a:t>
            </a:r>
            <a:r>
              <a:rPr lang="en-US" altLang="zh-CN" dirty="0" smtClean="0"/>
              <a:t>SOS</a:t>
            </a:r>
            <a:r>
              <a:rPr lang="zh-CN" altLang="en-US" dirty="0" smtClean="0"/>
              <a:t>生成的客户端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XML</a:t>
            </a:r>
            <a:r>
              <a:rPr lang="zh-CN" altLang="en-US" dirty="0" smtClean="0"/>
              <a:t>与对象互相转换的工具类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接收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对象，转发给</a:t>
            </a:r>
            <a:r>
              <a:rPr lang="en-US" altLang="zh-CN" dirty="0" smtClean="0"/>
              <a:t>MES</a:t>
            </a:r>
            <a:r>
              <a:rPr lang="zh-CN" altLang="en-US" dirty="0" smtClean="0"/>
              <a:t>的方法类</a:t>
            </a:r>
            <a:endParaRPr lang="en-US" altLang="zh-CN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dirty="0" smtClean="0"/>
              <a:t>加载配置项</a:t>
            </a:r>
            <a:endParaRPr lang="en-US" altLang="zh-CN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dirty="0" smtClean="0"/>
              <a:t>接收</a:t>
            </a:r>
            <a:r>
              <a:rPr lang="en-US" altLang="zh-CN" dirty="0" smtClean="0"/>
              <a:t>SAP</a:t>
            </a:r>
            <a:r>
              <a:rPr lang="zh-CN" altLang="en-US" dirty="0" smtClean="0"/>
              <a:t>发送的对象，转为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MQ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LES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dirty="0" smtClean="0"/>
              <a:t>通过客户端发送给</a:t>
            </a:r>
            <a:r>
              <a:rPr lang="en-US" altLang="zh-CN" dirty="0" smtClean="0"/>
              <a:t>MES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sapBean</a:t>
            </a:r>
            <a:r>
              <a:rPr lang="zh-CN" altLang="en-US" dirty="0" smtClean="0"/>
              <a:t>层映射类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mesBean</a:t>
            </a:r>
            <a:r>
              <a:rPr lang="zh-CN" altLang="en-US" dirty="0" smtClean="0"/>
              <a:t>层映射类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MQ</a:t>
            </a:r>
            <a:r>
              <a:rPr lang="zh-CN" altLang="en-US" dirty="0" smtClean="0"/>
              <a:t>工具类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配置文件</a:t>
            </a:r>
            <a:r>
              <a:rPr lang="en-US" altLang="zh-CN" dirty="0" err="1" smtClean="0"/>
              <a:t>config.properties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39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二、生成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690688"/>
            <a:ext cx="6389913" cy="4328159"/>
          </a:xfrm>
        </p:spPr>
      </p:pic>
    </p:spTree>
    <p:extLst>
      <p:ext uri="{BB962C8B-B14F-4D97-AF65-F5344CB8AC3E}">
        <p14:creationId xmlns:p14="http://schemas.microsoft.com/office/powerpoint/2010/main" val="18491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5" y="678123"/>
            <a:ext cx="9875520" cy="58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98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包放入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容器的</a:t>
            </a:r>
            <a:r>
              <a:rPr lang="en-US" altLang="zh-CN" dirty="0" err="1" smtClean="0"/>
              <a:t>webapps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26" y="2334715"/>
            <a:ext cx="8728435" cy="28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38448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40" y="1393371"/>
            <a:ext cx="5543414" cy="47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4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打入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包未生效需要清理的缓存：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可配置文件进行重配：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53" y="1988503"/>
            <a:ext cx="7639050" cy="170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4542155"/>
            <a:ext cx="9439275" cy="19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6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107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一、项目结构</vt:lpstr>
      <vt:lpstr>二、生成war包</vt:lpstr>
      <vt:lpstr>PowerPoint 演示文稿</vt:lpstr>
      <vt:lpstr>三、TOMCAT部署</vt:lpstr>
      <vt:lpstr>PowerPoint 演示文稿</vt:lpstr>
      <vt:lpstr>附件：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一、项目结构</dc:title>
  <dc:creator>hmy</dc:creator>
  <cp:lastModifiedBy>hmy</cp:lastModifiedBy>
  <cp:revision>18</cp:revision>
  <dcterms:created xsi:type="dcterms:W3CDTF">2020-06-11T13:46:12Z</dcterms:created>
  <dcterms:modified xsi:type="dcterms:W3CDTF">2020-06-15T07:13:32Z</dcterms:modified>
</cp:coreProperties>
</file>