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>
        <p:scale>
          <a:sx n="100" d="100"/>
          <a:sy n="100" d="100"/>
        </p:scale>
        <p:origin x="93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0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7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4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6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F957-72C1-45EE-9685-CE688AD4693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B632-EF91-4B1B-A0CA-7F4E09737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4450" y="2152650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SAP</a:t>
            </a:r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5650" y="809625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整车订单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91175" y="2771775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同步销售子订单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86125" y="3457575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销售订单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91175" y="4219575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批量销售子订单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2781300" y="1066800"/>
            <a:ext cx="514350" cy="134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2781300" y="2409825"/>
            <a:ext cx="504825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6" idx="1"/>
          </p:cNvCxnSpPr>
          <p:nvPr/>
        </p:nvCxnSpPr>
        <p:spPr>
          <a:xfrm flipV="1">
            <a:off x="4752975" y="302895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>
            <a:off x="4752975" y="3714750"/>
            <a:ext cx="8382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995612" y="171450"/>
            <a:ext cx="2066925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 Order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367336" y="3209925"/>
            <a:ext cx="2066925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AS_OM_SaleSyncSubOrder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367336" y="4629150"/>
            <a:ext cx="2066925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AS_OM_SaleBatchSubOrder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298654" y="2781300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同步子订单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98654" y="4229100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批量子订单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6" idx="3"/>
            <a:endCxn id="24" idx="1"/>
          </p:cNvCxnSpPr>
          <p:nvPr/>
        </p:nvCxnSpPr>
        <p:spPr>
          <a:xfrm>
            <a:off x="7058025" y="3028950"/>
            <a:ext cx="1240629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25" idx="1"/>
          </p:cNvCxnSpPr>
          <p:nvPr/>
        </p:nvCxnSpPr>
        <p:spPr>
          <a:xfrm>
            <a:off x="7058025" y="4476750"/>
            <a:ext cx="1240629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400798" y="723900"/>
            <a:ext cx="2066925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BIWSUBOrder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5" idx="3"/>
            <a:endCxn id="33" idx="2"/>
          </p:cNvCxnSpPr>
          <p:nvPr/>
        </p:nvCxnSpPr>
        <p:spPr>
          <a:xfrm flipV="1">
            <a:off x="4762500" y="1019175"/>
            <a:ext cx="1638298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3" idx="6"/>
            <a:endCxn id="25" idx="3"/>
          </p:cNvCxnSpPr>
          <p:nvPr/>
        </p:nvCxnSpPr>
        <p:spPr>
          <a:xfrm>
            <a:off x="8467723" y="1019175"/>
            <a:ext cx="1297781" cy="3467100"/>
          </a:xfrm>
          <a:prstGeom prst="bentConnector3">
            <a:avLst>
              <a:gd name="adj1" fmla="val 176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541" y="2000250"/>
            <a:ext cx="1466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子订单汇总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33" idx="4"/>
            <a:endCxn id="24" idx="0"/>
          </p:cNvCxnSpPr>
          <p:nvPr/>
        </p:nvCxnSpPr>
        <p:spPr>
          <a:xfrm rot="16200000" flipH="1">
            <a:off x="7499745" y="1248966"/>
            <a:ext cx="1466850" cy="15978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818833" y="20097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？？？？？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083150" y="3228975"/>
            <a:ext cx="2066925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AS_OM_SyncSubOrder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7998616" y="4657725"/>
            <a:ext cx="2066925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AS_OM_BatchSubOrder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60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TimLiu</dc:creator>
  <cp:lastModifiedBy>TimLiu</cp:lastModifiedBy>
  <cp:revision>4</cp:revision>
  <dcterms:created xsi:type="dcterms:W3CDTF">2020-06-03T13:00:31Z</dcterms:created>
  <dcterms:modified xsi:type="dcterms:W3CDTF">2020-06-03T13:49:45Z</dcterms:modified>
</cp:coreProperties>
</file>