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62" r:id="rId20"/>
  </p:sldIdLst>
  <p:sldSz cx="9144000" cy="6858000" type="screen4x3"/>
  <p:notesSz cx="6858000" cy="9144000"/>
  <p:defaultTextStyle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="" xmlns:pr="pr" dt="1544519077" val="694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2" y="86"/>
      </p:cViewPr>
      <p:guideLst/>
    </p:cSldViewPr>
  </p:slideViewPr>
  <p:outlineViewPr>
    <p:cViewPr>
      <p:scale>
        <a:sx n="303" d="100"/>
        <a:sy n="30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" d="100"/>
        <a:sy n="14" d="100"/>
      </p:scale>
      <p:origin x="0" y="0"/>
    </p:cViewPr>
  </p:sorterViewPr>
  <p:notesViewPr>
    <p:cSldViewPr snapToGrid="0">
      <p:cViewPr>
        <p:scale>
          <a:sx n="85" d="100"/>
          <a:sy n="85" d="100"/>
        </p:scale>
        <p:origin x="793" y="224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ZybT4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en-US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48YTo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sz="quarter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en-US" sz="1200"/>
            </a:pPr>
            <a:fld id="{3EB5CB87-C9D3-E03D-9D0D-3F6885436B6A}" type="datetime1">
              <a:t>2019/1/16</a:t>
            </a:fld>
            <a:endParaRPr/>
          </a:p>
        </p:txBody>
      </p:sp>
      <p:sp>
        <p:nvSpPr>
          <p:cNvPr id="4" name="页脚占位符 3"/>
          <p:cNvSpPr>
            <a:spLocks noGrp="1" noChangeArrowheads="1"/>
            <a:extLst>
              <a:ext uri="smNativeData">
                <pr:smNativeData xmlns="" xmlns:pr="pr" val="SMDATA_12_pX0PX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EiIHk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2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en-US" sz="1200"/>
            </a:pPr>
            <a:endParaRPr/>
          </a:p>
        </p:txBody>
      </p:sp>
      <p:sp>
        <p:nvSpPr>
          <p:cNvPr id="5" name="灯片编号占位符 4"/>
          <p:cNvSpPr>
            <a:spLocks noGrp="1" noChangeArrowheads="1"/>
            <a:extLst>
              <a:ext uri="smNativeData">
                <pr:smNativeData xmlns="" xmlns:pr="pr" val="SMDATA_12_pX0PX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48L3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3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en-US" sz="1200"/>
            </a:pPr>
            <a:fld id="{3EB5EE81-CFD3-E018-9D0D-394DA0436B6C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92455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ChangeArrowheads="1"/>
            <a:extLst>
              <a:ext uri="smNativeData">
                <pr:smNativeData xmlns="" xmlns:pr="pr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en-US" sz="1200"/>
            </a:pPr>
            <a:endParaRPr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="" xmlns:pr="pr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en-US" sz="1200"/>
            </a:pPr>
            <a:fld id="{3EB5EAEA-A4D3-E01C-9D0D-5249A4436B07}" type="datetime1">
              <a:t>2019/1/16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 noChangeArrowheads="1"/>
            <a:extLst>
              <a:ext uri="smNativeData">
                <pr:smNativeData xmlns="" xmlns:pr="pr" val="SMDATA_12_pX0PX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  <p:sp>
        <p:nvSpPr>
          <p:cNvPr id="5" name="Notes Placeholder 4"/>
          <p:cNvSpPr>
            <a:spLocks noGrp="1" noChangeArrowheads="1"/>
            <a:extLst>
              <a:ext uri="smNativeData">
                <pr:smNativeData xmlns="" xmlns:pr="pr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="" xmlns:pr="pr" val="SMDATA_12_pX0PX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en-US" sz="1200"/>
            </a:pPr>
            <a:endParaRPr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="" xmlns:pr="pr" val="SMDATA_12_pX0PX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en-US" sz="1200"/>
            </a:pPr>
            <a:fld id="{3EB5BBA3-EDD3-E04D-9D0D-1B18F5436B4E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15397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ChangeArrowheads="1"/>
            <a:extLst>
              <a:ext uri="smNativeData">
                <pr:smNativeData xmlns="" xmlns:pr="pr" val="SMDATA_12_pX0PX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gjAABQGQAAAAAAAA=="/>
              </a:ext>
            </a:extLst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3" name="备注占位符 2"/>
          <p:cNvSpPr>
            <a:spLocks noGrp="1" noChangeArrowheads="1"/>
            <a:extLst>
              <a:ext uri="smNativeData">
                <pr:smNativeData xmlns="" xmlns:pr="pr" val="SMDATA_12_pX0PXB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AAAAAA=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  <p:sp>
        <p:nvSpPr>
          <p:cNvPr id="4" name="灯片编号占位符 3"/>
          <p:cNvSpPr>
            <a:spLocks noGrp="1" noChangeArrowheads="1"/>
            <a:extLst>
              <a:ext uri="smNativeData">
                <pr:smNativeData xmlns="" xmlns:pr="pr" val="SMDATA_12_pX0PXB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UE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BAOAAAAAAAAA=="/>
              </a:ext>
            </a:extLst>
          </p:cNvSpPr>
          <p:nvPr>
            <p:ph type="sldNum" sz="quarter" idx="429496729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>
              <a:defRPr lang="en-US"/>
            </a:pPr>
            <a:fld id="{3EB5B870-3ED3-E04E-9D0D-C81BF6436B9D}" type="slidenum"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492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ChangeArrowheads="1"/>
            <a:extLst>
              <a:ext uri="smNativeData">
                <pr:smNativeData xmlns="" xmlns:pr="pr" val="SMDATA_12_pX0PX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lzc3I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gjAABQGQAAAAAAAA=="/>
              </a:ext>
            </a:extLst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3" name="备注占位符 2"/>
          <p:cNvSpPr>
            <a:spLocks noGrp="1" noChangeArrowheads="1"/>
            <a:extLst>
              <a:ext uri="smNativeData">
                <pr:smNativeData xmlns="" xmlns:pr="pr" val="SMDATA_12_pX0PXB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xb20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AAAAAA=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  <p:sp>
        <p:nvSpPr>
          <p:cNvPr id="4" name="灯片编号占位符 3"/>
          <p:cNvSpPr>
            <a:spLocks noGrp="1" noChangeArrowheads="1"/>
            <a:extLst>
              <a:ext uri="smNativeData">
                <pr:smNativeData xmlns="" xmlns:pr="pr" val="SMDATA_12_pX0PXB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BAOAAAAAAAAA=="/>
              </a:ext>
            </a:extLst>
          </p:cNvSpPr>
          <p:nvPr>
            <p:ph type="sldNum" sz="quarter" idx="429496729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>
              <a:defRPr lang="en-US"/>
            </a:pPr>
            <a:fld id="{3EB5C4AF-E1D3-E032-9D0D-17678A436B42}" type="slidenum"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5916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ChangeArrowheads="1"/>
            <a:extLst>
              <a:ext uri="smNativeData">
                <pr:smNativeData xmlns="" xmlns:pr="pr" val="SMDATA_12_pX0PX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M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gjAABQGQAAAAAAAA=="/>
              </a:ext>
            </a:extLst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3" name="备注占位符 2"/>
          <p:cNvSpPr>
            <a:spLocks noGrp="1" noChangeArrowheads="1"/>
            <a:extLst>
              <a:ext uri="smNativeData">
                <pr:smNativeData xmlns="" xmlns:pr="pr" val="SMDATA_12_pX0PXB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AAAAAA=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  <p:sp>
        <p:nvSpPr>
          <p:cNvPr id="4" name="灯片编号占位符 3"/>
          <p:cNvSpPr>
            <a:spLocks noGrp="1" noChangeArrowheads="1"/>
            <a:extLst>
              <a:ext uri="smNativeData">
                <pr:smNativeData xmlns="" xmlns:pr="pr" val="SMDATA_12_pX0PXB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ICAg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BAOAAAAAAAAA=="/>
              </a:ext>
            </a:extLst>
          </p:cNvSpPr>
          <p:nvPr>
            <p:ph type="sldNum" sz="quarter" idx="429496729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>
              <a:defRPr lang="en-US"/>
            </a:pPr>
            <a:fld id="{3EB5E91A-54D3-E01F-9D0D-A24AA7436BF7}" type="slidenum"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734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lang="en-US" sz="24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ctr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ctr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ctr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lang="en-US" sz="16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ctr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lang="en-US" sz="16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Slide Number Placeholder 5"/>
          <p:cNvSpPr>
            <a:spLocks noGrp="1" noChangeArrowheads="1"/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6JwAAGicAAGI0AABZKQAAAAAAAA=="/>
              </a:ext>
            </a:extLst>
          </p:cNvSpPr>
          <p:nvPr>
            <p:ph type="sldNum" sz="quarter" idx="1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fld id="{3EB58E3A-74D3-E078-9D0D-822DC0436BD7}" type="slidenum">
              <a:t>‹#›</a:t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iEgAAGicAAJ4lAABZKQAAAAAAAA=="/>
              </a:ext>
            </a:extLst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endParaRPr/>
          </a:p>
        </p:txBody>
      </p:sp>
      <p:sp>
        <p:nvSpPr>
          <p:cNvPr id="6" name="Date Placeholder 3"/>
          <p:cNvSpPr>
            <a:spLocks noGrp="1" noChangeArrowheads="1"/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eAwAAGicAAIYQAABZKQAAAAAAAA=="/>
              </a:ext>
            </a:extLst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fld id="{3EB5874D-03D3-E071-9D0D-F524C9436BA0}" type="datetime1">
              <a:t>2019/1/16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5AwAANQIAAIc0AACYCgAAAAAAAA=="/>
              </a:ext>
            </a:extLst>
          </p:cNvSpPr>
          <p:nvPr>
            <p:ph type="title"/>
          </p:nvPr>
        </p:nvSpPr>
        <p:spPr>
          <a:xfrm>
            <a:off x="645795" y="358775"/>
            <a:ext cx="7893050" cy="136334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5AwAACQsAAF4bAADWFwAAAAAAAA=="/>
              </a:ext>
            </a:extLst>
          </p:cNvSpPr>
          <p:nvPr>
            <p:ph sz="quarter" idx="1"/>
          </p:nvPr>
        </p:nvSpPr>
        <p:spPr>
          <a:xfrm>
            <a:off x="645795" y="1793875"/>
            <a:ext cx="3803015" cy="208089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5AwAAmhkAAF4bAAD2JQAAAAAAAA=="/>
              </a:ext>
            </a:extLst>
          </p:cNvSpPr>
          <p:nvPr>
            <p:ph sz="quarter" idx="2"/>
          </p:nvPr>
        </p:nvSpPr>
        <p:spPr>
          <a:xfrm>
            <a:off x="645795" y="4161790"/>
            <a:ext cx="3803015" cy="200914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HQAACQsAAIc0AAD2JQAAAAAAAA=="/>
              </a:ext>
            </a:extLst>
          </p:cNvSpPr>
          <p:nvPr>
            <p:ph sz="half" idx="3"/>
          </p:nvPr>
        </p:nvSpPr>
        <p:spPr>
          <a:xfrm>
            <a:off x="4735830" y="1793875"/>
            <a:ext cx="3803015" cy="437705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6JwAAGicAAGI0AABZKQAAAAAAAA=="/>
              </a:ext>
            </a:extLst>
          </p:cNvSpPr>
          <p:nvPr>
            <p:ph type="sldNum" sz="quarter" idx="1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fld id="{3EB5F229-67D3-E004-9D0D-9151BC436BC4}" type="slidenum">
              <a:t>‹#›</a:t>
            </a:fld>
            <a:endParaRPr/>
          </a:p>
        </p:txBody>
      </p:sp>
      <p:sp>
        <p:nvSpPr>
          <p:cNvPr id="7" name="Footer Placeholder 4"/>
          <p:cNvSpPr>
            <a:spLocks noGrp="1" noChangeArrowheads="1"/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iEgAAGicAAJ4lAABZKQAAAAAAAA=="/>
              </a:ext>
            </a:extLst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endParaRPr/>
          </a:p>
        </p:txBody>
      </p:sp>
      <p:sp>
        <p:nvSpPr>
          <p:cNvPr id="8" name="Date Placeholder 3"/>
          <p:cNvSpPr>
            <a:spLocks noGrp="1" noChangeArrowheads="1"/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eAwAAGicAAIYQAABZKQAAAAAAAA=="/>
              </a:ext>
            </a:extLst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fld id="{3EB59513-5DD3-E063-9D0D-AB36DB436BFE}" type="datetime1">
              <a:t>2019/1/16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5AwAANQIAAIc0AACYCgAAAAAAAA=="/>
              </a:ext>
            </a:extLst>
          </p:cNvSpPr>
          <p:nvPr>
            <p:ph type="title"/>
          </p:nvPr>
        </p:nvSpPr>
        <p:spPr>
          <a:xfrm>
            <a:off x="645795" y="358775"/>
            <a:ext cx="7893050" cy="136334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5AwAACQsAAIc0AADWFwAAAAAAAA=="/>
              </a:ext>
            </a:extLst>
          </p:cNvSpPr>
          <p:nvPr>
            <p:ph sz="half" idx="1"/>
          </p:nvPr>
        </p:nvSpPr>
        <p:spPr>
          <a:xfrm>
            <a:off x="645795" y="1793875"/>
            <a:ext cx="7893050" cy="208089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5AwAAmhkAAF4bAAD2JQAAAAAAAA=="/>
              </a:ext>
            </a:extLst>
          </p:cNvSpPr>
          <p:nvPr>
            <p:ph sz="quarter" idx="2"/>
          </p:nvPr>
        </p:nvSpPr>
        <p:spPr>
          <a:xfrm>
            <a:off x="645795" y="4161790"/>
            <a:ext cx="3803015" cy="200914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HQAAmhkAAIc0AAD2JQAAAAAAAA=="/>
              </a:ext>
            </a:extLst>
          </p:cNvSpPr>
          <p:nvPr>
            <p:ph sz="quarter" idx="3"/>
          </p:nvPr>
        </p:nvSpPr>
        <p:spPr>
          <a:xfrm>
            <a:off x="4735830" y="4161790"/>
            <a:ext cx="3803015" cy="200914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6JwAAGicAAGI0AABZKQAAAAAAAA=="/>
              </a:ext>
            </a:extLst>
          </p:cNvSpPr>
          <p:nvPr>
            <p:ph type="sldNum" sz="quarter" idx="1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fld id="{3EB5F4F8-B6D3-E002-9D0D-4057BA436B15}" type="slidenum">
              <a:t>‹#›</a:t>
            </a:fld>
            <a:endParaRPr/>
          </a:p>
        </p:txBody>
      </p:sp>
      <p:sp>
        <p:nvSpPr>
          <p:cNvPr id="7" name="Footer Placeholder 4"/>
          <p:cNvSpPr>
            <a:spLocks noGrp="1" noChangeArrowheads="1"/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iEgAAGicAAJ4lAABZKQAAAAAAAA=="/>
              </a:ext>
            </a:extLst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endParaRPr/>
          </a:p>
        </p:txBody>
      </p:sp>
      <p:sp>
        <p:nvSpPr>
          <p:cNvPr id="8" name="Date Placeholder 3"/>
          <p:cNvSpPr>
            <a:spLocks noGrp="1" noChangeArrowheads="1"/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eAwAAGicAAIYQAABZKQAAAAAAAA=="/>
              </a:ext>
            </a:extLst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fld id="{3EB5D075-3BD3-E026-9D0D-CD739E436B98}" type="datetime1">
              <a:t>2019/1/16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5AwAANQIAAIc0AACYCgAAAAAAAA=="/>
              </a:ext>
            </a:extLst>
          </p:cNvSpPr>
          <p:nvPr>
            <p:ph type="title"/>
          </p:nvPr>
        </p:nvSpPr>
        <p:spPr>
          <a:xfrm>
            <a:off x="645795" y="358775"/>
            <a:ext cx="7893050" cy="136334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5AwAACQsAAF4bAADWFwAAAAAAAA=="/>
              </a:ext>
            </a:extLst>
          </p:cNvSpPr>
          <p:nvPr>
            <p:ph sz="quarter" idx="1"/>
          </p:nvPr>
        </p:nvSpPr>
        <p:spPr>
          <a:xfrm>
            <a:off x="645795" y="1793875"/>
            <a:ext cx="3803015" cy="208089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HQAACQsAAIc0AADWFwAAAAAAAA=="/>
              </a:ext>
            </a:extLst>
          </p:cNvSpPr>
          <p:nvPr>
            <p:ph sz="quarter" idx="2"/>
          </p:nvPr>
        </p:nvSpPr>
        <p:spPr>
          <a:xfrm>
            <a:off x="4735830" y="1793875"/>
            <a:ext cx="3803015" cy="208089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5AwAAmhkAAIc0AAD2JQAAAAAAAA=="/>
              </a:ext>
            </a:extLst>
          </p:cNvSpPr>
          <p:nvPr>
            <p:ph sz="half" idx="3"/>
          </p:nvPr>
        </p:nvSpPr>
        <p:spPr>
          <a:xfrm>
            <a:off x="645795" y="4161790"/>
            <a:ext cx="7893050" cy="200914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6JwAAGicAAGI0AABZKQAAAAAAAA=="/>
              </a:ext>
            </a:extLst>
          </p:cNvSpPr>
          <p:nvPr>
            <p:ph type="sldNum" sz="quarter" idx="1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fld id="{3EB5B224-6AD3-E044-9D0D-9C11FC436BC9}" type="slidenum">
              <a:t>‹#›</a:t>
            </a:fld>
            <a:endParaRPr/>
          </a:p>
        </p:txBody>
      </p:sp>
      <p:sp>
        <p:nvSpPr>
          <p:cNvPr id="7" name="Footer Placeholder 4"/>
          <p:cNvSpPr>
            <a:spLocks noGrp="1" noChangeArrowheads="1"/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iEgAAGicAAJ4lAABZKQAAAAAAAA=="/>
              </a:ext>
            </a:extLst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endParaRPr/>
          </a:p>
        </p:txBody>
      </p:sp>
      <p:sp>
        <p:nvSpPr>
          <p:cNvPr id="8" name="Date Placeholder 3"/>
          <p:cNvSpPr>
            <a:spLocks noGrp="1" noChangeArrowheads="1"/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eAwAAGicAAIYQAABZKQAAAAAAAA=="/>
              </a:ext>
            </a:extLst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fld id="{3EB5F63F-71D3-E000-9D0D-8755B8436BD2}" type="datetime1">
              <a:t>2019/1/16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5AwAANQIAAIc0AACYCgAAAAAAAA=="/>
              </a:ext>
            </a:extLst>
          </p:cNvSpPr>
          <p:nvPr>
            <p:ph type="title"/>
          </p:nvPr>
        </p:nvSpPr>
        <p:spPr>
          <a:xfrm>
            <a:off x="645795" y="358775"/>
            <a:ext cx="7893050" cy="136334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5AwAACQsAAIc0AAD2JQAAAAAAAA=="/>
              </a:ext>
            </a:extLst>
          </p:cNvSpPr>
          <p:nvPr>
            <p:ph idx="1"/>
          </p:nvPr>
        </p:nvSpPr>
        <p:spPr>
          <a:xfrm>
            <a:off x="645795" y="1793875"/>
            <a:ext cx="7893050" cy="437705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Slide Number Placeholder 5"/>
          <p:cNvSpPr>
            <a:spLocks noGrp="1" noChangeArrowheads="1"/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6JwAAGicAAGI0AABZKQAAAAAAAA=="/>
              </a:ext>
            </a:extLst>
          </p:cNvSpPr>
          <p:nvPr>
            <p:ph type="sldNum" sz="quarter" idx="1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fld id="{3EB5C609-47D3-E030-9D0D-B16588436BE4}" type="slidenum">
              <a:t>‹#›</a:t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iEgAAGicAAJ4lAABZKQAAAAAAAA=="/>
              </a:ext>
            </a:extLst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endParaRPr/>
          </a:p>
        </p:txBody>
      </p:sp>
      <p:sp>
        <p:nvSpPr>
          <p:cNvPr id="6" name="Date Placeholder 3"/>
          <p:cNvSpPr>
            <a:spLocks noGrp="1" noChangeArrowheads="1"/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eAwAAGicAAIYQAABZKQAAAAAAAA=="/>
              </a:ext>
            </a:extLst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fld id="{3EB58C75-3BD3-E07A-9D0D-CD2FC2436B98}" type="datetime1">
              <a:t>2019/1/16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5AwAANQIAAIc0AACYCgAAAAAAAA=="/>
              </a:ext>
            </a:extLst>
          </p:cNvSpPr>
          <p:nvPr>
            <p:ph type="title"/>
          </p:nvPr>
        </p:nvSpPr>
        <p:spPr>
          <a:xfrm>
            <a:off x="645795" y="358775"/>
            <a:ext cx="7893050" cy="136334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5AwAACQsAAF4bAAD2JQAAAAAAAA=="/>
              </a:ext>
            </a:extLst>
          </p:cNvSpPr>
          <p:nvPr>
            <p:ph sz="half" idx="1"/>
          </p:nvPr>
        </p:nvSpPr>
        <p:spPr>
          <a:xfrm>
            <a:off x="645795" y="1793875"/>
            <a:ext cx="3803015" cy="437705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HQAACQsAAIc0AAD2JQAAAAAAAA=="/>
              </a:ext>
            </a:extLst>
          </p:cNvSpPr>
          <p:nvPr>
            <p:ph sz="half" idx="2"/>
          </p:nvPr>
        </p:nvSpPr>
        <p:spPr>
          <a:xfrm>
            <a:off x="4735830" y="1793875"/>
            <a:ext cx="3803015" cy="437705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Slide Number Placeholder 5"/>
          <p:cNvSpPr>
            <a:spLocks noGrp="1" noChangeArrowheads="1"/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6JwAAGicAAGI0AABZKQAAAAAAAA=="/>
              </a:ext>
            </a:extLst>
          </p:cNvSpPr>
          <p:nvPr>
            <p:ph type="sldNum" sz="quarter" idx="1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fld id="{3EB5C882-CCD3-E03E-9D0D-3A6B86436B6F}" type="slidenum">
              <a:t>‹#›</a:t>
            </a:fld>
            <a:endParaRPr/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iEgAAGicAAJ4lAABZKQAAAAAAAA=="/>
              </a:ext>
            </a:extLst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endParaRPr/>
          </a:p>
        </p:txBody>
      </p:sp>
      <p:sp>
        <p:nvSpPr>
          <p:cNvPr id="7" name="Date Placeholder 3"/>
          <p:cNvSpPr>
            <a:spLocks noGrp="1" noChangeArrowheads="1"/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eAwAAGicAAIYQAABZKQAAAAAAAA=="/>
              </a:ext>
            </a:extLst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fld id="{3EB5C7FC-B2D3-E031-9D0D-446489436B11}" type="datetime1">
              <a:t>2019/1/16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5AwAANQIAAIc0AACYCgAAAAAAAA=="/>
              </a:ext>
            </a:extLst>
          </p:cNvSpPr>
          <p:nvPr>
            <p:ph type="title"/>
          </p:nvPr>
        </p:nvSpPr>
        <p:spPr>
          <a:xfrm>
            <a:off x="645795" y="358775"/>
            <a:ext cx="7893050" cy="136334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Slide Number Placeholder 5"/>
          <p:cNvSpPr>
            <a:spLocks noGrp="1" noChangeArrowheads="1"/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6JwAAGicAAGI0AABZKQAAAAAAAA=="/>
              </a:ext>
            </a:extLst>
          </p:cNvSpPr>
          <p:nvPr>
            <p:ph type="sldNum" sz="quarter" idx="1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fld id="{3EB5FB16-58D3-E00D-9D0D-AE58B5436BFB}" type="slidenum">
              <a:t>‹#›</a:t>
            </a:fld>
            <a:endParaRPr/>
          </a:p>
        </p:txBody>
      </p:sp>
      <p:sp>
        <p:nvSpPr>
          <p:cNvPr id="4" name="Footer Placeholder 4"/>
          <p:cNvSpPr>
            <a:spLocks noGrp="1" noChangeArrowheads="1"/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iEgAAGicAAJ4lAABZKQAAAAAAAA=="/>
              </a:ext>
            </a:extLst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endParaRPr/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eAwAAGicAAIYQAABZKQAAAAAAAA=="/>
              </a:ext>
            </a:extLst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fld id="{3EB5C31B-55D3-E035-9D0D-A3608D436BF6}" type="datetime1">
              <a:t>2019/1/16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 noChangeArrowheads="1"/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6JwAAGicAAGI0AABZKQAAAAAAAA=="/>
              </a:ext>
            </a:extLst>
          </p:cNvSpPr>
          <p:nvPr>
            <p:ph type="sldNum" sz="quarter" idx="1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fld id="{3EB58B6F-21D3-E07D-9D0D-D728C5436B82}" type="slidenum">
              <a:t>‹#›</a:t>
            </a:fld>
            <a:endParaRPr/>
          </a:p>
        </p:txBody>
      </p:sp>
      <p:sp>
        <p:nvSpPr>
          <p:cNvPr id="3" name="Footer Placeholder 4"/>
          <p:cNvSpPr>
            <a:spLocks noGrp="1" noChangeArrowheads="1"/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iEgAAGicAAJ4lAABZKQAAAAAAAA=="/>
              </a:ext>
            </a:extLst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endParaRPr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eAwAAGicAAIYQAABZKQAAAAAAAA=="/>
              </a:ext>
            </a:extLst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fld id="{3EB5D1A9-E7D3-E027-9D0D-11729F436B44}" type="datetime1">
              <a:t>2019/1/16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5AwAANQIAAIc0AAD2JQAAAAAAAA=="/>
              </a:ext>
            </a:extLst>
          </p:cNvSpPr>
          <p:nvPr>
            <p:ph/>
          </p:nvPr>
        </p:nvSpPr>
        <p:spPr>
          <a:xfrm>
            <a:off x="645795" y="358775"/>
            <a:ext cx="7893050" cy="581215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Slide Number Placeholder 5"/>
          <p:cNvSpPr>
            <a:spLocks noGrp="1" noChangeArrowheads="1"/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6JwAAGicAAGI0AABZKQAAAAAAAA=="/>
              </a:ext>
            </a:extLst>
          </p:cNvSpPr>
          <p:nvPr>
            <p:ph type="sldNum" sz="quarter" idx="1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fld id="{3EB5EA96-D8D3-E01C-9D0D-2E49A4436B7B}" type="slidenum">
              <a:t>‹#›</a:t>
            </a:fld>
            <a:endParaRPr/>
          </a:p>
        </p:txBody>
      </p:sp>
      <p:sp>
        <p:nvSpPr>
          <p:cNvPr id="4" name="Footer Placeholder 4"/>
          <p:cNvSpPr>
            <a:spLocks noGrp="1" noChangeArrowheads="1"/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iEgAAGicAAJ4lAABZKQAAAAAAAA=="/>
              </a:ext>
            </a:extLst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endParaRPr/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eAwAAGicAAIYQAABZKQAAAAAAAA=="/>
              </a:ext>
            </a:extLst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fld id="{3EB5EBF6-B8D3-E01D-9D0D-4E48A5436B1B}" type="datetime1">
              <a:t>2019/1/16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5AwAANQIAAIc0AACYCgAAAAAAAA=="/>
              </a:ext>
            </a:extLst>
          </p:cNvSpPr>
          <p:nvPr>
            <p:ph type="title"/>
          </p:nvPr>
        </p:nvSpPr>
        <p:spPr>
          <a:xfrm>
            <a:off x="645795" y="358775"/>
            <a:ext cx="7893050" cy="136334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5AwAACQsAAIc0AADWFwAAAAAAAA=="/>
              </a:ext>
            </a:extLst>
          </p:cNvSpPr>
          <p:nvPr>
            <p:ph sz="half" idx="1"/>
          </p:nvPr>
        </p:nvSpPr>
        <p:spPr>
          <a:xfrm>
            <a:off x="645795" y="1793875"/>
            <a:ext cx="7893050" cy="208089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5AwAAmhkAAIc0AAD2JQAAAAAAAA=="/>
              </a:ext>
            </a:extLst>
          </p:cNvSpPr>
          <p:nvPr>
            <p:ph sz="half" idx="2"/>
          </p:nvPr>
        </p:nvSpPr>
        <p:spPr>
          <a:xfrm>
            <a:off x="645795" y="4161790"/>
            <a:ext cx="7893050" cy="200914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Slide Number Placeholder 5"/>
          <p:cNvSpPr>
            <a:spLocks noGrp="1" noChangeArrowheads="1"/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6JwAAGicAAGI0AABZKQAAAAAAAA=="/>
              </a:ext>
            </a:extLst>
          </p:cNvSpPr>
          <p:nvPr>
            <p:ph type="sldNum" sz="quarter" idx="1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fld id="{3EB5A7C1-8FD3-E051-9D0D-7904E9436B2C}" type="slidenum">
              <a:t>‹#›</a:t>
            </a:fld>
            <a:endParaRPr/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iEgAAGicAAJ4lAABZKQAAAAAAAA=="/>
              </a:ext>
            </a:extLst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endParaRPr/>
          </a:p>
        </p:txBody>
      </p:sp>
      <p:sp>
        <p:nvSpPr>
          <p:cNvPr id="7" name="Date Placeholder 3"/>
          <p:cNvSpPr>
            <a:spLocks noGrp="1" noChangeArrowheads="1"/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eAwAAGicAAIYQAABZKQAAAAAAAA=="/>
              </a:ext>
            </a:extLst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fld id="{3EB5FD62-2CD3-E00B-9D0D-DA5EB3436B8F}" type="datetime1">
              <a:t>2019/1/16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5AwAANQIAAIc0AACYCgAAAAAAAA=="/>
              </a:ext>
            </a:extLst>
          </p:cNvSpPr>
          <p:nvPr>
            <p:ph type="title"/>
          </p:nvPr>
        </p:nvSpPr>
        <p:spPr>
          <a:xfrm>
            <a:off x="645795" y="358775"/>
            <a:ext cx="7893050" cy="136334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5AwAACQsAAF4bAADWFwAAAAAAAA=="/>
              </a:ext>
            </a:extLst>
          </p:cNvSpPr>
          <p:nvPr>
            <p:ph sz="quarter" idx="1"/>
          </p:nvPr>
        </p:nvSpPr>
        <p:spPr>
          <a:xfrm>
            <a:off x="645795" y="1793875"/>
            <a:ext cx="3803015" cy="208089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HQAACQsAAIc0AADWFwAAAAAAAA=="/>
              </a:ext>
            </a:extLst>
          </p:cNvSpPr>
          <p:nvPr>
            <p:ph sz="quarter" idx="2"/>
          </p:nvPr>
        </p:nvSpPr>
        <p:spPr>
          <a:xfrm>
            <a:off x="4735830" y="1793875"/>
            <a:ext cx="3803015" cy="208089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5AwAAmhkAAF4bAAD2JQAAAAAAAA=="/>
              </a:ext>
            </a:extLst>
          </p:cNvSpPr>
          <p:nvPr>
            <p:ph sz="quarter" idx="3"/>
          </p:nvPr>
        </p:nvSpPr>
        <p:spPr>
          <a:xfrm>
            <a:off x="645795" y="4161790"/>
            <a:ext cx="3803015" cy="200914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HQAAmhkAAIc0AAD2JQAAAAAAAA=="/>
              </a:ext>
            </a:extLst>
          </p:cNvSpPr>
          <p:nvPr>
            <p:ph sz="quarter" idx="4"/>
          </p:nvPr>
        </p:nvSpPr>
        <p:spPr>
          <a:xfrm>
            <a:off x="4735830" y="4161790"/>
            <a:ext cx="3803015" cy="200914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6JwAAGicAAGI0AABZKQAAAAAAAA=="/>
              </a:ext>
            </a:extLst>
          </p:cNvSpPr>
          <p:nvPr>
            <p:ph type="sldNum" sz="quarter" idx="1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fld id="{3EB5E567-29D3-E013-9D0D-DF46AB436B8A}" type="slidenum">
              <a:t>‹#›</a:t>
            </a:fld>
            <a:endParaRPr/>
          </a:p>
        </p:txBody>
      </p:sp>
      <p:sp>
        <p:nvSpPr>
          <p:cNvPr id="8" name="Footer Placeholder 4"/>
          <p:cNvSpPr>
            <a:spLocks noGrp="1" noChangeArrowheads="1"/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iEgAAGicAAJ4lAABZKQAAAAAAAA=="/>
              </a:ext>
            </a:extLst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endParaRPr/>
          </a:p>
        </p:txBody>
      </p:sp>
      <p:sp>
        <p:nvSpPr>
          <p:cNvPr id="9" name="Date Placeholder 3"/>
          <p:cNvSpPr>
            <a:spLocks noGrp="1" noChangeArrowheads="1"/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eAwAAGicAAIYQAABZKQAAAAAAAA=="/>
              </a:ext>
            </a:extLst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fld id="{3EB5DB79-37D3-E02D-9D0D-C17895436B94}" type="datetime1">
              <a:t>2019/1/16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5AwAANQIAAIc0AACYCgAAAAAAAA=="/>
              </a:ext>
            </a:extLst>
          </p:cNvSpPr>
          <p:nvPr>
            <p:ph type="title"/>
          </p:nvPr>
        </p:nvSpPr>
        <p:spPr>
          <a:xfrm>
            <a:off x="645795" y="358775"/>
            <a:ext cx="7893050" cy="136334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5AwAACQsAAF4bAAD2JQAAAAAAAA=="/>
              </a:ext>
            </a:extLst>
          </p:cNvSpPr>
          <p:nvPr>
            <p:ph sz="half" idx="1"/>
          </p:nvPr>
        </p:nvSpPr>
        <p:spPr>
          <a:xfrm>
            <a:off x="645795" y="1793875"/>
            <a:ext cx="3803015" cy="437705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HQAACQsAAIc0AADWFwAAAAAAAA=="/>
              </a:ext>
            </a:extLst>
          </p:cNvSpPr>
          <p:nvPr>
            <p:ph sz="quarter" idx="2"/>
          </p:nvPr>
        </p:nvSpPr>
        <p:spPr>
          <a:xfrm>
            <a:off x="4735830" y="1793875"/>
            <a:ext cx="3803015" cy="208089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HQAAmhkAAIc0AAD2JQAAAAAAAA=="/>
              </a:ext>
            </a:extLst>
          </p:cNvSpPr>
          <p:nvPr>
            <p:ph sz="quarter" idx="3"/>
          </p:nvPr>
        </p:nvSpPr>
        <p:spPr>
          <a:xfrm>
            <a:off x="4735830" y="4161790"/>
            <a:ext cx="3803015" cy="200914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6JwAAGicAAGI0AABZKQAAAAAAAA=="/>
              </a:ext>
            </a:extLst>
          </p:cNvSpPr>
          <p:nvPr>
            <p:ph type="sldNum" sz="quarter" idx="1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fld id="{3EB5ACC8-86D3-E05A-9D0D-700FE2436B25}" type="slidenum">
              <a:t>‹#›</a:t>
            </a:fld>
            <a:endParaRPr/>
          </a:p>
        </p:txBody>
      </p:sp>
      <p:sp>
        <p:nvSpPr>
          <p:cNvPr id="7" name="Footer Placeholder 4"/>
          <p:cNvSpPr>
            <a:spLocks noGrp="1" noChangeArrowheads="1"/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iEgAAGicAAJ4lAABZKQAAAAAAAA=="/>
              </a:ext>
            </a:extLst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endParaRPr/>
          </a:p>
        </p:txBody>
      </p:sp>
      <p:sp>
        <p:nvSpPr>
          <p:cNvPr id="8" name="Date Placeholder 3"/>
          <p:cNvSpPr>
            <a:spLocks noGrp="1" noChangeArrowheads="1"/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eAwAAGicAAIYQAABZKQAAAAAAAA=="/>
              </a:ext>
            </a:extLst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fld id="{3EB5981F-51D3-E06E-9D0D-A73BD6436BF2}" type="datetime1">
              <a:t>2019/1/16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R5bGU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eAwAAPwIAAGI0AABnCgAAAAAAAA=="/>
              </a:ext>
            </a:extLst>
          </p:cNvSpPr>
          <p:nvPr>
            <p:ph type="title"/>
          </p:nvPr>
        </p:nvSpPr>
        <p:spPr>
          <a:xfrm>
            <a:off x="628650" y="365125"/>
            <a:ext cx="7886700" cy="132588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6000" b="0" i="0" u="none" strike="noStrike" kern="1" spc="0" baseline="0">
                <a:solidFill>
                  <a:schemeClr val="tx1"/>
                </a:solidFill>
                <a:effectLst/>
                <a:latin typeface="Calibri Light" pitchFamily="2" charset="0"/>
                <a:ea typeface="Calibri Light" pitchFamily="2" charset="0"/>
                <a:cs typeface="Calibri Light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400" b="0" i="0" u="none" strike="noStrike" kern="1" spc="0" baseline="0">
                <a:solidFill>
                  <a:schemeClr val="tx1"/>
                </a:solidFill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" xmlns:pr="pr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NDbH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eAwAAOwsAAGI0AAAAJgAAAAAAAA=="/>
              </a:ext>
            </a:extLst>
          </p:cNvSpPr>
          <p:nvPr>
            <p:ph type="body" idx="1"/>
          </p:nvPr>
        </p:nvSpPr>
        <p:spPr>
          <a:xfrm>
            <a:off x="628650" y="1825625"/>
            <a:ext cx="7886700" cy="435165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228600" marR="0" indent="-228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2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6858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24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11430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6002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20574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 marL="228600" marR="0" indent="-228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2800" b="0" i="0" u="none" strike="noStrike" kern="1" spc="0" baseline="0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Click to edit Master text styles</a:t>
            </a:r>
          </a:p>
          <a:p>
            <a:pPr marL="685800" marR="0" lvl="1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2400" b="0" i="0" u="none" strike="noStrike" kern="1" spc="0" baseline="0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Second level</a:t>
            </a:r>
          </a:p>
          <a:p>
            <a:pPr marL="1143000" marR="0" lvl="2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2000" b="0" i="0" u="none" strike="noStrike" kern="1" spc="0" baseline="0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Third level</a:t>
            </a:r>
          </a:p>
          <a:p>
            <a:pPr marL="1600200" marR="0" lvl="3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1800" b="0" i="0" u="none" strike="noStrike" kern="1" spc="0" baseline="0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Fourth level</a:t>
            </a:r>
          </a:p>
          <a:p>
            <a:pPr marL="2057400" marR="0" lvl="4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1800" b="0" i="0" u="none" strike="noStrike" kern="1" spc="0" baseline="0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E6Zm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eAwAAGicAAIYQAABZKQAAAAAAAA=="/>
              </a:ext>
            </a:extLst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fld id="{3EB5DD04-4AD3-E02B-9D0D-BC7E93436BE9}" type="datetime1">
              <a:t>2019/1/16</a:t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pmb24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iEgAAGicAAJ4lAABZKQAAAAAAAA=="/>
              </a:ext>
            </a:extLst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IgdHk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6JwAAGicAAGI0AABZKQAAAAAAAA=="/>
              </a:ext>
            </a:extLst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fld id="{3EB5A542-0CD3-E053-9D0D-FA06EB436BAF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sldNum="0" hdr="0" ftr="0" dt="0"/>
  <p:txStyles>
    <p:titleStyle>
      <a:lvl1pPr marL="0" marR="0" indent="0" algn="ctr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6000" b="0" i="0" u="none" strike="noStrike" kern="1" spc="0" baseline="0">
          <a:solidFill>
            <a:schemeClr val="tx1"/>
          </a:solidFill>
          <a:effectLst/>
          <a:latin typeface="Calibri Light" pitchFamily="2" charset="0"/>
          <a:ea typeface="Calibri Light" pitchFamily="2" charset="0"/>
          <a:cs typeface="Calibri Light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1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3"/>
          <p:cNvSpPr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EAAAAAAAAAwAAAA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AAAA////AQAAAAAAAAAAAAAAAAAAAAAAAAAAAAAAAAAAAAAAAAAARHOeAH9/fwDn5uYDzMzMAMDA/wB/f38AAAAAAAAAAAAAAAAAAAAAAAAAAAAhAAAAGAAAABQAAAAeAAAAAAAAAHYNAAA9KgAAAAAAAA=="/>
              </a:ext>
            </a:extLst>
          </p:cNvSpPr>
          <p:nvPr/>
        </p:nvSpPr>
        <p:spPr>
          <a:xfrm>
            <a:off x="19050" y="0"/>
            <a:ext cx="2169160" cy="6866255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400"/>
          </a:p>
        </p:txBody>
      </p:sp>
      <p:sp>
        <p:nvSpPr>
          <p:cNvPr id="3" name="直接连接符 14"/>
          <p:cNvSpPr>
            <a:extLst>
              <a:ext uri="smNativeData">
                <pr:smNativeData xmlns="" xmlns:pr="pr" val="SMDATA_12_pX0PX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AAAAA8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wAAAAH9/fwDn5uYDzMzMAMDA/wB/f38AAAAAAAAAAAAAAAAAAAAAAAAAAAAhAAAAGAAAABQAAABZMAAAAAAAAFkwAAA9KgAAAAAAAA=="/>
              </a:ext>
            </a:extLst>
          </p:cNvSpPr>
          <p:nvPr/>
        </p:nvSpPr>
        <p:spPr>
          <a:xfrm>
            <a:off x="7859395" y="0"/>
            <a:ext cx="0" cy="6866255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4" name="矩形 24"/>
          <p:cNvSpPr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EAAAAAAAAAwAAAA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AAAA////AQAAAAAAAAAAAAAAAAAAAAAAAAAAAAAAAAAAAAAAAAAARHOeAH9/fwDn5uYDzMzMAMDA/wB/f38AAAAAAAAAAAAAAAAAAAAAAAAAAAAhAAAAGAAAABQAAABkIAAARScAANgtAACiKQAAAAAAAA=="/>
              </a:ext>
            </a:extLst>
          </p:cNvSpPr>
          <p:nvPr/>
        </p:nvSpPr>
        <p:spPr>
          <a:xfrm>
            <a:off x="5265420" y="6383655"/>
            <a:ext cx="2186940" cy="384175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400"/>
          </a:p>
        </p:txBody>
      </p:sp>
      <p:sp>
        <p:nvSpPr>
          <p:cNvPr id="5" name="TextBox 17"/>
          <p:cNvSpPr>
            <a:extLst>
              <a:ext uri="smNativeData">
                <pr:smNativeData xmlns="" xmlns:pr="pr" val="SMDATA_12_pX0PX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H9/fwDn5uYDzMzMAMDA/wB/f38AAAAAAAAAAAAAAAAAAAAAAAAAAAAhAAAAGAAAABQAAABwIAAAMCcAAH4tAACGKQAAAAAAAA=="/>
              </a:ext>
            </a:extLst>
          </p:cNvSpPr>
          <p:nvPr/>
        </p:nvSpPr>
        <p:spPr>
          <a:xfrm>
            <a:off x="5273040" y="6370320"/>
            <a:ext cx="2122170" cy="37973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>
                <a:solidFill>
                  <a:schemeClr val="bg1"/>
                </a:solidFill>
                <a:latin typeface="微软雅黑" pitchFamily="2"/>
                <a:ea typeface="微软雅黑" pitchFamily="2"/>
                <a:cs typeface="Calibri" pitchFamily="2" charset="0"/>
              </a:rPr>
              <a:t>汇报人：</a:t>
            </a:r>
            <a:r>
              <a:rPr lang="en-US">
                <a:solidFill>
                  <a:schemeClr val="bg1"/>
                </a:solidFill>
                <a:latin typeface="微软雅黑" pitchFamily="2"/>
                <a:ea typeface="微软雅黑" pitchFamily="2"/>
                <a:cs typeface="Calibri" pitchFamily="2" charset="0"/>
              </a:rPr>
              <a:t>胡明勇</a:t>
            </a:r>
          </a:p>
        </p:txBody>
      </p:sp>
      <p:sp>
        <p:nvSpPr>
          <p:cNvPr id="6" name="TextBox 18"/>
          <p:cNvSpPr>
            <a:extLst>
              <a:ext uri="smNativeData">
                <pr:smNativeData xmlns="" xmlns:pr="pr" val="SMDATA_12_pX0PX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H9/fwDn5uYDzMzMAMDA/wB/f38AAAAAAAAAAAAAAAAAAAAAAAAAAAAhAAAAGAAAABQAAABnDwAApwsAAOswAAChDwAAAAAAAA=="/>
              </a:ext>
            </a:extLst>
          </p:cNvSpPr>
          <p:nvPr/>
        </p:nvSpPr>
        <p:spPr>
          <a:xfrm>
            <a:off x="2503805" y="1894205"/>
            <a:ext cx="5448300" cy="64643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algn="ctr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特宋简" panose="02010609010101010101" pitchFamily="49" charset="-122"/>
              </a:rPr>
              <a:t>工作</a:t>
            </a: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特宋简" panose="02010609010101010101" pitchFamily="49" charset="-122"/>
              </a:rPr>
              <a:t>汇报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特宋简" panose="02010609010101010101" pitchFamily="49" charset="-122"/>
            </a:endParaRPr>
          </a:p>
        </p:txBody>
      </p:sp>
      <p:sp>
        <p:nvSpPr>
          <p:cNvPr id="7" name="矩形 30"/>
          <p:cNvSpPr>
            <a:extLst>
              <a:ext uri="smNativeData">
                <pr:smNativeData xmlns="" xmlns:pr="pr" val="SMDATA_12_pX0PXB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D6EQAAOwgAANApAADSCgAAAAAAAA=="/>
              </a:ext>
            </a:extLst>
          </p:cNvSpPr>
          <p:nvPr/>
        </p:nvSpPr>
        <p:spPr>
          <a:xfrm>
            <a:off x="3176276" y="1337945"/>
            <a:ext cx="3874770" cy="4210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sz="2130" dirty="0" smtClean="0">
                <a:solidFill>
                  <a:srgbClr val="262626"/>
                </a:solidFill>
                <a:latin typeface="微软雅黑" pitchFamily="2"/>
                <a:ea typeface="微软雅黑" pitchFamily="2"/>
                <a:cs typeface="Calibri" pitchFamily="2" charset="0"/>
              </a:rPr>
              <a:t>公司试用人员转正评审报告</a:t>
            </a:r>
            <a:endParaRPr lang="zh-CN" sz="2130" dirty="0">
              <a:solidFill>
                <a:srgbClr val="262626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8" name="矩形 11"/>
          <p:cNvSpPr>
            <a:extLst>
              <a:ext uri="smNativeData">
                <pr:smNativeData xmlns="" xmlns:pr="pr" val="SMDATA_12_pX0PXB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AeAAAAuRAAAHYNAABSFAAAAAAAAA=="/>
              </a:ext>
            </a:extLst>
          </p:cNvSpPr>
          <p:nvPr/>
        </p:nvSpPr>
        <p:spPr>
          <a:xfrm>
            <a:off x="19050" y="2718435"/>
            <a:ext cx="2169160" cy="58483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sz="1600">
                <a:solidFill>
                  <a:schemeClr val="bg1"/>
                </a:solidFill>
                <a:latin typeface="微软雅黑" pitchFamily="2"/>
                <a:ea typeface="微软雅黑" pitchFamily="2"/>
                <a:cs typeface="Calibri" pitchFamily="2" charset="0"/>
              </a:rPr>
              <a:t>福州新途信息科技有限公司</a:t>
            </a:r>
          </a:p>
        </p:txBody>
      </p:sp>
      <p:pic>
        <p:nvPicPr>
          <p:cNvPr id="9" name="Picture 22"/>
          <p:cNvPicPr>
            <a:picLocks noChangeAspect="1"/>
            <a:extLst>
              <a:ext uri="smNativeData">
                <pr:smNativeData xmlns="" xmlns:pr="pr" val="SMDATA_13_pX0PXB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XAAAAFAAAAAAAAAAAAAAA/38AAP9/AAAAAAAACQAAAAQAAAAAAAAADAAAABAAAAAAAAAAAAAAAJVy8GyqhDI/HgAAAGgAAAAAAAAAAAAAAAAAAAAAAAAAAAAAABAnAAAQJwAAAAAAAAAAAAAAAAAAAAAAAAAAAAAAAAAAAAAAAAAAAAAUAAAAAAAAAMDA/wAAAAAAZAAAADIAAAAAAAAAZAAAAAAAAAB/f38ACgAAAB8AAABUAAAA////AP///wEAAAAAAAAAAAAAAAAAAAAAAAAAAAAAAAAAAAAAAAAAAAAAAAB/f38A5+bmA8zMzADAwP8Af39/AAAAAAAAAAAAAAAAAP///wAAAAAAIQAAABgAAAAUAAAAhw0AAMkXAABdNAAAnCUAAAAAAA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199005" y="3866515"/>
            <a:ext cx="6313170" cy="224726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pic>
        <p:nvPicPr>
          <p:cNvPr id="10" name="图片 2"/>
          <p:cNvPicPr>
            <a:picLocks noChangeAspect="1"/>
            <a:extLst>
              <a:ext uri="smNativeData">
                <pr:smNativeData xmlns="" xmlns:pr="pr" val="SMDATA_13_pX0PXB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XAAAAFAAAAAAAAAAAAAAA/38AAP9/AAAAAAAACQAAAAQAAAAAAAAADAAAABAAAAAAAAAAAAAAAAAAAAAAAAAAHgAAAGgAAAAAAAAAAAAAAAAAAAAAAAAAAAAAABAnAAAQJwAAAAAAAAAAAAAAAAAAAAAAAAAAAAAAAAAAAAAAAAAAAAAUAAAAAAAAAMDA/wAAAAAAZAAAADIAAAAAAAAAZAAAAAAAAAB/f38ACgAAAB8AAABUAAAA////AP///wEAAAAAAAAAAAAAAAAAAAAAAAAAAAAAAAAAAAAAAAAAAAAAAAB/f38A5+bmA8zMzADAwP8Af39/AAAAAAAAAAAAAAAAAP///wAAAAAAIQAAABgAAAAUAAAAAAAAAEEKAACEDQAAJw8AAAAAAAA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66875"/>
            <a:ext cx="2197100" cy="79629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ransition spd="slow">
    <p:fade/>
    <p:extLst>
      <p:ext uri="smNativeData">
        <pr:smNativeData xmlns="" xmlns:pr="pr" val="pX0PXAAAAAAIBwAAAAAAAAY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EAAAAAAAAAwAAAA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3/AF4MAAAAEAAAAAAAAAAAAAAAAAAAAAAAAAAeAAAAaAAAAAAAAAAAAAAAAAAAAAAAAAAAAAAAECcAABAnAAAAAAAAAAAAAAAAAAAAAAAAAAAAAAAAAAAAAAAAAAAAABQAAAAAAAAAwMD/AAAAAABkAAAAMgAAAAAAAABkAAAAAAAAAH9/fwAKAAAAHwAAAFQAAADAAAAA////AQAAAAAAAAAAAAAAAAAAAAAAAAAAAAAAAAAAAAAAAAAARHOeAH9/fwDn5uYDzMzMAMDA/wB/f38AAAAAAAAAAAAAAAAAAAAAAAAAAAAhAAAAGAAAABQAAAAAAAAASykAAEA4AABbKgAAAAAAAA=="/>
              </a:ext>
            </a:extLst>
          </p:cNvSpPr>
          <p:nvPr/>
        </p:nvSpPr>
        <p:spPr>
          <a:xfrm>
            <a:off x="0" y="6712585"/>
            <a:ext cx="9144000" cy="17272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400"/>
          </a:p>
        </p:txBody>
      </p:sp>
      <p:sp>
        <p:nvSpPr>
          <p:cNvPr id="3" name="直接连接符 52"/>
          <p:cNvSpPr>
            <a:extLst>
              <a:ext uri="smNativeData">
                <pr:smNativeData xmlns="" xmlns:pr="pr" val="SMDATA_12_pX0PX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AAAAA8AAAAAQAAACMAAAAjAAAAIw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MaX5YMAAAAEAAAAAAAAAAAAAAAAAAAAAAAAAAeAAAAaAAAAAAAAAAAAAAAAAAAAAAAAAAAAAAAECcAABAnAAAAAAAAAAAAAAAAAAAAAAAAAAAAAAAAAAAAAAAAAAAAABQAAAAAAAAAwMD/AAAAAABkAAAAMgAAAAAAAABkAAAAAAAAAH9/fwAKAAAAHwAAAFQAAAD///8A////AQAAAAAAAAAAAAAAAAAAAAAAAAAAAAAAAAAAAAAAAAAAwAAAAH9/fwDn5uYDzMzMAMDA/wB/f38AAAAAAAAAAAAAAAAAAAAAAAAAAAAhAAAAGAAAABQAAAAAAAAAlgMAAEA4AACWAwAAAAAAAA=="/>
              </a:ext>
            </a:extLst>
          </p:cNvSpPr>
          <p:nvPr/>
        </p:nvSpPr>
        <p:spPr>
          <a:xfrm>
            <a:off x="0" y="58293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pic>
        <p:nvPicPr>
          <p:cNvPr id="4" name="图片 2"/>
          <p:cNvPicPr>
            <a:picLocks noChangeAspect="1"/>
            <a:extLst>
              <a:ext uri="smNativeData">
                <pr:smNativeData xmlns="" xmlns:pr="pr" val="SMDATA_13_pX0PXB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XAAAAFAAAAAAAAAAAAAAA/38AAP9/AAAAAAAACQAAAAQAAAClOrGlDAAAABAAAAAAAAAAAAAAAAAAAAAAAAAAHgAAAGgAAAAAAAAAAAAAAAAAAAAAAAAAAAAAABAnAAAQJwAAAAAAAAAAAAAAAAAAAAAAAAAAAAAAAAAAAAAAAAAAAAAUAAAAAAAAAMDA/wAAAAAAZAAAADIAAAAAAAAAZAAAAAAAAAB/f38ACgAAAB8AAABUAAAA////AP///wEAAAAAAAAAAAAAAAAAAAAAAAAAAAAAAAAAAAAAAAAAAAAAAAB/f38A5+bmA8zMzADAwP8Af39/AAAAAAAAAAAAAAAAAP///wAAAAAAIQAAABgAAAAUAAAAEi8AAAAAAABAOAAAXwMAAAAAAA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0" y="0"/>
            <a:ext cx="1492250" cy="5480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5" name="TextBox 4"/>
          <p:cNvSpPr>
            <a:extLst>
              <a:ext uri="smNativeData">
                <pr:smNativeData xmlns="" xmlns:pr="pr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8/iz4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TCAAAsQAAADQaAAAnAwAAAAAAAA=="/>
              </a:ext>
            </a:extLst>
          </p:cNvSpPr>
          <p:nvPr/>
        </p:nvSpPr>
        <p:spPr>
          <a:xfrm>
            <a:off x="1353185" y="112395"/>
            <a:ext cx="2906395" cy="4000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algn="l"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sz="2000" b="1" kern="1" dirty="0">
                <a:solidFill>
                  <a:srgbClr val="0C0C0C"/>
                </a:solidFill>
                <a:latin typeface="微软雅黑" pitchFamily="2"/>
                <a:ea typeface="微软雅黑" pitchFamily="2"/>
                <a:cs typeface="Calibri" pitchFamily="2" charset="0"/>
              </a:rPr>
              <a:t>打印业务流程</a:t>
            </a:r>
            <a:endParaRPr lang="zh-CN" altLang="zh-CN" sz="2000" b="1" kern="1" dirty="0">
              <a:solidFill>
                <a:srgbClr val="0C0C0C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000" b="1" dirty="0">
              <a:solidFill>
                <a:srgbClr val="0C0C0C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6" name="TextBox 5"/>
          <p:cNvSpPr>
            <a:extLst>
              <a:ext uri="smNativeData">
                <pr:smNativeData xmlns="" xmlns:pr="pr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oz/wA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mAwAALQAAAKcHAADGAwAAAAAAAA=="/>
              </a:ext>
            </a:extLst>
          </p:cNvSpPr>
          <p:nvPr/>
        </p:nvSpPr>
        <p:spPr>
          <a:xfrm>
            <a:off x="552450" y="28575"/>
            <a:ext cx="691515" cy="5848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1" i="0" u="none" strike="noStrike" kern="1" spc="0" baseline="0">
                <a:solidFill>
                  <a:schemeClr val="bg1"/>
                </a:solidFill>
                <a:effectLst/>
                <a:latin typeface="微软雅黑" pitchFamily="2"/>
                <a:ea typeface="微软雅黑" pitchFamily="2"/>
                <a:cs typeface="Calibri" pitchFamily="2" charset="0"/>
              </a:defRPr>
            </a:pPr>
            <a:r>
              <a:rPr lang="en-US" sz="3200" dirty="0" smtClean="0">
                <a:solidFill>
                  <a:srgbClr val="C00000"/>
                </a:solidFill>
              </a:rPr>
              <a:t>08</a:t>
            </a:r>
            <a:endParaRPr lang="zh-CN" sz="3200" dirty="0">
              <a:solidFill>
                <a:srgbClr val="C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965" y="1066800"/>
            <a:ext cx="5364945" cy="56392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70004" y="75180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获取打印机</a:t>
            </a:r>
            <a:endParaRPr lang="en-US" altLang="zh-CN" sz="1400" b="1" dirty="0" smtClean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965" y="1834852"/>
            <a:ext cx="2933954" cy="44199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70004" y="153558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生成打印数据</a:t>
            </a:r>
            <a:endParaRPr lang="en-US" altLang="zh-CN" sz="1400" b="1" dirty="0" smtClean="0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04" y="3591291"/>
            <a:ext cx="7094835" cy="112785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39927" y="3228483"/>
            <a:ext cx="2965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5.4.2 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反馈打印结果，修改打印状态</a:t>
            </a:r>
            <a:endParaRPr lang="en-US" altLang="zh-CN" sz="1400" b="1" dirty="0" smtClean="0">
              <a:solidFill>
                <a:srgbClr val="FF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965" y="4736612"/>
            <a:ext cx="4176122" cy="195851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1127" y="2601393"/>
            <a:ext cx="3276884" cy="42675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287166" y="224922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执行打印</a:t>
            </a:r>
            <a:endParaRPr lang="en-US" altLang="zh-CN" sz="1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9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EAAAAAAAAAwAAAA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3/AF4MAAAAEAAAAAAAAAAAAAAAAAAAAAAAAAAeAAAAaAAAAAAAAAAAAAAAAAAAAAAAAAAAAAAAECcAABAnAAAAAAAAAAAAAAAAAAAAAAAAAAAAAAAAAAAAAAAAAAAAABQAAAAAAAAAwMD/AAAAAABkAAAAMgAAAAAAAABkAAAAAAAAAH9/fwAKAAAAHwAAAFQAAADAAAAA////AQAAAAAAAAAAAAAAAAAAAAAAAAAAAAAAAAAAAAAAAAAARHOeAH9/fwDn5uYDzMzMAMDA/wB/f38AAAAAAAAAAAAAAAAAAAAAAAAAAAAhAAAAGAAAABQAAAAAAAAASykAAEA4AABbKgAAAAAAAA=="/>
              </a:ext>
            </a:extLst>
          </p:cNvSpPr>
          <p:nvPr/>
        </p:nvSpPr>
        <p:spPr>
          <a:xfrm>
            <a:off x="0" y="6712585"/>
            <a:ext cx="9144000" cy="17272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400"/>
          </a:p>
        </p:txBody>
      </p:sp>
      <p:sp>
        <p:nvSpPr>
          <p:cNvPr id="3" name="直接连接符 52"/>
          <p:cNvSpPr>
            <a:extLst>
              <a:ext uri="smNativeData">
                <pr:smNativeData xmlns="" xmlns:pr="pr" val="SMDATA_12_pX0PX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AAAAA8AAAAAQAAACMAAAAjAAAAIw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MaX5YMAAAAEAAAAAAAAAAAAAAAAAAAAAAAAAAeAAAAaAAAAAAAAAAAAAAAAAAAAAAAAAAAAAAAECcAABAnAAAAAAAAAAAAAAAAAAAAAAAAAAAAAAAAAAAAAAAAAAAAABQAAAAAAAAAwMD/AAAAAABkAAAAMgAAAAAAAABkAAAAAAAAAH9/fwAKAAAAHwAAAFQAAAD///8A////AQAAAAAAAAAAAAAAAAAAAAAAAAAAAAAAAAAAAAAAAAAAwAAAAH9/fwDn5uYDzMzMAMDA/wB/f38AAAAAAAAAAAAAAAAAAAAAAAAAAAAhAAAAGAAAABQAAAAAAAAAlgMAAEA4AACWAwAAAAAAAA=="/>
              </a:ext>
            </a:extLst>
          </p:cNvSpPr>
          <p:nvPr/>
        </p:nvSpPr>
        <p:spPr>
          <a:xfrm>
            <a:off x="0" y="58293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pic>
        <p:nvPicPr>
          <p:cNvPr id="4" name="图片 2"/>
          <p:cNvPicPr>
            <a:picLocks noChangeAspect="1"/>
            <a:extLst>
              <a:ext uri="smNativeData">
                <pr:smNativeData xmlns="" xmlns:pr="pr" val="SMDATA_13_pX0PXB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XAAAAFAAAAAAAAAAAAAAA/38AAP9/AAAAAAAACQAAAAQAAAClOrGlDAAAABAAAAAAAAAAAAAAAAAAAAAAAAAAHgAAAGgAAAAAAAAAAAAAAAAAAAAAAAAAAAAAABAnAAAQJwAAAAAAAAAAAAAAAAAAAAAAAAAAAAAAAAAAAAAAAAAAAAAUAAAAAAAAAMDA/wAAAAAAZAAAADIAAAAAAAAAZAAAAAAAAAB/f38ACgAAAB8AAABUAAAA////AP///wEAAAAAAAAAAAAAAAAAAAAAAAAAAAAAAAAAAAAAAAAAAAAAAAB/f38A5+bmA8zMzADAwP8Af39/AAAAAAAAAAAAAAAAAP///wAAAAAAIQAAABgAAAAUAAAAEi8AAAAAAABAOAAAXwMAAAAAAA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0" y="0"/>
            <a:ext cx="1492250" cy="5480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5" name="TextBox 4"/>
          <p:cNvSpPr>
            <a:extLst>
              <a:ext uri="smNativeData">
                <pr:smNativeData xmlns="" xmlns:pr="pr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8/iz4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TCAAAsQAAADQaAAAnAwAAAAAAAA=="/>
              </a:ext>
            </a:extLst>
          </p:cNvSpPr>
          <p:nvPr/>
        </p:nvSpPr>
        <p:spPr>
          <a:xfrm>
            <a:off x="1353185" y="112395"/>
            <a:ext cx="2906395" cy="4000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algn="l"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sz="2000" b="1" kern="1" dirty="0">
                <a:solidFill>
                  <a:srgbClr val="0C0C0C"/>
                </a:solidFill>
                <a:latin typeface="微软雅黑" pitchFamily="2"/>
                <a:ea typeface="微软雅黑" pitchFamily="2"/>
                <a:cs typeface="Calibri" pitchFamily="2" charset="0"/>
              </a:rPr>
              <a:t>打印业务流程</a:t>
            </a:r>
            <a:endParaRPr lang="zh-CN" altLang="zh-CN" sz="2000" b="1" kern="1" dirty="0">
              <a:solidFill>
                <a:srgbClr val="0C0C0C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000" b="1" dirty="0">
              <a:solidFill>
                <a:srgbClr val="0C0C0C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6" name="TextBox 5"/>
          <p:cNvSpPr>
            <a:extLst>
              <a:ext uri="smNativeData">
                <pr:smNativeData xmlns="" xmlns:pr="pr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oz/wA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mAwAALQAAAKcHAADGAwAAAAAAAA=="/>
              </a:ext>
            </a:extLst>
          </p:cNvSpPr>
          <p:nvPr/>
        </p:nvSpPr>
        <p:spPr>
          <a:xfrm>
            <a:off x="552450" y="28575"/>
            <a:ext cx="691515" cy="5848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1" i="0" u="none" strike="noStrike" kern="1" spc="0" baseline="0">
                <a:solidFill>
                  <a:schemeClr val="bg1"/>
                </a:solidFill>
                <a:effectLst/>
                <a:latin typeface="微软雅黑" pitchFamily="2"/>
                <a:ea typeface="微软雅黑" pitchFamily="2"/>
                <a:cs typeface="Calibri" pitchFamily="2" charset="0"/>
              </a:defRPr>
            </a:pPr>
            <a:r>
              <a:rPr lang="en-US" sz="3200" dirty="0" smtClean="0">
                <a:solidFill>
                  <a:srgbClr val="C00000"/>
                </a:solidFill>
              </a:rPr>
              <a:t>09</a:t>
            </a:r>
            <a:endParaRPr lang="zh-CN" sz="3200" dirty="0">
              <a:solidFill>
                <a:srgbClr val="C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965" y="1907667"/>
            <a:ext cx="8361273" cy="32004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5661" y="1429231"/>
            <a:ext cx="351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1.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将打印配置写入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FILE_PATH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465" y="2621918"/>
            <a:ext cx="5193436" cy="3113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43965" y="223622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2.</a:t>
            </a:r>
            <a:r>
              <a:rPr lang="zh-CN" altLang="en-US" sz="1400" b="1" dirty="0">
                <a:solidFill>
                  <a:srgbClr val="FF0000"/>
                </a:solidFill>
              </a:rPr>
              <a:t>将打印配置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读出</a:t>
            </a:r>
            <a:endParaRPr lang="en-US" altLang="zh-CN" sz="1400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43965" y="3045953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3.</a:t>
            </a:r>
            <a:r>
              <a:rPr lang="zh-CN" altLang="en-US" sz="1400" b="1" dirty="0">
                <a:solidFill>
                  <a:srgbClr val="FF0000"/>
                </a:solidFill>
              </a:rPr>
              <a:t>判断打印类型，调用打印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方法</a:t>
            </a:r>
            <a:endParaRPr lang="en-US" altLang="zh-CN" sz="1400" b="1" dirty="0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185" y="3582338"/>
            <a:ext cx="9700732" cy="164053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52450" y="870400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界面</a:t>
            </a:r>
            <a:r>
              <a:rPr lang="zh-CN" altLang="en-US" sz="2000" b="1" dirty="0" smtClean="0"/>
              <a:t>触发打印流程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7776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EAAAAAAAAAwAAAA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3/AF4MAAAAEAAAAAAAAAAAAAAAAAAAAAAAAAAeAAAAaAAAAAAAAAAAAAAAAAAAAAAAAAAAAAAAECcAABAnAAAAAAAAAAAAAAAAAAAAAAAAAAAAAAAAAAAAAAAAAAAAABQAAAAAAAAAwMD/AAAAAABkAAAAMgAAAAAAAABkAAAAAAAAAH9/fwAKAAAAHwAAAFQAAADAAAAA////AQAAAAAAAAAAAAAAAAAAAAAAAAAAAAAAAAAAAAAAAAAARHOeAH9/fwDn5uYDzMzMAMDA/wB/f38AAAAAAAAAAAAAAAAAAAAAAAAAAAAhAAAAGAAAABQAAAAAAAAASykAAEA4AABbKgAAAAAAAA=="/>
              </a:ext>
            </a:extLst>
          </p:cNvSpPr>
          <p:nvPr/>
        </p:nvSpPr>
        <p:spPr>
          <a:xfrm>
            <a:off x="0" y="6712585"/>
            <a:ext cx="9144000" cy="17272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400"/>
          </a:p>
        </p:txBody>
      </p:sp>
      <p:sp>
        <p:nvSpPr>
          <p:cNvPr id="3" name="直接连接符 52"/>
          <p:cNvSpPr>
            <a:extLst>
              <a:ext uri="smNativeData">
                <pr:smNativeData xmlns="" xmlns:pr="pr" val="SMDATA_12_pX0PX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AAAAA8AAAAAQAAACMAAAAjAAAAIw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MaX5YMAAAAEAAAAAAAAAAAAAAAAAAAAAAAAAAeAAAAaAAAAAAAAAAAAAAAAAAAAAAAAAAAAAAAECcAABAnAAAAAAAAAAAAAAAAAAAAAAAAAAAAAAAAAAAAAAAAAAAAABQAAAAAAAAAwMD/AAAAAABkAAAAMgAAAAAAAABkAAAAAAAAAH9/fwAKAAAAHwAAAFQAAAD///8A////AQAAAAAAAAAAAAAAAAAAAAAAAAAAAAAAAAAAAAAAAAAAwAAAAH9/fwDn5uYDzMzMAMDA/wB/f38AAAAAAAAAAAAAAAAAAAAAAAAAAAAhAAAAGAAAABQAAAAAAAAAlgMAAEA4AACWAwAAAAAAAA=="/>
              </a:ext>
            </a:extLst>
          </p:cNvSpPr>
          <p:nvPr/>
        </p:nvSpPr>
        <p:spPr>
          <a:xfrm>
            <a:off x="0" y="58293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pic>
        <p:nvPicPr>
          <p:cNvPr id="4" name="图片 2"/>
          <p:cNvPicPr>
            <a:picLocks noChangeAspect="1"/>
            <a:extLst>
              <a:ext uri="smNativeData">
                <pr:smNativeData xmlns="" xmlns:pr="pr" val="SMDATA_13_pX0PXB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XAAAAFAAAAAAAAAAAAAAA/38AAP9/AAAAAAAACQAAAAQAAAClOrGlDAAAABAAAAAAAAAAAAAAAAAAAAAAAAAAHgAAAGgAAAAAAAAAAAAAAAAAAAAAAAAAAAAAABAnAAAQJwAAAAAAAAAAAAAAAAAAAAAAAAAAAAAAAAAAAAAAAAAAAAAUAAAAAAAAAMDA/wAAAAAAZAAAADIAAAAAAAAAZAAAAAAAAAB/f38ACgAAAB8AAABUAAAA////AP///wEAAAAAAAAAAAAAAAAAAAAAAAAAAAAAAAAAAAAAAAAAAAAAAAB/f38A5+bmA8zMzADAwP8Af39/AAAAAAAAAAAAAAAAAP///wAAAAAAIQAAABgAAAAUAAAAEi8AAAAAAABAOAAAXwMAAAAAAA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0" y="0"/>
            <a:ext cx="1492250" cy="5480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5" name="TextBox 4"/>
          <p:cNvSpPr>
            <a:extLst>
              <a:ext uri="smNativeData">
                <pr:smNativeData xmlns="" xmlns:pr="pr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8/iz4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TCAAAsQAAADQaAAAnAwAAAAAAAA=="/>
              </a:ext>
            </a:extLst>
          </p:cNvSpPr>
          <p:nvPr/>
        </p:nvSpPr>
        <p:spPr>
          <a:xfrm>
            <a:off x="1353185" y="112395"/>
            <a:ext cx="2906395" cy="4000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algn="l"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sz="2000" b="1" kern="1" dirty="0">
                <a:solidFill>
                  <a:srgbClr val="0C0C0C"/>
                </a:solidFill>
                <a:latin typeface="微软雅黑" pitchFamily="2"/>
                <a:ea typeface="微软雅黑" pitchFamily="2"/>
                <a:cs typeface="Calibri" pitchFamily="2" charset="0"/>
              </a:rPr>
              <a:t>打印业务流程</a:t>
            </a:r>
            <a:endParaRPr lang="zh-CN" altLang="zh-CN" sz="2000" b="1" kern="1" dirty="0">
              <a:solidFill>
                <a:srgbClr val="0C0C0C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000" b="1" dirty="0">
              <a:solidFill>
                <a:srgbClr val="0C0C0C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6" name="TextBox 5"/>
          <p:cNvSpPr>
            <a:extLst>
              <a:ext uri="smNativeData">
                <pr:smNativeData xmlns="" xmlns:pr="pr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oz/wA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mAwAALQAAAKcHAADGAwAAAAAAAA=="/>
              </a:ext>
            </a:extLst>
          </p:cNvSpPr>
          <p:nvPr/>
        </p:nvSpPr>
        <p:spPr>
          <a:xfrm>
            <a:off x="552450" y="28575"/>
            <a:ext cx="691515" cy="5848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1" i="0" u="none" strike="noStrike" kern="1" spc="0" baseline="0">
                <a:solidFill>
                  <a:schemeClr val="bg1"/>
                </a:solidFill>
                <a:effectLst/>
                <a:latin typeface="微软雅黑" pitchFamily="2"/>
                <a:ea typeface="微软雅黑" pitchFamily="2"/>
                <a:cs typeface="Calibri" pitchFamily="2" charset="0"/>
              </a:defRPr>
            </a:pPr>
            <a:r>
              <a:rPr lang="en-US" altLang="zh-CN" sz="3200" dirty="0" smtClean="0">
                <a:solidFill>
                  <a:srgbClr val="C00000"/>
                </a:solidFill>
              </a:rPr>
              <a:t>10</a:t>
            </a:r>
            <a:endParaRPr lang="zh-CN" sz="3200" dirty="0">
              <a:solidFill>
                <a:srgbClr val="C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07" y="1492579"/>
            <a:ext cx="5344359" cy="31437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98207" y="987810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4.</a:t>
            </a:r>
            <a:r>
              <a:rPr lang="zh-CN" altLang="en-US" sz="1400" b="1" dirty="0">
                <a:solidFill>
                  <a:srgbClr val="FF0000"/>
                </a:solidFill>
              </a:rPr>
              <a:t>发送打印队列到</a:t>
            </a:r>
            <a:r>
              <a:rPr lang="en-US" altLang="zh-CN" sz="1400" b="1" dirty="0">
                <a:solidFill>
                  <a:srgbClr val="FF0000"/>
                </a:solidFill>
              </a:rPr>
              <a:t>MQ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服务器</a:t>
            </a:r>
            <a:endParaRPr lang="en-US" altLang="zh-CN" sz="1400" b="1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270" y="1812566"/>
            <a:ext cx="8901774" cy="39157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213" y="2194611"/>
            <a:ext cx="6614733" cy="5182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6887" y="2712816"/>
            <a:ext cx="3147333" cy="54868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4098" y="3552770"/>
            <a:ext cx="3238781" cy="50296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1626" y="3255564"/>
            <a:ext cx="6835732" cy="22099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52213" y="4158655"/>
            <a:ext cx="346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en-US" altLang="zh-CN" dirty="0" smtClean="0">
                <a:solidFill>
                  <a:srgbClr val="FF0000"/>
                </a:solidFill>
              </a:rPr>
              <a:t>.  </a:t>
            </a:r>
            <a:r>
              <a:rPr lang="zh-CN" altLang="en-US" dirty="0" smtClean="0">
                <a:solidFill>
                  <a:srgbClr val="FF0000"/>
                </a:solidFill>
              </a:rPr>
              <a:t>接收打印同过点触发打印一致</a:t>
            </a:r>
            <a:endParaRPr lang="en-US" altLang="zh-CN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50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接连接符 52"/>
          <p:cNvSpPr>
            <a:extLst>
              <a:ext uri="smNativeData">
                <pr:smNativeData xmlns="" xmlns:pr="pr" val="SMDATA_12_pX0PX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AAAAA8AAAAAQAAACMAAAAjAAAAIw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MaX5YMAAAAEAAAAAAAAAAAAAAAAAAAAAAAAAAeAAAAaAAAAAAAAAAAAAAAAAAAAAAAAAAAAAAAECcAABAnAAAAAAAAAAAAAAAAAAAAAAAAAAAAAAAAAAAAAAAAAAAAABQAAAAAAAAAwMD/AAAAAABkAAAAMgAAAAAAAABkAAAAAAAAAH9/fwAKAAAAHwAAAFQAAAD///8A////AQAAAAAAAAAAAAAAAAAAAAAAAAAAAAAAAAAAAAAAAAAAwAAAAH9/fwDn5uYDzMzMAMDA/wB/f38AAAAAAAAAAAAAAAAAAAAAAAAAAAAhAAAAGAAAABQAAAAAAAAAlgMAAEA4AACWAwAAAAAAAA=="/>
              </a:ext>
            </a:extLst>
          </p:cNvSpPr>
          <p:nvPr/>
        </p:nvSpPr>
        <p:spPr>
          <a:xfrm>
            <a:off x="0" y="58293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pic>
        <p:nvPicPr>
          <p:cNvPr id="4" name="图片 2"/>
          <p:cNvPicPr>
            <a:picLocks noChangeAspect="1"/>
            <a:extLst>
              <a:ext uri="smNativeData">
                <pr:smNativeData xmlns="" xmlns:pr="pr" val="SMDATA_13_pX0PXB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XAAAAFAAAAAAAAAAAAAAA/38AAP9/AAAAAAAACQAAAAQAAAClOrGlDAAAABAAAAAAAAAAAAAAAAAAAAAAAAAAHgAAAGgAAAAAAAAAAAAAAAAAAAAAAAAAAAAAABAnAAAQJwAAAAAAAAAAAAAAAAAAAAAAAAAAAAAAAAAAAAAAAAAAAAAUAAAAAAAAAMDA/wAAAAAAZAAAADIAAAAAAAAAZAAAAAAAAAB/f38ACgAAAB8AAABUAAAA////AP///wEAAAAAAAAAAAAAAAAAAAAAAAAAAAAAAAAAAAAAAAAAAAAAAAB/f38A5+bmA8zMzADAwP8Af39/AAAAAAAAAAAAAAAAAP///wAAAAAAIQAAABgAAAAUAAAAEi8AAAAAAABAOAAAXwMAAAAAAA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0" y="0"/>
            <a:ext cx="1492250" cy="5480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5" name="TextBox 4"/>
          <p:cNvSpPr>
            <a:extLst>
              <a:ext uri="smNativeData">
                <pr:smNativeData xmlns="" xmlns:pr="pr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8/iz4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TCAAAsQAAADQaAAAnAwAAAAAAAA=="/>
              </a:ext>
            </a:extLst>
          </p:cNvSpPr>
          <p:nvPr/>
        </p:nvSpPr>
        <p:spPr>
          <a:xfrm>
            <a:off x="1353185" y="112395"/>
            <a:ext cx="2906395" cy="4000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algn="l"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sz="2000" b="1" kern="1" dirty="0">
                <a:solidFill>
                  <a:srgbClr val="0C0C0C"/>
                </a:solidFill>
                <a:latin typeface="微软雅黑" pitchFamily="2"/>
                <a:ea typeface="微软雅黑" pitchFamily="2"/>
                <a:cs typeface="Calibri" pitchFamily="2" charset="0"/>
              </a:rPr>
              <a:t>打印业务流程</a:t>
            </a:r>
            <a:endParaRPr lang="zh-CN" altLang="zh-CN" sz="2000" b="1" kern="1" dirty="0">
              <a:solidFill>
                <a:srgbClr val="0C0C0C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000" b="1" dirty="0">
              <a:solidFill>
                <a:srgbClr val="0C0C0C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6" name="TextBox 5"/>
          <p:cNvSpPr>
            <a:extLst>
              <a:ext uri="smNativeData">
                <pr:smNativeData xmlns="" xmlns:pr="pr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oz/wA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mAwAALQAAAKcHAADGAwAAAAAAAA=="/>
              </a:ext>
            </a:extLst>
          </p:cNvSpPr>
          <p:nvPr/>
        </p:nvSpPr>
        <p:spPr>
          <a:xfrm>
            <a:off x="552450" y="28575"/>
            <a:ext cx="691515" cy="5848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1" i="0" u="none" strike="noStrike" kern="1" spc="0" baseline="0">
                <a:solidFill>
                  <a:schemeClr val="bg1"/>
                </a:solidFill>
                <a:effectLst/>
                <a:latin typeface="微软雅黑" pitchFamily="2"/>
                <a:ea typeface="微软雅黑" pitchFamily="2"/>
                <a:cs typeface="Calibri" pitchFamily="2" charset="0"/>
              </a:defRPr>
            </a:pPr>
            <a:r>
              <a:rPr lang="en-US" altLang="zh-CN" sz="3200" dirty="0" smtClean="0">
                <a:solidFill>
                  <a:srgbClr val="C00000"/>
                </a:solidFill>
              </a:rPr>
              <a:t>11</a:t>
            </a:r>
            <a:endParaRPr lang="zh-CN" sz="3200" dirty="0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2450" y="974357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本地打印</a:t>
            </a:r>
            <a:endParaRPr lang="en-US" altLang="zh-CN" sz="20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769450" y="983487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安检单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86" y="2965547"/>
            <a:ext cx="6218459" cy="52582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26" y="5203422"/>
            <a:ext cx="6797629" cy="4496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278" y="4070261"/>
            <a:ext cx="5014395" cy="4572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278" y="1963775"/>
            <a:ext cx="9405457" cy="5077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22066" y="1572136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生成打印数据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74992" y="2517635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1.1</a:t>
            </a:r>
            <a:r>
              <a:rPr lang="zh-CN" altLang="en-US" dirty="0" smtClean="0"/>
              <a:t>获取数据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74992" y="3552143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1.2</a:t>
            </a:r>
            <a:r>
              <a:rPr lang="zh-CN" altLang="en-US" dirty="0" smtClean="0"/>
              <a:t>获取模版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74992" y="4711335"/>
            <a:ext cx="509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1.3</a:t>
            </a:r>
            <a:r>
              <a:rPr lang="zh-CN" altLang="en-US" dirty="0" smtClean="0"/>
              <a:t>根据模板数据项名称获取对应的值，存入集合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278" y="5783289"/>
            <a:ext cx="10631214" cy="471889"/>
          </a:xfrm>
          <a:prstGeom prst="rect">
            <a:avLst/>
          </a:prstGeom>
        </p:spPr>
      </p:pic>
      <p:sp>
        <p:nvSpPr>
          <p:cNvPr id="23" name="矩形 5"/>
          <p:cNvSpPr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EAAAAAAAAAwAAAA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3/AF4MAAAAEAAAAAAAAAAAAAAAAAAAAAAAAAAeAAAAaAAAAAAAAAAAAAAAAAAAAAAAAAAAAAAAECcAABAnAAAAAAAAAAAAAAAAAAAAAAAAAAAAAAAAAAAAAAAAAAAAABQAAAAAAAAAwMD/AAAAAABkAAAAMgAAAAAAAABkAAAAAAAAAH9/fwAKAAAAHwAAAFQAAADAAAAA////AQAAAAAAAAAAAAAAAAAAAAAAAAAAAAAAAAAAAAAAAAAARHOeAH9/fwDn5uYDzMzMAMDA/wB/f38AAAAAAAAAAAAAAAAAAAAAAAAAAAAhAAAAGAAAABQAAAAAAAAASykAAEA4AABbKgAAAAAAAA=="/>
              </a:ext>
            </a:extLst>
          </p:cNvSpPr>
          <p:nvPr/>
        </p:nvSpPr>
        <p:spPr>
          <a:xfrm>
            <a:off x="0" y="6685280"/>
            <a:ext cx="9144000" cy="17272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400"/>
          </a:p>
        </p:txBody>
      </p:sp>
    </p:spTree>
    <p:extLst>
      <p:ext uri="{BB962C8B-B14F-4D97-AF65-F5344CB8AC3E}">
        <p14:creationId xmlns:p14="http://schemas.microsoft.com/office/powerpoint/2010/main" val="251306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EAAAAAAAAAwAAAA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3/AF4MAAAAEAAAAAAAAAAAAAAAAAAAAAAAAAAeAAAAaAAAAAAAAAAAAAAAAAAAAAAAAAAAAAAAECcAABAnAAAAAAAAAAAAAAAAAAAAAAAAAAAAAAAAAAAAAAAAAAAAABQAAAAAAAAAwMD/AAAAAABkAAAAMgAAAAAAAABkAAAAAAAAAH9/fwAKAAAAHwAAAFQAAADAAAAA////AQAAAAAAAAAAAAAAAAAAAAAAAAAAAAAAAAAAAAAAAAAARHOeAH9/fwDn5uYDzMzMAMDA/wB/f38AAAAAAAAAAAAAAAAAAAAAAAAAAAAhAAAAGAAAABQAAAAAAAAASykAAEA4AABbKgAAAAAAAA=="/>
              </a:ext>
            </a:extLst>
          </p:cNvSpPr>
          <p:nvPr/>
        </p:nvSpPr>
        <p:spPr>
          <a:xfrm>
            <a:off x="0" y="6712585"/>
            <a:ext cx="9144000" cy="17272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400"/>
          </a:p>
        </p:txBody>
      </p:sp>
      <p:sp>
        <p:nvSpPr>
          <p:cNvPr id="3" name="直接连接符 52"/>
          <p:cNvSpPr>
            <a:extLst>
              <a:ext uri="smNativeData">
                <pr:smNativeData xmlns="" xmlns:pr="pr" val="SMDATA_12_pX0PX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AAAAA8AAAAAQAAACMAAAAjAAAAIw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MaX5YMAAAAEAAAAAAAAAAAAAAAAAAAAAAAAAAeAAAAaAAAAAAAAAAAAAAAAAAAAAAAAAAAAAAAECcAABAnAAAAAAAAAAAAAAAAAAAAAAAAAAAAAAAAAAAAAAAAAAAAABQAAAAAAAAAwMD/AAAAAABkAAAAMgAAAAAAAABkAAAAAAAAAH9/fwAKAAAAHwAAAFQAAAD///8A////AQAAAAAAAAAAAAAAAAAAAAAAAAAAAAAAAAAAAAAAAAAAwAAAAH9/fwDn5uYDzMzMAMDA/wB/f38AAAAAAAAAAAAAAAAAAAAAAAAAAAAhAAAAGAAAABQAAAAAAAAAlgMAAEA4AACWAwAAAAAAAA=="/>
              </a:ext>
            </a:extLst>
          </p:cNvSpPr>
          <p:nvPr/>
        </p:nvSpPr>
        <p:spPr>
          <a:xfrm>
            <a:off x="0" y="58293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pic>
        <p:nvPicPr>
          <p:cNvPr id="4" name="图片 2"/>
          <p:cNvPicPr>
            <a:picLocks noChangeAspect="1"/>
            <a:extLst>
              <a:ext uri="smNativeData">
                <pr:smNativeData xmlns="" xmlns:pr="pr" val="SMDATA_13_pX0PXB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XAAAAFAAAAAAAAAAAAAAA/38AAP9/AAAAAAAACQAAAAQAAAClOrGlDAAAABAAAAAAAAAAAAAAAAAAAAAAAAAAHgAAAGgAAAAAAAAAAAAAAAAAAAAAAAAAAAAAABAnAAAQJwAAAAAAAAAAAAAAAAAAAAAAAAAAAAAAAAAAAAAAAAAAAAAUAAAAAAAAAMDA/wAAAAAAZAAAADIAAAAAAAAAZAAAAAAAAAB/f38ACgAAAB8AAABUAAAA////AP///wEAAAAAAAAAAAAAAAAAAAAAAAAAAAAAAAAAAAAAAAAAAAAAAAB/f38A5+bmA8zMzADAwP8Af39/AAAAAAAAAAAAAAAAAP///wAAAAAAIQAAABgAAAAUAAAAEi8AAAAAAABAOAAAXwMAAAAAAA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0" y="0"/>
            <a:ext cx="1492250" cy="5480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5" name="TextBox 4"/>
          <p:cNvSpPr>
            <a:extLst>
              <a:ext uri="smNativeData">
                <pr:smNativeData xmlns="" xmlns:pr="pr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8/iz4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TCAAAsQAAADQaAAAnAwAAAAAAAA=="/>
              </a:ext>
            </a:extLst>
          </p:cNvSpPr>
          <p:nvPr/>
        </p:nvSpPr>
        <p:spPr>
          <a:xfrm>
            <a:off x="1353185" y="112395"/>
            <a:ext cx="2906395" cy="4000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algn="l"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sz="2000" b="1" kern="1" dirty="0">
                <a:solidFill>
                  <a:srgbClr val="0C0C0C"/>
                </a:solidFill>
                <a:latin typeface="微软雅黑" pitchFamily="2"/>
                <a:ea typeface="微软雅黑" pitchFamily="2"/>
                <a:cs typeface="Calibri" pitchFamily="2" charset="0"/>
              </a:rPr>
              <a:t>打印业务流程</a:t>
            </a:r>
            <a:endParaRPr lang="zh-CN" altLang="zh-CN" sz="2000" b="1" kern="1" dirty="0">
              <a:solidFill>
                <a:srgbClr val="0C0C0C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000" b="1" dirty="0">
              <a:solidFill>
                <a:srgbClr val="0C0C0C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6" name="TextBox 5"/>
          <p:cNvSpPr>
            <a:extLst>
              <a:ext uri="smNativeData">
                <pr:smNativeData xmlns="" xmlns:pr="pr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oz/wA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mAwAALQAAAKcHAADGAwAAAAAAAA=="/>
              </a:ext>
            </a:extLst>
          </p:cNvSpPr>
          <p:nvPr/>
        </p:nvSpPr>
        <p:spPr>
          <a:xfrm>
            <a:off x="552450" y="28575"/>
            <a:ext cx="691515" cy="5848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1" i="0" u="none" strike="noStrike" kern="1" spc="0" baseline="0">
                <a:solidFill>
                  <a:schemeClr val="bg1"/>
                </a:solidFill>
                <a:effectLst/>
                <a:latin typeface="微软雅黑" pitchFamily="2"/>
                <a:ea typeface="微软雅黑" pitchFamily="2"/>
                <a:cs typeface="Calibri" pitchFamily="2" charset="0"/>
              </a:defRPr>
            </a:pPr>
            <a:r>
              <a:rPr lang="en-US" altLang="zh-CN" sz="3200" dirty="0" smtClean="0">
                <a:solidFill>
                  <a:srgbClr val="C00000"/>
                </a:solidFill>
              </a:rPr>
              <a:t>12</a:t>
            </a:r>
            <a:endParaRPr lang="zh-CN" sz="3200" dirty="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25360" y="983099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执行打印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662" y="1752599"/>
            <a:ext cx="4511431" cy="48772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317678" y="1378823"/>
            <a:ext cx="30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获取上步生成的数据集合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185" y="2790429"/>
            <a:ext cx="5014395" cy="45724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353185" y="2298263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.2</a:t>
            </a:r>
            <a:r>
              <a:rPr lang="zh-CN" altLang="en-US" dirty="0" smtClean="0"/>
              <a:t>获取模版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653" y="3665522"/>
            <a:ext cx="5890770" cy="48772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328245" y="3296190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获取打印机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353185" y="4294117"/>
            <a:ext cx="329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判断本地打印还是网络打印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328245" y="487891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打印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353185" y="542641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2.6 </a:t>
            </a:r>
            <a:r>
              <a:rPr lang="zh-CN" altLang="en-US" dirty="0" smtClean="0"/>
              <a:t>反馈打印结果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515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EAAAAAAAAAwAAAA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3/AF4MAAAAEAAAAAAAAAAAAAAAAAAAAAAAAAAeAAAAaAAAAAAAAAAAAAAAAAAAAAAAAAAAAAAAECcAABAnAAAAAAAAAAAAAAAAAAAAAAAAAAAAAAAAAAAAAAAAAAAAABQAAAAAAAAAwMD/AAAAAABkAAAAMgAAAAAAAABkAAAAAAAAAH9/fwAKAAAAHwAAAFQAAADAAAAA////AQAAAAAAAAAAAAAAAAAAAAAAAAAAAAAAAAAAAAAAAAAARHOeAH9/fwDn5uYDzMzMAMDA/wB/f38AAAAAAAAAAAAAAAAAAAAAAAAAAAAhAAAAGAAAABQAAAAAAAAASykAAEA4AABbKgAAAAAAAA=="/>
              </a:ext>
            </a:extLst>
          </p:cNvSpPr>
          <p:nvPr/>
        </p:nvSpPr>
        <p:spPr>
          <a:xfrm>
            <a:off x="0" y="6712585"/>
            <a:ext cx="9144000" cy="17272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400"/>
          </a:p>
        </p:txBody>
      </p:sp>
      <p:sp>
        <p:nvSpPr>
          <p:cNvPr id="3" name="直接连接符 52"/>
          <p:cNvSpPr>
            <a:extLst>
              <a:ext uri="smNativeData">
                <pr:smNativeData xmlns="" xmlns:pr="pr" val="SMDATA_12_pX0PX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AAAAA8AAAAAQAAACMAAAAjAAAAIw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MaX5YMAAAAEAAAAAAAAAAAAAAAAAAAAAAAAAAeAAAAaAAAAAAAAAAAAAAAAAAAAAAAAAAAAAAAECcAABAnAAAAAAAAAAAAAAAAAAAAAAAAAAAAAAAAAAAAAAAAAAAAABQAAAAAAAAAwMD/AAAAAABkAAAAMgAAAAAAAABkAAAAAAAAAH9/fwAKAAAAHwAAAFQAAAD///8A////AQAAAAAAAAAAAAAAAAAAAAAAAAAAAAAAAAAAAAAAAAAAwAAAAH9/fwDn5uYDzMzMAMDA/wB/f38AAAAAAAAAAAAAAAAAAAAAAAAAAAAhAAAAGAAAABQAAAAAAAAAlgMAAEA4AACWAwAAAAAAAA=="/>
              </a:ext>
            </a:extLst>
          </p:cNvSpPr>
          <p:nvPr/>
        </p:nvSpPr>
        <p:spPr>
          <a:xfrm>
            <a:off x="0" y="58293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pic>
        <p:nvPicPr>
          <p:cNvPr id="4" name="图片 2"/>
          <p:cNvPicPr>
            <a:picLocks noChangeAspect="1"/>
            <a:extLst>
              <a:ext uri="smNativeData">
                <pr:smNativeData xmlns="" xmlns:pr="pr" val="SMDATA_13_pX0PXB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XAAAAFAAAAAAAAAAAAAAA/38AAP9/AAAAAAAACQAAAAQAAAClOrGlDAAAABAAAAAAAAAAAAAAAAAAAAAAAAAAHgAAAGgAAAAAAAAAAAAAAAAAAAAAAAAAAAAAABAnAAAQJwAAAAAAAAAAAAAAAAAAAAAAAAAAAAAAAAAAAAAAAAAAAAAUAAAAAAAAAMDA/wAAAAAAZAAAADIAAAAAAAAAZAAAAAAAAAB/f38ACgAAAB8AAABUAAAA////AP///wEAAAAAAAAAAAAAAAAAAAAAAAAAAAAAAAAAAAAAAAAAAAAAAAB/f38A5+bmA8zMzADAwP8Af39/AAAAAAAAAAAAAAAAAP///wAAAAAAIQAAABgAAAAUAAAAEi8AAAAAAABAOAAAXwMAAAAAAA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0" y="0"/>
            <a:ext cx="1492250" cy="5480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5" name="TextBox 4"/>
          <p:cNvSpPr>
            <a:extLst>
              <a:ext uri="smNativeData">
                <pr:smNativeData xmlns="" xmlns:pr="pr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8/iz4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TCAAAsQAAADQaAAAnAwAAAAAAAA=="/>
              </a:ext>
            </a:extLst>
          </p:cNvSpPr>
          <p:nvPr/>
        </p:nvSpPr>
        <p:spPr>
          <a:xfrm>
            <a:off x="1353185" y="112395"/>
            <a:ext cx="2906395" cy="4000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algn="l"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sz="2000" b="1" kern="1" dirty="0" smtClean="0">
                <a:solidFill>
                  <a:srgbClr val="0C0C0C"/>
                </a:solidFill>
                <a:latin typeface="微软雅黑" pitchFamily="2"/>
                <a:ea typeface="微软雅黑" pitchFamily="2"/>
                <a:cs typeface="Calibri" pitchFamily="2" charset="0"/>
              </a:rPr>
              <a:t>异常排</a:t>
            </a:r>
            <a:r>
              <a:rPr lang="zh-CN" altLang="en-US" sz="2000" b="1" kern="1" dirty="0">
                <a:solidFill>
                  <a:srgbClr val="0C0C0C"/>
                </a:solidFill>
                <a:latin typeface="微软雅黑" pitchFamily="2"/>
                <a:ea typeface="微软雅黑" pitchFamily="2"/>
                <a:cs typeface="Calibri" pitchFamily="2" charset="0"/>
              </a:rPr>
              <a:t>查</a:t>
            </a:r>
            <a:endParaRPr lang="en-US" altLang="zh-CN" sz="2000" b="1" kern="1" dirty="0">
              <a:solidFill>
                <a:srgbClr val="0C0C0C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000" b="1" dirty="0">
              <a:solidFill>
                <a:srgbClr val="0C0C0C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6" name="TextBox 5"/>
          <p:cNvSpPr>
            <a:extLst>
              <a:ext uri="smNativeData">
                <pr:smNativeData xmlns="" xmlns:pr="pr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oz/wA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mAwAALQAAAKcHAADGAwAAAAAAAA=="/>
              </a:ext>
            </a:extLst>
          </p:cNvSpPr>
          <p:nvPr/>
        </p:nvSpPr>
        <p:spPr>
          <a:xfrm>
            <a:off x="552450" y="28575"/>
            <a:ext cx="691515" cy="5848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1" i="0" u="none" strike="noStrike" kern="1" spc="0" baseline="0">
                <a:solidFill>
                  <a:schemeClr val="bg1"/>
                </a:solidFill>
                <a:effectLst/>
                <a:latin typeface="微软雅黑" pitchFamily="2"/>
                <a:ea typeface="微软雅黑" pitchFamily="2"/>
                <a:cs typeface="Calibri" pitchFamily="2" charset="0"/>
              </a:defRPr>
            </a:pPr>
            <a:r>
              <a:rPr lang="en-US" sz="3200" dirty="0">
                <a:solidFill>
                  <a:srgbClr val="C00000"/>
                </a:solidFill>
              </a:rPr>
              <a:t>1</a:t>
            </a:r>
            <a:r>
              <a:rPr lang="en-US" sz="3200" dirty="0" smtClean="0">
                <a:solidFill>
                  <a:srgbClr val="C00000"/>
                </a:solidFill>
              </a:rPr>
              <a:t>3</a:t>
            </a:r>
            <a:endParaRPr lang="zh-CN" sz="3200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56193" y="2630894"/>
            <a:ext cx="3934631" cy="35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检查</a:t>
            </a:r>
            <a:r>
              <a:rPr lang="en-US" altLang="zh-CN" sz="1200" dirty="0" smtClean="0"/>
              <a:t>AT_AS_PR_JOB_QUEUE</a:t>
            </a:r>
            <a:r>
              <a:rPr lang="zh-CN" altLang="en-US" sz="1200" dirty="0" smtClean="0"/>
              <a:t>表有无打印队列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1426980" y="3544760"/>
            <a:ext cx="2101361" cy="336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网页查看有无</a:t>
            </a:r>
            <a:r>
              <a:rPr lang="en-US" altLang="zh-CN" sz="1200" dirty="0" smtClean="0"/>
              <a:t>MQ</a:t>
            </a:r>
            <a:r>
              <a:rPr lang="zh-CN" altLang="en-US" sz="1200" dirty="0" smtClean="0"/>
              <a:t>消息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5826992" y="3551396"/>
            <a:ext cx="1714996" cy="336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检查打印状态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4470802" y="4482032"/>
            <a:ext cx="1809617" cy="336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检查数据有无生成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249910" y="4485610"/>
            <a:ext cx="1786373" cy="34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检查</a:t>
            </a:r>
            <a:r>
              <a:rPr lang="en-US" altLang="zh-CN" sz="1200" dirty="0" smtClean="0"/>
              <a:t>SOS</a:t>
            </a:r>
            <a:r>
              <a:rPr lang="zh-CN" altLang="en-US" sz="1200" dirty="0" smtClean="0"/>
              <a:t>是否运行正常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2610962" y="4482032"/>
            <a:ext cx="1608547" cy="336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检查过点事件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6813675" y="4482032"/>
            <a:ext cx="2064105" cy="59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检查打印机是否脱机、缺纸，打印机的打印队列是否堵塞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2765222" y="5419690"/>
            <a:ext cx="2034339" cy="38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打印机是否配置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5505939" y="5431494"/>
            <a:ext cx="2625716" cy="38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检查打印数据是否正确维护</a:t>
            </a:r>
            <a:endParaRPr lang="zh-CN" altLang="en-US" sz="1200" dirty="0"/>
          </a:p>
        </p:txBody>
      </p:sp>
      <p:sp>
        <p:nvSpPr>
          <p:cNvPr id="16" name="左大括号 15"/>
          <p:cNvSpPr/>
          <p:nvPr/>
        </p:nvSpPr>
        <p:spPr>
          <a:xfrm rot="5400000">
            <a:off x="4315018" y="1167352"/>
            <a:ext cx="532340" cy="41790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7" name="左大括号 16"/>
          <p:cNvSpPr/>
          <p:nvPr/>
        </p:nvSpPr>
        <p:spPr>
          <a:xfrm rot="5400000">
            <a:off x="6395904" y="2840671"/>
            <a:ext cx="577171" cy="26814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8" name="左大括号 17"/>
          <p:cNvSpPr/>
          <p:nvPr/>
        </p:nvSpPr>
        <p:spPr>
          <a:xfrm rot="5400000">
            <a:off x="2143144" y="2986594"/>
            <a:ext cx="577168" cy="23852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9" name="左大括号 18"/>
          <p:cNvSpPr/>
          <p:nvPr/>
        </p:nvSpPr>
        <p:spPr>
          <a:xfrm rot="5400000">
            <a:off x="5055200" y="3666082"/>
            <a:ext cx="577169" cy="29056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0" name="文本框 19"/>
          <p:cNvSpPr txBox="1"/>
          <p:nvPr/>
        </p:nvSpPr>
        <p:spPr>
          <a:xfrm>
            <a:off x="398225" y="1113486"/>
            <a:ext cx="3821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过点打印未打印出来</a:t>
            </a:r>
            <a:endParaRPr lang="en-US" altLang="zh-CN" b="1" dirty="0" smtClean="0"/>
          </a:p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先查看日志</a:t>
            </a:r>
            <a:endParaRPr lang="en-US" altLang="zh-CN" b="1" dirty="0" smtClean="0"/>
          </a:p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按以下流程排查</a:t>
            </a:r>
            <a:endParaRPr lang="zh-CN" altLang="en-US" b="1" dirty="0"/>
          </a:p>
        </p:txBody>
      </p:sp>
      <p:sp>
        <p:nvSpPr>
          <p:cNvPr id="21" name="矩形 20"/>
          <p:cNvSpPr/>
          <p:nvPr/>
        </p:nvSpPr>
        <p:spPr>
          <a:xfrm>
            <a:off x="3451220" y="3144707"/>
            <a:ext cx="331172" cy="22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无</a:t>
            </a:r>
          </a:p>
        </p:txBody>
      </p:sp>
      <p:sp>
        <p:nvSpPr>
          <p:cNvPr id="22" name="矩形 21"/>
          <p:cNvSpPr/>
          <p:nvPr/>
        </p:nvSpPr>
        <p:spPr>
          <a:xfrm>
            <a:off x="5357230" y="3142001"/>
            <a:ext cx="331172" cy="22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有</a:t>
            </a:r>
          </a:p>
        </p:txBody>
      </p:sp>
      <p:sp>
        <p:nvSpPr>
          <p:cNvPr id="23" name="矩形 22"/>
          <p:cNvSpPr/>
          <p:nvPr/>
        </p:nvSpPr>
        <p:spPr>
          <a:xfrm>
            <a:off x="4532158" y="5006832"/>
            <a:ext cx="331172" cy="22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有</a:t>
            </a:r>
            <a:endParaRPr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5871794" y="4061181"/>
            <a:ext cx="486078" cy="22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null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1706164" y="4062055"/>
            <a:ext cx="331172" cy="22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有</a:t>
            </a:r>
            <a:endParaRPr lang="zh-CN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2807490" y="4070768"/>
            <a:ext cx="331172" cy="22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无</a:t>
            </a:r>
            <a:endParaRPr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5826992" y="5003211"/>
            <a:ext cx="331172" cy="22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无</a:t>
            </a:r>
            <a:endParaRPr lang="zh-CN" altLang="en-US" sz="1200" dirty="0"/>
          </a:p>
        </p:txBody>
      </p:sp>
      <p:sp>
        <p:nvSpPr>
          <p:cNvPr id="28" name="矩形 27"/>
          <p:cNvSpPr/>
          <p:nvPr/>
        </p:nvSpPr>
        <p:spPr>
          <a:xfrm>
            <a:off x="6994235" y="4069306"/>
            <a:ext cx="782590" cy="22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已打印</a:t>
            </a:r>
          </a:p>
        </p:txBody>
      </p:sp>
    </p:spTree>
    <p:extLst>
      <p:ext uri="{BB962C8B-B14F-4D97-AF65-F5344CB8AC3E}">
        <p14:creationId xmlns:p14="http://schemas.microsoft.com/office/powerpoint/2010/main" val="276701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EAAAAAAAAAwAAAA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3/AF4MAAAAEAAAAAAAAAAAAAAAAAAAAAAAAAAeAAAAaAAAAAAAAAAAAAAAAAAAAAAAAAAAAAAAECcAABAnAAAAAAAAAAAAAAAAAAAAAAAAAAAAAAAAAAAAAAAAAAAAABQAAAAAAAAAwMD/AAAAAABkAAAAMgAAAAAAAABkAAAAAAAAAH9/fwAKAAAAHwAAAFQAAADAAAAA////AQAAAAAAAAAAAAAAAAAAAAAAAAAAAAAAAAAAAAAAAAAARHOeAH9/fwDn5uYDzMzMAMDA/wB/f38AAAAAAAAAAAAAAAAAAAAAAAAAAAAhAAAAGAAAABQAAAAAAAAASykAAEA4AABbKgAAAAAAAA=="/>
              </a:ext>
            </a:extLst>
          </p:cNvSpPr>
          <p:nvPr/>
        </p:nvSpPr>
        <p:spPr>
          <a:xfrm>
            <a:off x="0" y="6712585"/>
            <a:ext cx="9144000" cy="17272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400"/>
          </a:p>
        </p:txBody>
      </p:sp>
      <p:sp>
        <p:nvSpPr>
          <p:cNvPr id="3" name="直接连接符 52"/>
          <p:cNvSpPr>
            <a:extLst>
              <a:ext uri="smNativeData">
                <pr:smNativeData xmlns="" xmlns:pr="pr" val="SMDATA_12_pX0PX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AAAAA8AAAAAQAAACMAAAAjAAAAIw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MaX5YMAAAAEAAAAAAAAAAAAAAAAAAAAAAAAAAeAAAAaAAAAAAAAAAAAAAAAAAAAAAAAAAAAAAAECcAABAnAAAAAAAAAAAAAAAAAAAAAAAAAAAAAAAAAAAAAAAAAAAAABQAAAAAAAAAwMD/AAAAAABkAAAAMgAAAAAAAABkAAAAAAAAAH9/fwAKAAAAHwAAAFQAAAD///8A////AQAAAAAAAAAAAAAAAAAAAAAAAAAAAAAAAAAAAAAAAAAAwAAAAH9/fwDn5uYDzMzMAMDA/wB/f38AAAAAAAAAAAAAAAAAAAAAAAAAAAAhAAAAGAAAABQAAAAAAAAAlgMAAEA4AACWAwAAAAAAAA=="/>
              </a:ext>
            </a:extLst>
          </p:cNvSpPr>
          <p:nvPr/>
        </p:nvSpPr>
        <p:spPr>
          <a:xfrm>
            <a:off x="0" y="58293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pic>
        <p:nvPicPr>
          <p:cNvPr id="4" name="图片 2"/>
          <p:cNvPicPr>
            <a:picLocks noChangeAspect="1"/>
            <a:extLst>
              <a:ext uri="smNativeData">
                <pr:smNativeData xmlns="" xmlns:pr="pr" val="SMDATA_13_pX0PXB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XAAAAFAAAAAAAAAAAAAAA/38AAP9/AAAAAAAACQAAAAQAAAClOrGlDAAAABAAAAAAAAAAAAAAAAAAAAAAAAAAHgAAAGgAAAAAAAAAAAAAAAAAAAAAAAAAAAAAABAnAAAQJwAAAAAAAAAAAAAAAAAAAAAAAAAAAAAAAAAAAAAAAAAAAAAUAAAAAAAAAMDA/wAAAAAAZAAAADIAAAAAAAAAZAAAAAAAAAB/f38ACgAAAB8AAABUAAAA////AP///wEAAAAAAAAAAAAAAAAAAAAAAAAAAAAAAAAAAAAAAAAAAAAAAAB/f38A5+bmA8zMzADAwP8Af39/AAAAAAAAAAAAAAAAAP///wAAAAAAIQAAABgAAAAUAAAAEi8AAAAAAABAOAAAXwMAAAAAAA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0" y="0"/>
            <a:ext cx="1492250" cy="5480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5" name="TextBox 4"/>
          <p:cNvSpPr>
            <a:extLst>
              <a:ext uri="smNativeData">
                <pr:smNativeData xmlns="" xmlns:pr="pr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8/iz4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TCAAAsQAAADQaAAAnAwAAAAAAAA=="/>
              </a:ext>
            </a:extLst>
          </p:cNvSpPr>
          <p:nvPr/>
        </p:nvSpPr>
        <p:spPr>
          <a:xfrm>
            <a:off x="1353185" y="112395"/>
            <a:ext cx="2906395" cy="4000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algn="l"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sz="2000" b="1" kern="1" dirty="0">
                <a:solidFill>
                  <a:srgbClr val="0C0C0C"/>
                </a:solidFill>
                <a:latin typeface="微软雅黑" pitchFamily="2"/>
                <a:ea typeface="微软雅黑" pitchFamily="2"/>
                <a:cs typeface="Calibri" pitchFamily="2" charset="0"/>
              </a:rPr>
              <a:t>异常排查</a:t>
            </a:r>
            <a:endParaRPr lang="en-US" altLang="zh-CN" sz="2000" b="1" kern="1" dirty="0">
              <a:solidFill>
                <a:srgbClr val="0C0C0C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000" b="1" dirty="0">
              <a:solidFill>
                <a:srgbClr val="0C0C0C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6" name="TextBox 5"/>
          <p:cNvSpPr>
            <a:extLst>
              <a:ext uri="smNativeData">
                <pr:smNativeData xmlns="" xmlns:pr="pr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oz/wA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mAwAALQAAAKcHAADGAwAAAAAAAA=="/>
              </a:ext>
            </a:extLst>
          </p:cNvSpPr>
          <p:nvPr/>
        </p:nvSpPr>
        <p:spPr>
          <a:xfrm>
            <a:off x="552450" y="28575"/>
            <a:ext cx="691515" cy="5848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1" i="0" u="none" strike="noStrike" kern="1" spc="0" baseline="0">
                <a:solidFill>
                  <a:schemeClr val="bg1"/>
                </a:solidFill>
                <a:effectLst/>
                <a:latin typeface="微软雅黑" pitchFamily="2"/>
                <a:ea typeface="微软雅黑" pitchFamily="2"/>
                <a:cs typeface="Calibri" pitchFamily="2" charset="0"/>
              </a:defRPr>
            </a:pPr>
            <a:r>
              <a:rPr lang="en-US" altLang="zh-CN" sz="3200" dirty="0" smtClean="0">
                <a:solidFill>
                  <a:srgbClr val="C00000"/>
                </a:solidFill>
              </a:rPr>
              <a:t>14</a:t>
            </a:r>
            <a:endParaRPr lang="zh-CN" sz="3200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43965" y="2010269"/>
            <a:ext cx="68351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select * from AT_AS_PR_CERTIFICATE_DATA;--合格证数据</a:t>
            </a:r>
          </a:p>
          <a:p>
            <a:endParaRPr lang="zh-CN" altLang="en-US" dirty="0"/>
          </a:p>
          <a:p>
            <a:r>
              <a:rPr lang="zh-CN" altLang="en-US" dirty="0"/>
              <a:t>select * from AT_AS_PR_COC_DATA;--一致性证书</a:t>
            </a:r>
          </a:p>
          <a:p>
            <a:endParaRPr lang="zh-CN" altLang="en-US" dirty="0"/>
          </a:p>
          <a:p>
            <a:r>
              <a:rPr lang="zh-CN" altLang="en-US" dirty="0"/>
              <a:t>select * from AT_AS_PR_FUEL_DATA;--燃油</a:t>
            </a:r>
          </a:p>
          <a:p>
            <a:endParaRPr lang="zh-CN" altLang="en-US" dirty="0"/>
          </a:p>
          <a:p>
            <a:r>
              <a:rPr lang="zh-CN" altLang="en-US" dirty="0"/>
              <a:t>select * from AT_AS_PR_JOB_QUEUE;--打印任务队列</a:t>
            </a:r>
          </a:p>
          <a:p>
            <a:endParaRPr lang="zh-CN" altLang="en-US" dirty="0"/>
          </a:p>
          <a:p>
            <a:r>
              <a:rPr lang="zh-CN" altLang="en-US" dirty="0"/>
              <a:t>select * from AT_AS_PR_PRINT_RECORDS;--三证打印记录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43965" y="1461587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打印数据相关表：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8796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EAAAAAAAAAwAAAA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3/AF4MAAAAEAAAAAAAAAAAAAAAAAAAAAAAAAAeAAAAaAAAAAAAAAAAAAAAAAAAAAAAAAAAAAAAECcAABAnAAAAAAAAAAAAAAAAAAAAAAAAAAAAAAAAAAAAAAAAAAAAABQAAAAAAAAAwMD/AAAAAABkAAAAMgAAAAAAAABkAAAAAAAAAH9/fwAKAAAAHwAAAFQAAADAAAAA////AQAAAAAAAAAAAAAAAAAAAAAAAAAAAAAAAAAAAAAAAAAARHOeAH9/fwDn5uYDzMzMAMDA/wB/f38AAAAAAAAAAAAAAAAAAAAAAAAAAAAhAAAAGAAAABQAAAAAAAAASykAAEA4AABbKgAAAAAAAA=="/>
              </a:ext>
            </a:extLst>
          </p:cNvSpPr>
          <p:nvPr/>
        </p:nvSpPr>
        <p:spPr>
          <a:xfrm>
            <a:off x="0" y="6712585"/>
            <a:ext cx="9144000" cy="17272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400"/>
          </a:p>
        </p:txBody>
      </p:sp>
      <p:sp>
        <p:nvSpPr>
          <p:cNvPr id="3" name="直接连接符 52"/>
          <p:cNvSpPr>
            <a:extLst>
              <a:ext uri="smNativeData">
                <pr:smNativeData xmlns="" xmlns:pr="pr" val="SMDATA_12_pX0PX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AAAAA8AAAAAQAAACMAAAAjAAAAIw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MaX5YMAAAAEAAAAAAAAAAAAAAAAAAAAAAAAAAeAAAAaAAAAAAAAAAAAAAAAAAAAAAAAAAAAAAAECcAABAnAAAAAAAAAAAAAAAAAAAAAAAAAAAAAAAAAAAAAAAAAAAAABQAAAAAAAAAwMD/AAAAAABkAAAAMgAAAAAAAABkAAAAAAAAAH9/fwAKAAAAHwAAAFQAAAD///8A////AQAAAAAAAAAAAAAAAAAAAAAAAAAAAAAAAAAAAAAAAAAAwAAAAH9/fwDn5uYDzMzMAMDA/wB/f38AAAAAAAAAAAAAAAAAAAAAAAAAAAAhAAAAGAAAABQAAAAAAAAAlgMAAEA4AACWAwAAAAAAAA=="/>
              </a:ext>
            </a:extLst>
          </p:cNvSpPr>
          <p:nvPr/>
        </p:nvSpPr>
        <p:spPr>
          <a:xfrm>
            <a:off x="0" y="58293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pic>
        <p:nvPicPr>
          <p:cNvPr id="4" name="图片 2"/>
          <p:cNvPicPr>
            <a:picLocks noChangeAspect="1"/>
            <a:extLst>
              <a:ext uri="smNativeData">
                <pr:smNativeData xmlns="" xmlns:pr="pr" val="SMDATA_13_pX0PXB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XAAAAFAAAAAAAAAAAAAAA/38AAP9/AAAAAAAACQAAAAQAAAClOrGlDAAAABAAAAAAAAAAAAAAAAAAAAAAAAAAHgAAAGgAAAAAAAAAAAAAAAAAAAAAAAAAAAAAABAnAAAQJwAAAAAAAAAAAAAAAAAAAAAAAAAAAAAAAAAAAAAAAAAAAAAUAAAAAAAAAMDA/wAAAAAAZAAAADIAAAAAAAAAZAAAAAAAAAB/f38ACgAAAB8AAABUAAAA////AP///wEAAAAAAAAAAAAAAAAAAAAAAAAAAAAAAAAAAAAAAAAAAAAAAAB/f38A5+bmA8zMzADAwP8Af39/AAAAAAAAAAAAAAAAAP///wAAAAAAIQAAABgAAAAUAAAAEi8AAAAAAABAOAAAXwMAAAAAAA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0" y="0"/>
            <a:ext cx="1492250" cy="5480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5" name="TextBox 4"/>
          <p:cNvSpPr>
            <a:extLst>
              <a:ext uri="smNativeData">
                <pr:smNativeData xmlns="" xmlns:pr="pr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8/iz4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TCAAAsQAAADQaAAAnAwAAAAAAAA=="/>
              </a:ext>
            </a:extLst>
          </p:cNvSpPr>
          <p:nvPr/>
        </p:nvSpPr>
        <p:spPr>
          <a:xfrm>
            <a:off x="1353185" y="112395"/>
            <a:ext cx="2906395" cy="4000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sz="2000" b="1" kern="1" dirty="0" smtClean="0">
                <a:solidFill>
                  <a:srgbClr val="0C0C0C"/>
                </a:solidFill>
                <a:latin typeface="微软雅黑" pitchFamily="2"/>
                <a:ea typeface="微软雅黑" pitchFamily="2"/>
                <a:cs typeface="Calibri" pitchFamily="2" charset="0"/>
              </a:rPr>
              <a:t>疑难问题</a:t>
            </a:r>
            <a:endParaRPr lang="zh-CN" sz="2000" b="1" kern="1" dirty="0">
              <a:solidFill>
                <a:srgbClr val="0C0C0C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6" name="TextBox 5"/>
          <p:cNvSpPr>
            <a:extLst>
              <a:ext uri="smNativeData">
                <pr:smNativeData xmlns="" xmlns:pr="pr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oz/wA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mAwAALQAAAKcHAADGAwAAAAAAAA=="/>
              </a:ext>
            </a:extLst>
          </p:cNvSpPr>
          <p:nvPr/>
        </p:nvSpPr>
        <p:spPr>
          <a:xfrm>
            <a:off x="552450" y="28575"/>
            <a:ext cx="691515" cy="5848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1" i="0" u="none" strike="noStrike" kern="1" spc="0" baseline="0">
                <a:solidFill>
                  <a:schemeClr val="bg1"/>
                </a:solidFill>
                <a:effectLst/>
                <a:latin typeface="微软雅黑" pitchFamily="2"/>
                <a:ea typeface="微软雅黑" pitchFamily="2"/>
                <a:cs typeface="Calibri" pitchFamily="2" charset="0"/>
              </a:defRPr>
            </a:pPr>
            <a:r>
              <a:rPr lang="en-US" sz="3200" dirty="0" smtClean="0">
                <a:solidFill>
                  <a:srgbClr val="C00000"/>
                </a:solidFill>
              </a:rPr>
              <a:t>15</a:t>
            </a:r>
            <a:endParaRPr lang="zh-CN" sz="3200" dirty="0">
              <a:solidFill>
                <a:srgbClr val="C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233" y="919178"/>
            <a:ext cx="6659533" cy="24414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24" y="3486153"/>
            <a:ext cx="6499063" cy="281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8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EAAAAAAAAAwAAAA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3/AF4MAAAAEAAAAAAAAAAAAAAAAAAAAAAAAAAeAAAAaAAAAAAAAAAAAAAAAAAAAAAAAAAAAAAAECcAABAnAAAAAAAAAAAAAAAAAAAAAAAAAAAAAAAAAAAAAAAAAAAAABQAAAAAAAAAwMD/AAAAAABkAAAAMgAAAAAAAABkAAAAAAAAAH9/fwAKAAAAHwAAAFQAAADAAAAA////AQAAAAAAAAAAAAAAAAAAAAAAAAAAAAAAAAAAAAAAAAAARHOeAH9/fwDn5uYDzMzMAMDA/wB/f38AAAAAAAAAAAAAAAAAAAAAAAAAAAAhAAAAGAAAABQAAAAAAAAASykAAEA4AABbKgAAAAAAAA=="/>
              </a:ext>
            </a:extLst>
          </p:cNvSpPr>
          <p:nvPr/>
        </p:nvSpPr>
        <p:spPr>
          <a:xfrm>
            <a:off x="0" y="6712585"/>
            <a:ext cx="9144000" cy="17272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400"/>
          </a:p>
        </p:txBody>
      </p:sp>
      <p:sp>
        <p:nvSpPr>
          <p:cNvPr id="3" name="直接连接符 52"/>
          <p:cNvSpPr>
            <a:extLst>
              <a:ext uri="smNativeData">
                <pr:smNativeData xmlns="" xmlns:pr="pr" val="SMDATA_12_pX0PX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AAAAA8AAAAAQAAACMAAAAjAAAAIw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MaX5YMAAAAEAAAAAAAAAAAAAAAAAAAAAAAAAAeAAAAaAAAAAAAAAAAAAAAAAAAAAAAAAAAAAAAECcAABAnAAAAAAAAAAAAAAAAAAAAAAAAAAAAAAAAAAAAAAAAAAAAABQAAAAAAAAAwMD/AAAAAABkAAAAMgAAAAAAAABkAAAAAAAAAH9/fwAKAAAAHwAAAFQAAAD///8A////AQAAAAAAAAAAAAAAAAAAAAAAAAAAAAAAAAAAAAAAAAAAwAAAAH9/fwDn5uYDzMzMAMDA/wB/f38AAAAAAAAAAAAAAAAAAAAAAAAAAAAhAAAAGAAAABQAAAAAAAAAlgMAAEA4AACWAwAAAAAAAA=="/>
              </a:ext>
            </a:extLst>
          </p:cNvSpPr>
          <p:nvPr/>
        </p:nvSpPr>
        <p:spPr>
          <a:xfrm>
            <a:off x="0" y="58293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pic>
        <p:nvPicPr>
          <p:cNvPr id="4" name="图片 2"/>
          <p:cNvPicPr>
            <a:picLocks noChangeAspect="1"/>
            <a:extLst>
              <a:ext uri="smNativeData">
                <pr:smNativeData xmlns="" xmlns:pr="pr" val="SMDATA_13_pX0PXB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XAAAAFAAAAAAAAAAAAAAA/38AAP9/AAAAAAAACQAAAAQAAAClOrGlDAAAABAAAAAAAAAAAAAAAAAAAAAAAAAAHgAAAGgAAAAAAAAAAAAAAAAAAAAAAAAAAAAAABAnAAAQJwAAAAAAAAAAAAAAAAAAAAAAAAAAAAAAAAAAAAAAAAAAAAAUAAAAAAAAAMDA/wAAAAAAZAAAADIAAAAAAAAAZAAAAAAAAAB/f38ACgAAAB8AAABUAAAA////AP///wEAAAAAAAAAAAAAAAAAAAAAAAAAAAAAAAAAAAAAAAAAAAAAAAB/f38A5+bmA8zMzADAwP8Af39/AAAAAAAAAAAAAAAAAP///wAAAAAAIQAAABgAAAAUAAAAEi8AAAAAAABAOAAAXwMAAAAAAA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0" y="0"/>
            <a:ext cx="1492250" cy="5480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5" name="TextBox 4"/>
          <p:cNvSpPr>
            <a:extLst>
              <a:ext uri="smNativeData">
                <pr:smNativeData xmlns="" xmlns:pr="pr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8/iz4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TCAAAsQAAADQaAAAnAwAAAAAAAA=="/>
              </a:ext>
            </a:extLst>
          </p:cNvSpPr>
          <p:nvPr/>
        </p:nvSpPr>
        <p:spPr>
          <a:xfrm>
            <a:off x="1353185" y="112395"/>
            <a:ext cx="2906395" cy="4000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sz="2000" b="1" kern="1" dirty="0">
                <a:solidFill>
                  <a:srgbClr val="0C0C0C"/>
                </a:solidFill>
                <a:latin typeface="微软雅黑" pitchFamily="2"/>
                <a:ea typeface="微软雅黑" pitchFamily="2"/>
                <a:cs typeface="Calibri" pitchFamily="2" charset="0"/>
              </a:rPr>
              <a:t>疑难问题</a:t>
            </a:r>
            <a:endParaRPr lang="zh-CN" sz="2000" b="1" dirty="0">
              <a:solidFill>
                <a:srgbClr val="0C0C0C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6" name="TextBox 5"/>
          <p:cNvSpPr>
            <a:extLst>
              <a:ext uri="smNativeData">
                <pr:smNativeData xmlns="" xmlns:pr="pr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oz/wA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mAwAALQAAAKcHAADGAwAAAAAAAA=="/>
              </a:ext>
            </a:extLst>
          </p:cNvSpPr>
          <p:nvPr/>
        </p:nvSpPr>
        <p:spPr>
          <a:xfrm>
            <a:off x="552450" y="28575"/>
            <a:ext cx="691515" cy="5848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1" i="0" u="none" strike="noStrike" kern="1" spc="0" baseline="0">
                <a:solidFill>
                  <a:schemeClr val="bg1"/>
                </a:solidFill>
                <a:effectLst/>
                <a:latin typeface="微软雅黑" pitchFamily="2"/>
                <a:ea typeface="微软雅黑" pitchFamily="2"/>
                <a:cs typeface="Calibri" pitchFamily="2" charset="0"/>
              </a:defRPr>
            </a:pPr>
            <a:r>
              <a:rPr lang="en-US" altLang="zh-CN" sz="3200" dirty="0" smtClean="0">
                <a:solidFill>
                  <a:srgbClr val="C00000"/>
                </a:solidFill>
              </a:rPr>
              <a:t>16</a:t>
            </a:r>
            <a:endParaRPr lang="zh-CN" sz="3200" dirty="0">
              <a:solidFill>
                <a:srgbClr val="C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87" y="848221"/>
            <a:ext cx="6790008" cy="273581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687" y="4044655"/>
            <a:ext cx="8230313" cy="20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3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4"/>
          <p:cNvSpPr>
            <a:extLst>
              <a:ext uri="smNativeData">
                <pr:smNativeData xmlns="" xmlns:pr="pr" val="SMDATA_12_pX0PX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H9/fwDn5uYDzMzMAMDA/wB/f38AAAAAAAAAAAAAAAAAAAAAAAAAAAAhAAAAGAAAABQAAAC/CAAAQSAAAMYsAADdJAAAAAAAAA=="/>
              </a:ext>
            </a:extLst>
          </p:cNvSpPr>
          <p:nvPr/>
        </p:nvSpPr>
        <p:spPr>
          <a:xfrm>
            <a:off x="1421765" y="5243195"/>
            <a:ext cx="5856605" cy="7493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4265" b="1">
                <a:solidFill>
                  <a:srgbClr val="C00000"/>
                </a:solidFill>
                <a:latin typeface="微软雅黑" pitchFamily="2"/>
                <a:ea typeface="微软雅黑" pitchFamily="2"/>
                <a:cs typeface="经典特宋简" charset="0"/>
              </a:rPr>
              <a:t>Thank you</a:t>
            </a:r>
            <a:endParaRPr lang="zh-CN" sz="4265" b="1">
              <a:solidFill>
                <a:srgbClr val="C00000"/>
              </a:solidFill>
              <a:latin typeface="微软雅黑" pitchFamily="2"/>
              <a:ea typeface="微软雅黑" pitchFamily="2"/>
              <a:cs typeface="经典特宋简" charset="0"/>
            </a:endParaRPr>
          </a:p>
        </p:txBody>
      </p:sp>
      <p:sp>
        <p:nvSpPr>
          <p:cNvPr id="3" name="矩形 26"/>
          <p:cNvSpPr>
            <a:extLst>
              <a:ext uri="smNativeData">
                <pr:smNativeData xmlns="" xmlns:pr="pr" val="SMDATA_12_pX0PXB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ApEQAA3CQAAF0kAAAxJwAAAAAAAA=="/>
              </a:ext>
            </a:extLst>
          </p:cNvSpPr>
          <p:nvPr/>
        </p:nvSpPr>
        <p:spPr>
          <a:xfrm>
            <a:off x="2789555" y="5991860"/>
            <a:ext cx="3121660" cy="37909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sz="1865">
                <a:solidFill>
                  <a:srgbClr val="C00000"/>
                </a:solidFill>
                <a:latin typeface="微软雅黑" pitchFamily="2"/>
                <a:ea typeface="微软雅黑" pitchFamily="2"/>
                <a:cs typeface="Calibri" pitchFamily="2" charset="0"/>
              </a:rPr>
              <a:t>福州新途信息科技有限公司 </a:t>
            </a:r>
          </a:p>
        </p:txBody>
      </p:sp>
      <p:sp>
        <p:nvSpPr>
          <p:cNvPr id="4" name="矩形 1"/>
          <p:cNvSpPr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EAAAAAAAAAwAAAA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AAAA////AQAAAAAAAAAAAAAAAAAAAAAAAAAAAAAAAAAAAAAAAAAARHOeAH9/fwDn5uYDzMzMAMDA/wB/f38AAAAAAAAAAAAAAAAAAAAAAAAAAAAhAAAAGAAAABQAAAAAAAAAQSAAAPQQAABVJwAAAAAAAA=="/>
              </a:ext>
            </a:extLst>
          </p:cNvSpPr>
          <p:nvPr/>
        </p:nvSpPr>
        <p:spPr>
          <a:xfrm>
            <a:off x="0" y="5243195"/>
            <a:ext cx="2755900" cy="115062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400"/>
          </a:p>
        </p:txBody>
      </p:sp>
      <p:sp>
        <p:nvSpPr>
          <p:cNvPr id="5" name="矩形 44"/>
          <p:cNvSpPr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EAAAAAAAAAwAAAA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AAAA////AQAAAAAAAAAAAAAAAAAAAAAAAAAAAAAAAAAAAAAAAAAARHOeAH9/fwDn5uYDzMzMAMDA/wB/f38AAAAAAAAAAAAAAAAAAAAAAAAAAAAhAAAAGAAAABQAAACSJAAAQSAAAEA4AABVJwAAAAAAAA=="/>
              </a:ext>
            </a:extLst>
          </p:cNvSpPr>
          <p:nvPr/>
        </p:nvSpPr>
        <p:spPr>
          <a:xfrm>
            <a:off x="5944870" y="5243195"/>
            <a:ext cx="3199130" cy="115062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400"/>
          </a:p>
        </p:txBody>
      </p:sp>
      <p:sp>
        <p:nvSpPr>
          <p:cNvPr id="6" name="AutoShape 6"/>
          <p:cNvSpPr>
            <a:extLst>
              <a:ext uri="smNativeData">
                <pr:smNativeData xmlns="" xmlns:pr="pr" val="SMDATA_12_pX0PXBMAAAAlAAAAbg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QAAAAAAAAko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CWAgAApQMAAAccAADoGwAAAAAAAA=="/>
              </a:ext>
            </a:extLst>
          </p:cNvSpPr>
          <p:nvPr/>
        </p:nvSpPr>
        <p:spPr>
          <a:xfrm>
            <a:off x="420370" y="592455"/>
            <a:ext cx="4135755" cy="3943985"/>
          </a:xfrm>
          <a:prstGeom prst="pentagon">
            <a:avLst/>
          </a:prstGeom>
          <a:noFill/>
          <a:ln w="25400" cap="flat" cmpd="sng" algn="ctr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n-US" sz="2400"/>
          </a:p>
        </p:txBody>
      </p:sp>
      <p:pic>
        <p:nvPicPr>
          <p:cNvPr id="7" name="Picture 7"/>
          <p:cNvPicPr>
            <a:picLocks noChangeAspect="1"/>
            <a:extLst>
              <a:ext uri="smNativeData">
                <pr:smNativeData xmlns="" xmlns:pr="pr" val="SMDATA_13_pX0PXB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IAAAD///8AAAAAAAAAAAAAAAAAAAAAAAAAAABkAAAAZAAAAAAAAAAXAAAAFAAAAAAAAAAAAAAA/38AAP9/AAAAAAAACQAAAAQAAAAAAAAADAAAABAAAAAAAAAAAAAAAAAAAAAAAAAAHgAAAGgAAAAAAAAAAAAAAAAAAAAAAAAAAAAAABAnAAAQJwAAAAAAAAAAAAAAAAAAAAAAAAAAAAAAAAAAAAAAAAAAAAAUAAAAAAAAAMDA/wAAAAAAZAAAADIAAAAAAAAAZAAAAAAAAAB/f38AAQAAAB8AAABUAAAAW5vVBf///wEAAAAAAAAAAAAAAAAAAAAAAAAAAAAAAAAAAAAAAAAAAAAAAAJ/f38A5+bmA8zMzADAwP8Af39/AAAAAAAAAAAAAAAAAP///wD///8AIQAAABgAAAAUAAAAgwMAAE4DAADREgAArhIAAAAAAAA="/>
              </a:ext>
            </a:extLst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0865" y="537210"/>
            <a:ext cx="2487930" cy="24993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grpSp>
        <p:nvGrpSpPr>
          <p:cNvPr id="8" name="组合 4"/>
          <p:cNvGrpSpPr>
            <a:extLst>
              <a:ext uri="smNativeData">
                <pr:smNativeData xmlns="" xmlns:pr="pr" val="SMDATA_6_pX0PXB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NQAAABaAAAA1RUAAH4VAAAAAAAA"/>
              </a:ext>
            </a:extLst>
          </p:cNvGrpSpPr>
          <p:nvPr/>
        </p:nvGrpSpPr>
        <p:grpSpPr>
          <a:xfrm>
            <a:off x="134620" y="57150"/>
            <a:ext cx="3414395" cy="3436620"/>
            <a:chOff x="134620" y="57150"/>
            <a:chExt cx="3414395" cy="3436620"/>
          </a:xfrm>
        </p:grpSpPr>
        <p:sp>
          <p:nvSpPr>
            <p:cNvPr id="11" name="椭圆 5"/>
            <p:cNvSpPr>
              <a:extLst>
                <a:ext uri="smNativeData">
                  <pr:smNativeData xmlns="" xmlns:pr="pr" val="SMDATA_12_pX0PXB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L+/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v7+/AH9/fwDn5uYDzMzMAMDA/wB/f38AAAAAAAAAAAAAAAAAAAAAAAAAAAAhAAAAGAAAABQAAAD7AwAAhgMAAK4SAABSEgAAAAAAAA=="/>
                </a:ext>
              </a:extLst>
            </p:cNvSpPr>
            <p:nvPr/>
          </p:nvSpPr>
          <p:spPr>
            <a:xfrm>
              <a:off x="647065" y="572770"/>
              <a:ext cx="2389505" cy="2405380"/>
            </a:xfrm>
            <a:prstGeom prst="ellipse">
              <a:avLst/>
            </a:prstGeom>
            <a:noFill/>
            <a:ln w="12700" cap="flat" cmpd="sng" algn="ctr">
              <a:solidFill>
                <a:srgbClr val="BFBFB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ctr"/>
            <a:lstStyle/>
            <a:p>
              <a:pPr marL="0" marR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spc="0" baseline="0">
                  <a:solidFill>
                    <a:srgbClr val="FFFFFF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endParaRPr lang="zh-CN" sz="2400"/>
            </a:p>
          </p:txBody>
        </p:sp>
        <p:sp>
          <p:nvSpPr>
            <p:cNvPr id="10" name="任意多边形 6"/>
            <p:cNvSpPr>
              <a:extLst>
                <a:ext uri="smNativeData">
                  <pr:smNativeData xmlns="" xmlns:pr="pr" val="SMDATA_12_pX0PXBMAAAAlAAAACwAAAA0AAAAAAAAAAAAAAAAAAAAAAAAAAAAAAAABAAAAAAAAAAEAAABQAAAAAAAAAAAA4D8AAAAAAADgPwAAAAAAAOA/AAAAAAAA4D8AAAAAAADgPwAAAAAAAOA/AAAAAAAA4D8AAAAAAADgPwAAAAAAAOA/AAAAAAAA4D8CAAAAjAAAAAEAAAADAAAA8PDwANvb2wAAAAAAAAAAAAAAAAAAAAAAAAAAAAAAAAAAAAAAZAAAAAEAAABAAAAAZAAAAGMAAAA7AQ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QAAAAAAAAAAAAAAAAAAAAEAAAAAAAAAPAAAAEcAAABHAAAAZAAAAGQAAAAAAAAAy8vLADwAAABHAAAARwAAAGQAAABkAAAAAAAAABcAAAAUAAAAAAAAAAAAAAD/fwAA/38AAAAAAAAJAAAABAAAAAAAAAAMAAAAEAAAAAAAAAAAAAAAAAAAAAAAAAAeAAAAaAAAAAAAAAAAAAAAAAAAAAAAAAAAAAAAECcAABAnAAAAAAAAAAAAAAAAAAAAAAAAAAAAAAAAAAAAAAAAAAAAAIwAAAAAAAAAwMD/AAAAAABkAAAAMgAAAAAAAABkAAAAAAAAAH9/fwAKAAAAHwAAAFQAAADw8PAA29vbAAAAAAAAAAAAAAAAAAAAAAAAAAAAAAAAAAAAAAAAAAAARHOeAH9/fwAAAAAAy8vLAMDA/wB/f38AAAAAAAAAAAAAAAAAAAAAAAAAAAAhAAAAGAAAABQAAADUAAAAWgAAANUVAAB+FQAAAAAAAA=="/>
                </a:ext>
              </a:extLst>
            </p:cNvSpPr>
            <p:nvPr/>
          </p:nvSpPr>
          <p:spPr>
            <a:xfrm>
              <a:off x="134620" y="57150"/>
              <a:ext cx="3414395" cy="3436620"/>
            </a:xfrm>
            <a:custGeom>
              <a:avLst/>
              <a:gdLst/>
              <a:ahLst/>
              <a:cxnLst/>
              <a:rect l="0" t="0" r="3414395" b="3436620"/>
              <a:pathLst>
                <a:path w="3414395" h="3436620">
                  <a:moveTo>
                    <a:pt x="1707197" y="0"/>
                  </a:moveTo>
                  <a:cubicBezTo>
                    <a:pt x="2650056" y="0"/>
                    <a:pt x="3414395" y="769314"/>
                    <a:pt x="3414395" y="1718310"/>
                  </a:cubicBezTo>
                  <a:cubicBezTo>
                    <a:pt x="3414395" y="2667306"/>
                    <a:pt x="2650056" y="3436620"/>
                    <a:pt x="1707197" y="3436620"/>
                  </a:cubicBezTo>
                  <a:cubicBezTo>
                    <a:pt x="764338" y="3436620"/>
                    <a:pt x="0" y="2667306"/>
                    <a:pt x="0" y="1718310"/>
                  </a:cubicBezTo>
                  <a:cubicBezTo>
                    <a:pt x="0" y="769314"/>
                    <a:pt x="764338" y="0"/>
                    <a:pt x="1707197" y="0"/>
                  </a:cubicBezTo>
                  <a:lnTo>
                    <a:pt x="1707197" y="515493"/>
                  </a:lnTo>
                  <a:cubicBezTo>
                    <a:pt x="1047196" y="515493"/>
                    <a:pt x="512159" y="1054013"/>
                    <a:pt x="512159" y="1718310"/>
                  </a:cubicBezTo>
                  <a:cubicBezTo>
                    <a:pt x="512159" y="2382607"/>
                    <a:pt x="1047196" y="2921127"/>
                    <a:pt x="1707197" y="2921127"/>
                  </a:cubicBezTo>
                  <a:cubicBezTo>
                    <a:pt x="2367198" y="2921127"/>
                    <a:pt x="2902235" y="2382607"/>
                    <a:pt x="2902235" y="1718310"/>
                  </a:cubicBezTo>
                  <a:cubicBezTo>
                    <a:pt x="2902235" y="1054013"/>
                    <a:pt x="2367198" y="515493"/>
                    <a:pt x="1707197" y="515493"/>
                  </a:cubicBezTo>
                  <a:lnTo>
                    <a:pt x="1707197" y="0"/>
                  </a:lnTo>
                  <a:lnTo>
                    <a:pt x="1707197" y="515493"/>
                  </a:lnTo>
                  <a:lnTo>
                    <a:pt x="1707197" y="0"/>
                  </a:lnTo>
                  <a:lnTo>
                    <a:pt x="1707197" y="515493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F0F0F0"/>
                </a:gs>
                <a:gs pos="100000">
                  <a:srgbClr val="DBDBDB"/>
                </a:gs>
              </a:gsLst>
              <a:lin ang="2700000" scaled="0"/>
              <a:tileRect/>
            </a:gra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88900" dist="63760" dir="27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0" tIns="0" rIns="0" bIns="0" numCol="1" anchor="ctr"/>
            <a:lstStyle/>
            <a:p>
              <a:pPr marL="0" marR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spc="0" baseline="0">
                  <a:solidFill>
                    <a:srgbClr val="FFFFFF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endParaRPr lang="zh-CN" sz="2400"/>
            </a:p>
          </p:txBody>
        </p:sp>
        <p:sp>
          <p:nvSpPr>
            <p:cNvPr id="9" name="椭圆 7"/>
            <p:cNvSpPr>
              <a:extLst>
                <a:ext uri="smNativeData">
                  <pr:smNativeData xmlns="" xmlns:pr="pr" val="SMDATA_12_pX0PXB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P///wg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////AX9/fwDn5uYDzMzMAMDA/wB/f38AAAAAAAAAAAAAAAAAAAAAAAAAAAAhAAAAGAAAABQAAADUAAAAWgAAANUVAAB+FQAAAAAAAA=="/>
                </a:ext>
              </a:extLst>
            </p:cNvSpPr>
            <p:nvPr/>
          </p:nvSpPr>
          <p:spPr>
            <a:xfrm>
              <a:off x="134620" y="57150"/>
              <a:ext cx="3414395" cy="3436620"/>
            </a:xfrm>
            <a:prstGeom prst="ellips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ctr"/>
            <a:lstStyle/>
            <a:p>
              <a:pPr marL="0" marR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spc="0" baseline="0">
                  <a:solidFill>
                    <a:srgbClr val="FFFFFF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endParaRPr lang="zh-CN" sz="2400"/>
            </a:p>
          </p:txBody>
        </p:sp>
      </p:grpSp>
      <p:grpSp>
        <p:nvGrpSpPr>
          <p:cNvPr id="12" name="组合 33"/>
          <p:cNvGrpSpPr>
            <a:extLst>
              <a:ext uri="smNativeData">
                <pr:smNativeData xmlns="" xmlns:pr="pr" val="SMDATA_6_pX0PXBMAAAAlAAAAAQAAAA8BAAAAkAAAAEgAAACQAAAASAAAAAAAAAAAAAAAAAAAABcAAAAUAAAAAAAAAAAAAAD/fwAA/38AAAAAAAAJAAAABAAAANgAAAAMAAAAEAAAAAAAAAAAAAAAAAAAAAAAAAAfAAAAVAAAAAAAAAAAAAAAAAAAAAAAAAAAAAAAAAAAAAAAAAAAAAAAAAAAAAAAAAAAAAAAAAAAAAAAAAAAAAAAAAAAAAAAAAAAAAAAAAAAAAAAAAAAAAAAAAAAACEAAAAYAAAAFAAAAFUyAACXDgAAUDcAAOAUAAAAAAAA"/>
              </a:ext>
            </a:extLst>
          </p:cNvGrpSpPr>
          <p:nvPr/>
        </p:nvGrpSpPr>
        <p:grpSpPr>
          <a:xfrm>
            <a:off x="8181975" y="2371725"/>
            <a:ext cx="809625" cy="1021715"/>
            <a:chOff x="8181975" y="2371725"/>
            <a:chExt cx="809625" cy="1021715"/>
          </a:xfrm>
        </p:grpSpPr>
        <p:sp>
          <p:nvSpPr>
            <p:cNvPr id="16" name="椭圆 34"/>
            <p:cNvSpPr>
              <a:extLst>
                <a:ext uri="smNativeData">
                  <pr:smNativeData xmlns="" xmlns:pr="pr" val="SMDATA_12_pX0PXBMAAAAlAAAAZgAAAA0AAAAAAAAAAAAAAAAAAAAAAAAAAAAAAAABAAAAAAAAAAEAAABQAAAAAAAAAAAA8D8AAAAAAADwPwAAAAAAAOA/AAAAAAAA4D8AAAAAAADgPwAAAAAAAOA/AAAAAAAA4D8AAAAAAADgPwAAAAAAAOA/AAAAAAAA4D8CAAAAjAAAAAEAAAAAAAAAf39/A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/f38A////AQAAAAAAAAAAAAAAAAAAAAAAAAAAAAAAAAAAAAAAAAAARHOeAH9/fwDn5uYDzMzMAMDA/wB/f38AAAAAAAAAAAAAAAAAAAAAAAAAAAAhAAAAGAAAABQAAABVMgAAlw4AAFA3AACPEwAAAAAAAA=="/>
                </a:ext>
              </a:extLst>
            </p:cNvSpPr>
            <p:nvPr/>
          </p:nvSpPr>
          <p:spPr>
            <a:xfrm>
              <a:off x="8181975" y="2371725"/>
              <a:ext cx="809625" cy="807720"/>
            </a:xfrm>
            <a:prstGeom prst="ellipse">
              <a:avLst/>
            </a:prstGeom>
            <a:solidFill>
              <a:srgbClr val="7F7F7F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ctr"/>
            <a:lstStyle/>
            <a:p>
              <a:pPr marL="0" marR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Calibri" pitchFamily="2" charset="0"/>
                </a:defRPr>
              </a:pPr>
              <a:endParaRPr lang="en-US" sz="5330">
                <a:solidFill>
                  <a:srgbClr val="FFFFFF"/>
                </a:solidFill>
                <a:latin typeface="Impact" pitchFamily="2" charset="0"/>
                <a:ea typeface="方正超粗黑简体" charset="0"/>
                <a:cs typeface="Calibri" pitchFamily="2" charset="0"/>
              </a:endParaRPr>
            </a:p>
          </p:txBody>
        </p:sp>
        <p:sp>
          <p:nvSpPr>
            <p:cNvPr id="15" name="椭圆 35"/>
            <p:cNvSpPr>
              <a:extLst>
                <a:ext uri="smNativeData">
                  <pr:smNativeData xmlns="" xmlns:pr="pr" val="SMDATA_12_pX0PXBMAAAAlAAAAZgAAAA0AAAAAkAAAAEgAAACQAAAASAAAAAAAAAABAAAAAAAAAAEAAABQAAAAAAAAAAAA8D8AAAAAAADwPwAAAAAAAOA/AAAAAAAA4D8AAAAAAADgPwAAAAAAAOA/AAAAAAAA4D8AAAAAAADgPwAAAAAAAOA/AAAAAAAA4D8CAAAAjAAAAAEAAAADAAAA8PDwAPHx8QAAAAAAAAAAAAAAAAAAAAAAAAAAAAAAAAAAAAAAZAAAAAEAAABAAAAAZAAAAGMAAAA7AQAAAAAAAAAAAAAAAAAAAAAAAAAAAAAAAAAAAAAAAAAAAAAAAAAAAAAAAAAAAAAAAAAAAAAAAAAAAAAAAAAAAAAAAAAAAAAAAAAAFAAAADwAAAABAAAAAAAAAM7O0AAtAAAAAQAAABQAAAAUAAAAFAAAAAEAAAAAAAAAZAAAAGQAAAAAAAAAZAAAAGQAAAAVAAAAYAAAAAAAAAAAAAAADwAAACADAAAAAAAAAAAAAAEAAACgMgAAVgcAAKr4//8BAAAAf39/AAEAAABkAAAAAAAAABQAAABAHwAAAAAAACYAAAAAAAAAwOD//wAAAAAmAAAAZAAAABYAAABMAAAAAQAAAAAAAAAAAAAAAAAAAAEAAAAAAAAAQQAAAGMAAABjAAAAZAAAAGQAAAAAAAAAy8vLAEEAAABjAAAAYwAAAGQAAABkAAAAAAAAABcAAAAUAAAAAAAAAAAAAAD/fwAA/38AAAAAAAAJAAAABAAAAAAAAAAMAAAAEAAAAAAAAAAAAAAAAAAAAAAAAAAeAAAAaAAAAAEAAAAAAAAAAAAAAAAAAAAAAAAAECcAABAnAAAAAAAAAAAAAAAAAAAAAAAAAAAAAAAAAAAAAAAAAAAAACwBAAAAAAAAwMD/AAAAAABkAAAAMgAAAAAAAABkAAAAAAAAAH9/fwAKAAAAHwAAAFQAAADw8PAA8fHxAAAAAAAAAAAAAAAAAAAAAAAAAAAAAAAAAAAAAAAAAAAAzs7QAH9/fwAAAAAAy8vLAMDA/wB/f38AAAAAAAAAAAAAAAAAAAAAAAAAAAAhAAAAGAAAABQAAADBMgAAAw8AAOQ2AAAjEwAAAAAAAA=="/>
                </a:ext>
              </a:extLst>
            </p:cNvSpPr>
            <p:nvPr/>
          </p:nvSpPr>
          <p:spPr>
            <a:xfrm>
              <a:off x="8250555" y="2440305"/>
              <a:ext cx="672465" cy="670560"/>
            </a:xfrm>
            <a:prstGeom prst="ellipse">
              <a:avLst/>
            </a:prstGeom>
            <a:gradFill flip="none" rotWithShape="1">
              <a:gsLst>
                <a:gs pos="0">
                  <a:srgbClr val="F0F0F0"/>
                </a:gs>
                <a:gs pos="100000">
                  <a:srgbClr val="F1F1F1"/>
                </a:gs>
              </a:gsLst>
              <a:lin ang="2700000" scaled="0"/>
              <a:tileRect/>
            </a:gradFill>
            <a:ln w="28575" cap="flat" cmpd="sng" algn="ctr">
              <a:solidFill>
                <a:srgbClr val="CECED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90500" dist="88905" dir="2700000" algn="tl">
                <a:srgbClr val="000000">
                  <a:alpha val="35000"/>
                </a:srgbClr>
              </a:outerShdw>
            </a:effectLst>
          </p:spPr>
          <p:txBody>
            <a:bodyPr vert="horz" wrap="square" lIns="91440" tIns="45720" rIns="91440" bIns="45720" numCol="1" anchor="ctr"/>
            <a:lstStyle/>
            <a:p>
              <a:pPr marL="0" marR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spc="0" baseline="0">
                  <a:solidFill>
                    <a:srgbClr val="FFFFFF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endParaRPr lang="zh-CN" sz="2400"/>
            </a:p>
          </p:txBody>
        </p:sp>
        <p:sp>
          <p:nvSpPr>
            <p:cNvPr id="14" name="椭圆 36"/>
            <p:cNvSpPr>
              <a:extLst>
                <a:ext uri="smNativeData">
                  <pr:smNativeData xmlns="" xmlns:pr="pr" val="SMDATA_12_pX0PXBMAAAAlAAAAZgAAAA0AAAAAAAAAAAAAAAAAAAAAA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RHOeAH9/fwDn5uYDzMzMAMDA/wB/f38AAAAAAAAAAAAAAAAAAAAAAAAAAAAhAAAAGAAAABQAAACzMgAA9Q4AAPI2AAAxEwAAAAAAAA=="/>
                </a:ext>
              </a:extLst>
            </p:cNvSpPr>
            <p:nvPr/>
          </p:nvSpPr>
          <p:spPr>
            <a:xfrm>
              <a:off x="8241665" y="2431415"/>
              <a:ext cx="690245" cy="688340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ctr"/>
            <a:lstStyle/>
            <a:p>
              <a:pPr marL="0" marR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spc="0" baseline="0">
                  <a:solidFill>
                    <a:srgbClr val="FFFFFF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endParaRPr lang="zh-CN" sz="5330">
                <a:solidFill>
                  <a:srgbClr val="0087CF"/>
                </a:solidFill>
                <a:latin typeface="Calibri Light" pitchFamily="2" charset="0"/>
                <a:ea typeface="方正超粗黑简体" charset="0"/>
                <a:cs typeface="Calibri" pitchFamily="2" charset="0"/>
              </a:endParaRPr>
            </a:p>
          </p:txBody>
        </p:sp>
        <p:sp>
          <p:nvSpPr>
            <p:cNvPr id="13" name="矩形 37"/>
            <p:cNvSpPr>
              <a:extLst>
                <a:ext uri="smNativeData">
                  <pr:smNativeData xmlns="" xmlns:pr="pr" val="SMDATA_12_pX0PXB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A9NAAAww8AAGA1AADgFAAAAAAAAA=="/>
                </a:ext>
              </a:extLst>
            </p:cNvSpPr>
            <p:nvPr/>
          </p:nvSpPr>
          <p:spPr>
            <a:xfrm>
              <a:off x="8491855" y="2562225"/>
              <a:ext cx="184785" cy="83121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/>
            <a:lstStyle/>
            <a:p>
              <a:pPr marL="0" marR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Calibri" pitchFamily="2" charset="0"/>
                </a:defRPr>
              </a:pPr>
              <a:endParaRPr lang="en-US" sz="4800" b="1">
                <a:solidFill>
                  <a:srgbClr val="CA0098"/>
                </a:solidFill>
                <a:latin typeface="微软雅黑" pitchFamily="2"/>
                <a:ea typeface="微软雅黑" pitchFamily="2"/>
                <a:cs typeface="Calibri" pitchFamily="2" charset="0"/>
              </a:endParaRPr>
            </a:p>
          </p:txBody>
        </p:sp>
      </p:grpSp>
      <p:sp>
        <p:nvSpPr>
          <p:cNvPr id="17" name="Freeform 23"/>
          <p:cNvSpPr>
            <a:extLst>
              <a:ext uri="smNativeData">
                <pr:smNativeData xmlns="" xmlns:pr="pr" val="SMDATA_12_pX0PXBMAAAAlAAAACwAAAA0AAAAAAAAAAAAAAAAAAAAAAAAAAAAAAAAAAAAAAAAAAAEAAABQAAAAAAAAAAAA4D8AAAAAAADgPwAAAAAAAOA/AAAAAAAA4D8AAAAAAADgPwAAAAAAAOA/AAAAAAAA4D8AAAAAAADgPwAAAAAAAOA/AAAAAAAA4D8CAAAAjAAAAAEAAAADAAAA8fHxAP///wgAAAAAAAAAAAAAAAAAAAAAAAAAAAAAAAAAAAAAeAAAAAEAAABAAAAAAAAAAGQAAAAOAQAAAAAAAAAAAAAAAAAAAAAAAAAAAAAAAAAAAAAAAAAAAAAAAAAAAAAAAAAAAAAAAAAAAAAAAAAAAAAAAAAAAAAAAAAAAAAAAAAAFAAAADwAAAABAAAAAAAAAP///wgtAAAAAQAAACMAAAAjAAAAIwAAAB4AAAAAAAAAZAAAAGQAAAAAAAAAZAAAAGQAAAAVAAAAYAAAAAAAAAAAAAAADwAAACADAAAAAAAAAAAAAAEAAACgMgAAVgcAAKr4//8BAAAAf39/AAEAAABkAAAAAAAAABQAAABAHwAAAAAAACYAAAAAAAAAwOD//wAAAAAmAAAAZAAAABYAAABMAAAAAQAAAAAAAAABAAAAAAAAAAEAAAAmJiYASAAAAAAAAABoAQAAZAAAAGQAAAAAAAAAy8vLAEgAAAAAAAAAaAEAAGQAAABkAAAAAAAAABcAAAAUAAAAAAAAAAAAAAD/fwAA/38AAAAAAAAJAAAABAAAAAAAAAAMAAAAEAAAAAAAAAAAAAAAAAAAAAAAAAAeAAAAaAAAAAAAAAAAAAAAAAAAAAAAAAAAAAAAECcAABAnAAAAAAAAAAAAAAAAAAAAAAAAAAAAAAAAAAAAAAAAAAAAAGgBAAAAAAAAwMD/AAAAAABkAAAAMgAAAAAAAABkAAAAAAAAAH9/fwAKAAAAHwAAAFQAAADx8fEA////AQAAAAAAAAAAAAAAAAAAAAAAAAAAAAAAAAAAAAAAAAAA////AX9/fwAmJiYAy8vLAMDA/wB/f38AAAAAAAAAAAAAAAAAAAAAAAAAAAAhAAAAGAAAABQAAADbHQAAkhEAAB8hAACAFAAAAAAAAA=="/>
              </a:ext>
            </a:extLst>
          </p:cNvSpPr>
          <p:nvPr/>
        </p:nvSpPr>
        <p:spPr>
          <a:xfrm>
            <a:off x="4853305" y="2856230"/>
            <a:ext cx="530860" cy="476250"/>
          </a:xfrm>
          <a:custGeom>
            <a:avLst/>
            <a:gdLst/>
            <a:ahLst/>
            <a:cxnLst/>
            <a:rect l="0" t="0" r="530860" b="476250"/>
            <a:pathLst>
              <a:path w="530860" h="476250">
                <a:moveTo>
                  <a:pt x="173490" y="476250"/>
                </a:moveTo>
                <a:cubicBezTo>
                  <a:pt x="146480" y="476250"/>
                  <a:pt x="117392" y="459649"/>
                  <a:pt x="104925" y="435784"/>
                </a:cubicBezTo>
                <a:cubicBezTo>
                  <a:pt x="12466" y="277034"/>
                  <a:pt x="12466" y="277034"/>
                  <a:pt x="12466" y="277034"/>
                </a:cubicBezTo>
                <a:cubicBezTo>
                  <a:pt x="0" y="254208"/>
                  <a:pt x="0" y="221005"/>
                  <a:pt x="12466" y="198178"/>
                </a:cubicBezTo>
                <a:cubicBezTo>
                  <a:pt x="104925" y="39428"/>
                  <a:pt x="104925" y="39428"/>
                  <a:pt x="104925" y="39428"/>
                </a:cubicBezTo>
                <a:cubicBezTo>
                  <a:pt x="117392" y="16601"/>
                  <a:pt x="146480" y="0"/>
                  <a:pt x="173490" y="0"/>
                </a:cubicBezTo>
                <a:cubicBezTo>
                  <a:pt x="357370" y="0"/>
                  <a:pt x="357370" y="0"/>
                  <a:pt x="357370" y="0"/>
                </a:cubicBezTo>
                <a:cubicBezTo>
                  <a:pt x="383341" y="0"/>
                  <a:pt x="412429" y="16601"/>
                  <a:pt x="425935" y="39428"/>
                </a:cubicBezTo>
                <a:cubicBezTo>
                  <a:pt x="517355" y="198178"/>
                  <a:pt x="517355" y="198178"/>
                  <a:pt x="517355" y="198178"/>
                </a:cubicBezTo>
                <a:cubicBezTo>
                  <a:pt x="530860" y="221005"/>
                  <a:pt x="530860" y="254208"/>
                  <a:pt x="517355" y="277034"/>
                </a:cubicBezTo>
                <a:cubicBezTo>
                  <a:pt x="425935" y="435784"/>
                  <a:pt x="425935" y="435784"/>
                  <a:pt x="425935" y="435784"/>
                </a:cubicBezTo>
                <a:cubicBezTo>
                  <a:pt x="412429" y="459649"/>
                  <a:pt x="383341" y="476250"/>
                  <a:pt x="357370" y="476250"/>
                </a:cubicBezTo>
                <a:lnTo>
                  <a:pt x="173490" y="476250"/>
                </a:lnTo>
                <a:lnTo>
                  <a:pt x="357370" y="476250"/>
                </a:lnTo>
                <a:lnTo>
                  <a:pt x="173490" y="476250"/>
                </a:lnTo>
                <a:lnTo>
                  <a:pt x="357370" y="476250"/>
                </a:lnTo>
                <a:close/>
              </a:path>
            </a:pathLst>
          </a:custGeom>
          <a:gradFill flip="none" rotWithShape="0">
            <a:gsLst>
              <a:gs pos="0">
                <a:srgbClr val="F1F1F1"/>
              </a:gs>
              <a:gs pos="100000">
                <a:schemeClr val="bg1"/>
              </a:gs>
            </a:gsLst>
            <a:lin ang="5400000" scaled="0"/>
            <a:tileRect/>
          </a:gradFill>
          <a:ln w="2857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228600" dist="228600" dir="5400000" algn="t">
              <a:srgbClr val="262626">
                <a:alpha val="28000"/>
              </a:srgbClr>
            </a:outerShdw>
          </a:effectLst>
        </p:spPr>
        <p:txBody>
          <a:bodyPr vert="horz" wrap="square" lIns="0" tIns="0" rIns="0" bIns="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400">
              <a:solidFill>
                <a:srgbClr val="000000"/>
              </a:solidFill>
            </a:endParaRPr>
          </a:p>
        </p:txBody>
      </p:sp>
      <p:sp>
        <p:nvSpPr>
          <p:cNvPr id="18" name="椭圆1"/>
          <p:cNvSpPr>
            <a:extLst>
              <a:ext uri="smNativeData">
                <pr:smNativeData xmlns="" xmlns:pr="pr" val="SMDATA_12_pX0PXBMAAAAlAAAAZgAAAA0AAAAAkAAAAEgAAACQAAAASAAAAAAAAAABAAAAAAAAAAEAAABQAAAAAAAAAAAA8D8AAAAAAADwPwAAAAAAAOA/AAAAAAAA4D8AAAAAAADgPwAAAAAAAOA/AAAAAAAA4D8AAAAAAADgPwAAAAAAAOA/AAAAAAAA4D8CAAAAjAAAAAEAAAADAAAA////ANne3wAAAAAAAAAAAAAAAAAAAAAAAAAAAAAAAAAAAAAAZAAAAAEAAABAAAAAZAAAAGMAAAA7AQAAAAAAAAIAAABkAAAA////AAAAAADZ3t8AAAAAAAAAAAAAAAAAAAAAAAAAAAAAAAAAAAAAAAAAAAAAAAAAAAAAAAAAAAAAAAAAFAAAADwAAAABAAAAAAAAAP///wAtAAAAAQAAABQAAAAUAAAAFAAAAAEAAAAAAAAAZAAAAGQAAAAAAAAAZAAAAGQAAAAVAAAAYAAAAAAAAAAAAAAADwAAACADAAAAAAAAAAAAAAEAAACgMgAAVgcAAKr4//8BAAAAf39/AAEAAABkAAAAAAAAABQAAABAHwAAAAAAACYAAAAAAAAAwOD//wAAAAAmAAAAZAAAABYAAABMAAAAAQAAAAAAAAAAAAAAAAAAAAEAAAAAAAAASAAAAFUAAABVAAAAZQAAAGUAAAAAAAAAy8vLAEgAAABVAAAAVQAAAGUAAABlAAAAAAAAABcAAAAUAAAAAAAAAAAAAAD/fwAA/38AAAAAAAAJAAAABAAAAAAAAAAMAAAAEAAAAAAAAAAAAAAAAAAAAAAAAAAeAAAAaAAAAAEAAAAAAAAAAAAAAAAAAAAAAAAAECcAABAnAAAAAAAAAAAAAAAAAAAAAAAAAAAAAAAAAAAAAAAAAAAAALgBAAAAAAAAwMD/AAAAAABkAAAAMgAAAAAAAABkAAAAAAAAAH9/fwAKAAAAHwAAAFQAAAD///8A2d7fAP///wDZ3t8AAAAAAAAAAAAAAAAAAAAAAAAAAAAAAAAA////AH9/fwAAAAAAy8vLAMDA/wB/f38AAAAAAAAAAAAAAAAAAAAAAAAAAAAhAAAAGAAAABQAAAA/AQAA0xcAAF4IAADtHgAAAAAAAA=="/>
              </a:ext>
            </a:extLst>
          </p:cNvSpPr>
          <p:nvPr/>
        </p:nvSpPr>
        <p:spPr>
          <a:xfrm>
            <a:off x="202565" y="3872865"/>
            <a:ext cx="1157605" cy="115443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FFFFFF"/>
              </a:gs>
              <a:gs pos="0">
                <a:srgbClr val="D9DEDF"/>
              </a:gs>
              <a:gs pos="100000">
                <a:srgbClr val="D9DEDF"/>
              </a:gs>
            </a:gsLst>
            <a:lin ang="2700000" scaled="0"/>
            <a:tileRect/>
          </a:gradFill>
          <a:ln w="28575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279400" dist="76332" dir="2700000" sx="101000" sy="101000" algn="tl">
              <a:srgbClr val="000000">
                <a:alpha val="28000"/>
              </a:srgbClr>
            </a:outerShdw>
          </a:effectLst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400"/>
          </a:p>
        </p:txBody>
      </p:sp>
      <p:sp>
        <p:nvSpPr>
          <p:cNvPr id="19" name="Oval 53"/>
          <p:cNvSpPr>
            <a:extLst>
              <a:ext uri="smNativeData">
                <pr:smNativeData xmlns="" xmlns:pr="pr" val="SMDATA_12_pX0PXBMAAAAlAAAAZgAAAA0AAAAAkAAAAEgAAACQAAAASAAAAAAAAAABAAAAAAAAAAEAAABQAAAAAAAAAAAA8D8AAAAAAADwPwAAAAAAAOA/AAAAAAAA4D8AAAAAAADgPwAAAAAAAOA/AAAAAAAA4D8AAAAAAADgPwAAAAAAAOA/AAAAAAAA4D8CAAAAjAAAAAEAAAADAAAA////ANne3wAAAAAAAAAAAAAAAAAAAAAAAAAAAAAAAAAAAAAAZAAAAAEAAABAAAAAZAAAAGMAAAA7AQAAAAAAAAIAAABkAAAA////AAAAAADZ3t8AAAAAAAAAAAAAAAAAAAAAAAAAAAAAAAAAAAAAAAAAAAAAAAAAAAAAAAAAAAAAAAAAFAAAADwAAAABAAAAAAAAAP///wAtAAAAAQAAABQAAAAUAAAAFAAAAAEAAAAAAAAAZAAAAGQAAAAAAAAAZAAAAGQAAAAVAAAAYAAAAAAAAAAAAAAADwAAACADAAAAAAAAAAAAAAEAAACgMgAAVgcAAKr4//8BAAAAf39/AAEAAABkAAAAAAAAABQAAABAHwAAAAAAACYAAAAAAAAAwOD//wAAAAAmAAAAZAAAABYAAABMAAAAAQAAAAAAAAAAAAAAAAAAAAEAAAAAAAAASAAAAFUAAABVAAAAZQAAAGUAAAAAAAAAy8vLAEgAAABVAAAAVQAAAGUAAABlAAAAAAAAABcAAAAUAAAAAAAAAAAAAAD/fwAA/38AAAAAAAAJAAAABAAAAAAAAAAMAAAAEAAAAAAAAAAAAAAAAAAAAAAAAAAeAAAAaAAAAAEAAAAAAAAAAAAAAAAAAAAAAAAAECcAABAnAAAAAAAAAAAAAAAAAAAAAAAAAAAAAAAAAAAAAAAAAAAAALgBAAAAAAAAwMD/AAAAAABkAAAAMgAAAAAAAABkAAAAAAAAAH9/fwAKAAAAHwAAAFQAAAD///8A2d7fAP///wDZ3t8AAAAAAAAAAAAAAAAAAAAAAAAAAAAAAAAA////AH9/fwAAAAAAy8vLAMDA/wB/f38AAAAAAAAAAAAAAAAAAAAAAAAAAAAhAAAAGAAAABQAAAB+GQAATwcAACMeAADwCwAAAAAAAA=="/>
              </a:ext>
            </a:extLst>
          </p:cNvSpPr>
          <p:nvPr/>
        </p:nvSpPr>
        <p:spPr>
          <a:xfrm>
            <a:off x="4144010" y="1188085"/>
            <a:ext cx="755015" cy="75247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FFFFFF"/>
              </a:gs>
              <a:gs pos="0">
                <a:srgbClr val="D9DEDF"/>
              </a:gs>
              <a:gs pos="100000">
                <a:srgbClr val="D9DEDF"/>
              </a:gs>
            </a:gsLst>
            <a:lin ang="2700000" scaled="0"/>
            <a:tileRect/>
          </a:gradFill>
          <a:ln w="28575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279400" dist="76332" dir="2700000" sx="101000" sy="101000" algn="tl">
              <a:srgbClr val="000000">
                <a:alpha val="28000"/>
              </a:srgbClr>
            </a:outerShdw>
          </a:effectLst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400"/>
          </a:p>
        </p:txBody>
      </p:sp>
      <p:grpSp>
        <p:nvGrpSpPr>
          <p:cNvPr id="20" name="组3"/>
          <p:cNvGrpSpPr>
            <a:extLst>
              <a:ext uri="smNativeData">
                <pr:smNativeData xmlns="" xmlns:pr="pr" val="SMDATA_6_pX0PXBMAAAAlAAAAAQAAAA8BAAAAkAAAAEgAAACQAAAASAAAAAAAAAAAAAAAAAAAABcAAAAUAAAAAAAAAAAAAAD/fwAA/38AAAAAAAAJAAAABAAAAADhAwAMAAAAEAAAAAAAAAAAAAAAAAAAAAAAAAAfAAAAVAAAAAAAAAAAAAAAAAAAAAAAAAAAAAAAAAAAAAAAAAAAAAAAAAAAAAAAAAAAAAAAAAAAAAAAAAAAAAAAAAAAAAAAAAAAAAAAAAAAAAAAAAAAAAAAAAAAACEAAAAYAAAAFAAAAKEmAAApDAAAfywAAI8RAAAAAAAA"/>
              </a:ext>
            </a:extLst>
          </p:cNvGrpSpPr>
          <p:nvPr/>
        </p:nvGrpSpPr>
        <p:grpSpPr>
          <a:xfrm>
            <a:off x="6279515" y="1976755"/>
            <a:ext cx="953770" cy="877570"/>
            <a:chOff x="6279515" y="1976755"/>
            <a:chExt cx="953770" cy="877570"/>
          </a:xfrm>
        </p:grpSpPr>
        <p:grpSp>
          <p:nvGrpSpPr>
            <p:cNvPr id="22" name="组4"/>
            <p:cNvGrpSpPr>
              <a:extLst>
                <a:ext uri="smNativeData">
                  <pr:smNativeData xmlns="" xmlns:pr="pr" val="SMDATA_6_pX0PXBMAAAAlAAAAAQAAAA8BAAAAkAAAAEgAAACQAAAASAAAAAAAAAAAAAAAAAAAABcAAAAUAAAAAAAAAAAAAAD/fwAA/38AAAAAAAAJAAAABAAAAAoAAAAMAAAAEAAAAAAAAAAAAAAAAAAAAAAAAAAfAAAAVAAAAAAAAAAAAAAAAAAAAAAAAAAAAAAAAAAAAAAAAAAAAAAAAAAAAAAAAAAAAAAAAAAAAAAAAAAAAAAAAAAAAAAAAAAAAAAAAAAAAAAAAAAAAAAAAAAAACEAAAAYAAAAFAAAAJkmAAAlDAAAhywAAJMRAAAAAAAA"/>
                </a:ext>
              </a:extLst>
            </p:cNvGrpSpPr>
            <p:nvPr/>
          </p:nvGrpSpPr>
          <p:grpSpPr>
            <a:xfrm>
              <a:off x="6274435" y="1974215"/>
              <a:ext cx="963930" cy="882650"/>
              <a:chOff x="6274435" y="1974215"/>
              <a:chExt cx="963930" cy="882650"/>
            </a:xfrm>
          </p:grpSpPr>
          <p:pic>
            <p:nvPicPr>
              <p:cNvPr id="24" name="图片模式1"/>
              <p:cNvPicPr>
                <a:extLst>
                  <a:ext uri="smNativeData">
                    <pr:smNativeData xmlns="" xmlns:pr="pr" val="SMDATA_13_pX0PXBMAAAAlAAAAEQ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XAAAAFAAAAAAAAAAAAAAA/38AAP9/AAAAAAAACQAAAAQAAAAAAAAADAAAABAAAAAAAAAAAAAAAAAAAAAAAAAAHgAAAGgAAAAAAAAAAAAAAAAAAAAAAAAAAAAAABAnAAAQJwAAAAAAAAAAAAAAAAAAAAAAAAAAAAAAAAAAAAAAAAAAAAAUAAAAAAAAAMDA/wAAAAAAZAAAADIAAAAAAAAAZAAAAAAAAAB/f38ACgAAAB8AAABUAAAAW5vVBf///wEAAAAAAAAAAAAAAAAAAAAAAAAAAAAAAAAAAAAAAAAAAAAAAAB/f38A5+bmA8zMzADAwP8Af39/AAAAAAAAAAAAAAAAAP///wAAAAAAIQAAABgAAAAUAAAAmSYAACUMAACHLAAAkxEAAAAAAAA="/>
                  </a:ext>
                </a:extLst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74435" y="1974215"/>
                <a:ext cx="963930" cy="8826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pic>
          <p:sp>
            <p:nvSpPr>
              <p:cNvPr id="23" name="Text Box 42"/>
              <p:cNvSpPr>
                <a:extLst>
                  <a:ext uri="smNativeData">
                    <pr:smNativeData xmlns="" xmlns:pr="pr" val="SMDATA_12_pX0PXBMAAAAlAAAAZAAAAA0AAAAAkAAAAEgAAACQAAAASAAAAAAAAAABAAAAAw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B9JwAA8wwAAKMrAADFEAAAAAAAAA=="/>
                  </a:ext>
                </a:extLst>
              </p:cNvSpPr>
              <p:nvPr/>
            </p:nvSpPr>
            <p:spPr>
              <a:xfrm rot="5400000">
                <a:off x="6445885" y="2078355"/>
                <a:ext cx="621030" cy="67437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anchor="ctr"/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lang="en-US" sz="1800" b="0" i="0" u="none" strike="noStrike" kern="1" spc="0" baseline="0">
                    <a:solidFill>
                      <a:schemeClr val="tx1"/>
                    </a:solidFill>
                    <a:effectLst/>
                    <a:latin typeface="Arial" pitchFamily="2" charset="0"/>
                    <a:ea typeface="宋体"/>
                    <a:cs typeface="Calibri" pitchFamily="2" charset="0"/>
                  </a:defRPr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" name="圆角矩形 57"/>
            <p:cNvSpPr>
              <a:extLst>
                <a:ext uri="smNativeData">
                  <pr:smNativeData xmlns="" xmlns:pr="pr" val="SMDATA_12_pX0PXBMAAAAlAAAAZQAAAA0AAAAAkAAAAEgAAACQAAAASAAAAAAAAAABAAAAAwAAAAEAAABQAAAAAAAAAAAA8D8AAAAAAAAAAAAAAAAAAOA/AAAAAAAA4D8AAAAAAADgPwAAAAAAAOA/AAAAAAAA4D8AAAAAAADgPwAAAAAAAOA/AAAAAAAA4D8CAAAAjAAAAAEAAAADAAAAuLu8AP///wgAAAAAAA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9yZWwMAAAAEAAAAAAAAAAAAAAAAAAAAAAAAAAeAAAAaAAAAAEAAAAAAAAAAAAAAAAAAAAAAAAAECcAABAnAAAAAAAAAAAAAAAAAAAAAAAAAAAAAAAAAAAAAAAAAAAAABQAAAAAAAAAwMD/AAAAAABkAAAAMgAAAAAAAABkAAAAAAAAAH9/fwAKAAAAHwAAAFQAAAC4u7wA////AQAAAAAAAAAAAAAAAAAAAAAAAAAAAAAAAAAAAAAAAAAAAAAAAn9/fwDn5uYDzMzMAMDA/wB/f38AAAAAAAAAAAAAAAAAAAAAAAAAAAAhAAAAGAAAABQAAABmJwAA3gwAALorAADaEAAAAAAAAA=="/>
                </a:ext>
              </a:extLst>
            </p:cNvSpPr>
            <p:nvPr/>
          </p:nvSpPr>
          <p:spPr>
            <a:xfrm rot="2700000">
              <a:off x="6432550" y="2063750"/>
              <a:ext cx="647700" cy="7035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B8BBBC"/>
                </a:gs>
                <a:gs pos="100000">
                  <a:schemeClr val="bg1"/>
                </a:gs>
              </a:gsLst>
              <a:lin ang="5400000" scaled="0"/>
              <a:tileRect/>
            </a:gra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anchor="ctr"/>
            <a:lstStyle/>
            <a:p>
              <a:pPr marL="0" marR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Calibri" pitchFamily="2" charset="0"/>
                </a:defRPr>
              </a:pPr>
              <a:endParaRPr 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Group 44"/>
          <p:cNvGrpSpPr>
            <a:extLst>
              <a:ext uri="smNativeData">
                <pr:smNativeData xmlns="" xmlns:pr="pr" val="SMDATA_6_pX0PXBMAAAAlAAAAAQAAAA8BAAAAkAAAAEgAAACQAAAASAAAAAAAAAAAAAAAAAAAABcAAAAUAAAAAAAAAAAAAAD/fwAA/38AAAAAAAAJAAAABAAAANgAAAAMAAAAEAAAAAAAAAAAAAAAAAAAAAAAAAAfAAAAVAAAAAAAAAAAAAAAAAAAAAAAAAAAAAAAAAAAAAAAAAAAAAAAAAAAAAAAAAAAAAAAAAAAAAAAAAAAAAAAAAAAAAAAAAAAAAAAAAAAAAAAAAAAAAAAAAAAACEAAAAYAAAAFAAAAKkPAACaEgAAqh8AALkiAAAAAAAA"/>
              </a:ext>
            </a:extLst>
          </p:cNvGrpSpPr>
          <p:nvPr/>
        </p:nvGrpSpPr>
        <p:grpSpPr>
          <a:xfrm>
            <a:off x="2545715" y="3023870"/>
            <a:ext cx="2601595" cy="2620645"/>
            <a:chOff x="2545715" y="3023870"/>
            <a:chExt cx="2601595" cy="2620645"/>
          </a:xfrm>
        </p:grpSpPr>
        <p:grpSp>
          <p:nvGrpSpPr>
            <p:cNvPr id="34" name="组5"/>
            <p:cNvGrpSpPr>
              <a:extLst>
                <a:ext uri="smNativeData">
                  <pr:smNativeData xmlns="" xmlns:pr="pr" val="SMDATA_6_pX0PXBMAAAAlAAAAAQAAAA8BAAAAkAAAAEgAAACQAAAASAAAAAAAAAAAAAAAAAAAABcAAAAUAAAAAAAAAAAAAAD/fwAA/38AAAAAAAAJAAAABAAAALwlAQAMAAAAEAAAAAAAAAAAAAAAAAAAAAAAAAAfAAAAVAAAAAAAAAAAAAAAAAAAAAAAAAAAAAAAAAAAAAAAAAAAAAAAAAAAAAAAAAAAAAAAAAAAAAAAAAAAAAAAAAAAAAAAAAAAAAAAAAAAAAAAAAAAAAAAAAAAACEAAAAYAAAAFAAAACAUAABzFgAAJRsAAH8dAAAAAAAA"/>
                </a:ext>
              </a:extLst>
            </p:cNvGrpSpPr>
            <p:nvPr/>
          </p:nvGrpSpPr>
          <p:grpSpPr>
            <a:xfrm>
              <a:off x="3271520" y="3649345"/>
              <a:ext cx="1141095" cy="1145540"/>
              <a:chOff x="3271520" y="3649345"/>
              <a:chExt cx="1141095" cy="1145540"/>
            </a:xfrm>
          </p:grpSpPr>
          <p:grpSp>
            <p:nvGrpSpPr>
              <p:cNvPr id="36" name="组2"/>
              <p:cNvGrpSpPr>
                <a:extLst>
                  <a:ext uri="smNativeData">
                    <pr:smNativeData xmlns="" xmlns:pr="pr" val="SMDATA_6_pX0PXBMAAAAlAAAAAQAAAA8BAAAAkAAAAEgAAACQAAAASAAAAAAAAAAAAAAAAAAAABcAAAAUAAAAAAAAAAAAAAD/fwAA/38AAAAAAAAJAAAABAAAADpT31cMAAAAEAAAAAAAAAAAAAAAAAAAAAAAAAAfAAAAVAAAAAAAAAAAAAAAAAAAAAAAAAAAAAAAAAAAAAAAAAAAAAAAAAAAAAAAAAAAAAAAAAAAAAAAAAAAAAAAAAAAAAAAAAAAAAAAAAAAAAAAAAAAAAAAAAAAACEAAAAYAAAAFAAAABcUAABuFgAALhsAAIQdAAAAAAAA"/>
                  </a:ext>
                </a:extLst>
              </p:cNvGrpSpPr>
              <p:nvPr/>
            </p:nvGrpSpPr>
            <p:grpSpPr>
              <a:xfrm>
                <a:off x="3265805" y="3646170"/>
                <a:ext cx="1152525" cy="1151890"/>
                <a:chOff x="3265805" y="3646170"/>
                <a:chExt cx="1152525" cy="1151890"/>
              </a:xfrm>
            </p:grpSpPr>
            <p:pic>
              <p:nvPicPr>
                <p:cNvPr id="38" name="椭圆 56"/>
                <p:cNvPicPr>
                  <a:extLst>
                    <a:ext uri="smNativeData">
                      <pr:smNativeData xmlns="" xmlns:pr="pr" val="SMDATA_13_pX0PXBMAAAAlAAAAEQ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XAAAAFAAAAAAAAAAAAAAA/38AAP9/AAAAAAAACQAAAAQAAAAAAAAADAAAABAAAAAAAAAAAAAAAAAAAAAAAAAAHgAAAGgAAAAAAAAAAAAAAAAAAAAAAAAAAAAAABAnAAAQJwAAAAAAAAAAAAAAAAAAAAAAAAAAAAAAAAAAAAAAAAAAAAAUAAAAAAAAAMDA/wAAAAAAZAAAADIAAAAAAAAAZAAAAAAAAAB/f38ACgAAAB8AAABUAAAAW5vVBf///wEAAAAAAAAAAAAAAAAAAAAAAAAAAAAAAAAAAAAAAAAAAAAAAAB/f38A5+bmA8zMzADAwP8Af39/AAAAAAAAAAAAAAAAAP///wAAAAAAIQAAABgAAAAUAAAAFxQAAG4WAAAuGwAAhB0AAAAAAAA="/>
                    </a:ext>
                  </a:extLst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65805" y="3646170"/>
                  <a:ext cx="1152525" cy="115189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pic>
            <p:sp>
              <p:nvSpPr>
                <p:cNvPr id="37" name="Text Box 48"/>
                <p:cNvSpPr>
                  <a:extLst>
                    <a:ext uri="smNativeData">
                      <pr:smNativeData xmlns="" xmlns:pr="pr" val="SMDATA_12_pX0PXBMAAAAlAAAAZAAAAA0AAAAAkAAAAEgAAACQAAAASAAAAAAAAAABAAAAAw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AzMDI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nFQAAexcAAB4aAAB3HAAAAAAAAA=="/>
                    </a:ext>
                  </a:extLst>
                </p:cNvSpPr>
                <p:nvPr/>
              </p:nvSpPr>
              <p:spPr>
                <a:xfrm rot="5400000">
                  <a:off x="3437255" y="3818255"/>
                  <a:ext cx="810260" cy="807085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vert270" wrap="square" lIns="91440" tIns="45720" rIns="91440" bIns="45720" numCol="1" anchor="ctr"/>
                <a:lstStyle/>
                <a:p>
                  <a:pPr marL="0" marR="0" indent="0" algn="ctr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lang="en-US" sz="1800" b="0" i="0" u="none" strike="noStrike" kern="1" spc="0" baseline="0">
                      <a:solidFill>
                        <a:schemeClr val="tx1"/>
                      </a:solidFill>
                      <a:effectLst/>
                      <a:latin typeface="Arial" pitchFamily="2" charset="0"/>
                      <a:ea typeface="宋体"/>
                      <a:cs typeface="Calibri" pitchFamily="2" charset="0"/>
                    </a:defRPr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5" name="自选图形1"/>
              <p:cNvSpPr>
                <a:extLst>
                  <a:ext uri="smNativeData">
                    <pr:smNativeData xmlns="" xmlns:pr="pr" val="SMDATA_12_pX0PXBMAAAAlAAAAZQAAAA0AAAAAkAAAAEgAAACQAAAASAAAAAAAAAABAAAAAwAAAAEAAABQAAAAAAAAAAAA8D8AAAAAAAAAAAAAAAAAAOA/AAAAAAAA4D8AAAAAAADgPwAAAAAAAOA/AAAAAAAA4D8AAAAAAADgPwAAAAAAAOA/AAAAAAAA4D8CAAAAjAAAAAEAAAADAAAAuLu8AP///wgAAAAAAA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FsZ24MAAAAEAAAAAAAAAAAAAAAAAAAAAAAAAAeAAAAaAAAAAEAAAAAAAAAAAAAAAAAAAAAAAAAECcAABAnAAAAAAAAAAAAAAAAAAAAAAAAAAAAAAAAAAAAAAAAAAAAABQAAAAAAAAAwMD/AAAAAABkAAAAMgAAAAAAAABkAAAAAAAAAH9/fwAKAAAAHwAAAFQAAAC4u7wA////AQAAAAAAAAAAAAAAAAAAAAAAAAAAAAAAAAAAAAAAAAAAAAAAAn9/fwDn5uYDzMzMAMDA/wB/f38AAAAAAAAAAAAAAAAAAAAAAAAAAAAhAAAAGAAAABQAAAALFQAAXxcAADoaAACTHAAAAAAAAA=="/>
                  </a:ext>
                </a:extLst>
              </p:cNvSpPr>
              <p:nvPr/>
            </p:nvSpPr>
            <p:spPr>
              <a:xfrm rot="2700000">
                <a:off x="3419475" y="3800475"/>
                <a:ext cx="845820" cy="84264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B8BBBC"/>
                  </a:gs>
                  <a:gs pos="100000">
                    <a:schemeClr val="bg1"/>
                  </a:gs>
                </a:gsLst>
                <a:lin ang="5400000" scaled="0"/>
                <a:tileRect/>
              </a:gradFill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anchor="ctr"/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lang="en-US" sz="1800" b="0" i="0" u="none" strike="noStrike" kern="1" spc="0" baseline="0">
                    <a:solidFill>
                      <a:schemeClr val="tx1"/>
                    </a:solidFill>
                    <a:effectLst/>
                    <a:latin typeface="Arial" pitchFamily="2" charset="0"/>
                    <a:ea typeface="宋体"/>
                    <a:cs typeface="Calibri" pitchFamily="2" charset="0"/>
                  </a:defRPr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1" name="组合 2"/>
            <p:cNvGrpSpPr>
              <a:extLst>
                <a:ext uri="smNativeData">
                  <pr:smNativeData xmlns="" xmlns:pr="pr" val="SMDATA_6_pX0PXBMAAAAlAAAAAQAAAA8BAAAAkAAAAEgAAACQAAAASAAAAAAAAAAAAAAAAAAAABcAAAAUAAAAAAAAAAAAAAD/fwAA/38AAAAAAAAJAAAABAAAANgAAAAMAAAAEAAAAAAAAAAAAAAAAAAAAAAAAAAfAAAAVAAAAAAAAAAAAAAAAAAAAAAAAAAAAAAAAAAAAAAAAAAAAAAAAAAAAAAAAAAAAAAAAAAAAAAAAAAAAAAAAAAAAAAAAAAAAAAAAAAAAAAAAAAAAAAAAAAAACEAAAAYAAAAFAAAAEsSAACeFAAACB0AAGQfAAAAAAAA"/>
                </a:ext>
              </a:extLst>
            </p:cNvGrpSpPr>
            <p:nvPr/>
          </p:nvGrpSpPr>
          <p:grpSpPr>
            <a:xfrm>
              <a:off x="2973705" y="3351530"/>
              <a:ext cx="1745615" cy="1751330"/>
              <a:chOff x="2973705" y="3351530"/>
              <a:chExt cx="1745615" cy="1751330"/>
            </a:xfrm>
          </p:grpSpPr>
          <p:sp>
            <p:nvSpPr>
              <p:cNvPr id="33" name="Freeform 15"/>
              <p:cNvSpPr>
                <a:extLst>
                  <a:ext uri="smNativeData">
                    <pr:smNativeData xmlns="" xmlns:pr="pr" val="SMDATA_12_pX0PXBMAAAAlAAAACwAAAA0AAAAAAAAAAAAAAAAAAAAAAAAAAAAAAAAAAAAAAAAAAAEAAABQAAAAAAAAAAAA4D8AAAAAAADgPwAAAAAAAOA/AAAAAAAA4D8AAAAAAADgPwAAAAAAAOA/AAAAAAAA4D8AAAAAAADgPwAAAAAAAOA/AAAAAAAA4D8CAAAAjAAAAAEAAAADAAAA19fXAPn4+gAAAAAAAAAAAAAAAAAAAAAAAAAAAAAAAAAAAAAAeAAAAAEAAABAAAAAAAAAAGQAAAAOAQAAAAAAAAIAAABkAAAA19fXAAAAAAD5+Po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LgBAAAAAAAAwMD/AAAAAABkAAAAMgAAAAAAAABkAAAAAAAAAH9/fwAKAAAAHwAAAFQAAADX19cA+fj6ANfX1wD5+PoAAAAAAAAAAAAAAAAAAAAAAAAAAAAAAAAAAAAAAn9/fwDn5uYDzMzMAMDA/wB/f38AAAAAAAAAAAAAAAAAAAAAAAAAAAAhAAAAGAAAABQAAABLEgAAnhQAAAgdAABkHwAAAAAAAA=="/>
                  </a:ext>
                </a:extLst>
              </p:cNvSpPr>
              <p:nvPr/>
            </p:nvSpPr>
            <p:spPr>
              <a:xfrm>
                <a:off x="2973705" y="3351530"/>
                <a:ext cx="1745615" cy="1751330"/>
              </a:xfrm>
              <a:custGeom>
                <a:avLst/>
                <a:gdLst/>
                <a:ahLst/>
                <a:cxnLst/>
                <a:rect l="0" t="0" r="1745615" b="1751330"/>
                <a:pathLst>
                  <a:path w="1745615" h="1751330">
                    <a:moveTo>
                      <a:pt x="1736820" y="743323"/>
                    </a:moveTo>
                    <a:cubicBezTo>
                      <a:pt x="1736820" y="734500"/>
                      <a:pt x="1730225" y="727883"/>
                      <a:pt x="1721431" y="725677"/>
                    </a:cubicBezTo>
                    <a:cubicBezTo>
                      <a:pt x="1635689" y="712443"/>
                      <a:pt x="1635689" y="712443"/>
                      <a:pt x="1635689" y="712443"/>
                    </a:cubicBezTo>
                    <a:cubicBezTo>
                      <a:pt x="1626895" y="710237"/>
                      <a:pt x="1618101" y="703620"/>
                      <a:pt x="1615903" y="694797"/>
                    </a:cubicBezTo>
                    <a:cubicBezTo>
                      <a:pt x="1604910" y="650683"/>
                      <a:pt x="1604910" y="650683"/>
                      <a:pt x="1604910" y="650683"/>
                    </a:cubicBezTo>
                    <a:cubicBezTo>
                      <a:pt x="1602712" y="641860"/>
                      <a:pt x="1604910" y="630832"/>
                      <a:pt x="1611506" y="626420"/>
                    </a:cubicBezTo>
                    <a:cubicBezTo>
                      <a:pt x="1677461" y="569072"/>
                      <a:pt x="1677461" y="569072"/>
                      <a:pt x="1677461" y="569072"/>
                    </a:cubicBezTo>
                    <a:cubicBezTo>
                      <a:pt x="1684056" y="564661"/>
                      <a:pt x="1686255" y="553632"/>
                      <a:pt x="1684056" y="547015"/>
                    </a:cubicBezTo>
                    <a:cubicBezTo>
                      <a:pt x="1659873" y="494078"/>
                      <a:pt x="1659873" y="494078"/>
                      <a:pt x="1659873" y="494078"/>
                    </a:cubicBezTo>
                    <a:cubicBezTo>
                      <a:pt x="1657674" y="487461"/>
                      <a:pt x="1646682" y="480844"/>
                      <a:pt x="1640086" y="483049"/>
                    </a:cubicBezTo>
                    <a:cubicBezTo>
                      <a:pt x="1552146" y="494078"/>
                      <a:pt x="1552146" y="494078"/>
                      <a:pt x="1552146" y="494078"/>
                    </a:cubicBezTo>
                    <a:cubicBezTo>
                      <a:pt x="1545550" y="496284"/>
                      <a:pt x="1534558" y="489667"/>
                      <a:pt x="1530161" y="483049"/>
                    </a:cubicBezTo>
                    <a:cubicBezTo>
                      <a:pt x="1505977" y="443347"/>
                      <a:pt x="1505977" y="443347"/>
                      <a:pt x="1505977" y="443347"/>
                    </a:cubicBezTo>
                    <a:cubicBezTo>
                      <a:pt x="1501580" y="436730"/>
                      <a:pt x="1501580" y="425701"/>
                      <a:pt x="1505977" y="419084"/>
                    </a:cubicBezTo>
                    <a:cubicBezTo>
                      <a:pt x="1552146" y="346296"/>
                      <a:pt x="1552146" y="346296"/>
                      <a:pt x="1552146" y="346296"/>
                    </a:cubicBezTo>
                    <a:cubicBezTo>
                      <a:pt x="1556543" y="339679"/>
                      <a:pt x="1556543" y="328650"/>
                      <a:pt x="1549947" y="322033"/>
                    </a:cubicBezTo>
                    <a:cubicBezTo>
                      <a:pt x="1512573" y="277919"/>
                      <a:pt x="1512573" y="277919"/>
                      <a:pt x="1512573" y="277919"/>
                    </a:cubicBezTo>
                    <a:cubicBezTo>
                      <a:pt x="1508176" y="273507"/>
                      <a:pt x="1497183" y="271302"/>
                      <a:pt x="1490588" y="273507"/>
                    </a:cubicBezTo>
                    <a:cubicBezTo>
                      <a:pt x="1411441" y="311004"/>
                      <a:pt x="1411441" y="311004"/>
                      <a:pt x="1411441" y="311004"/>
                    </a:cubicBezTo>
                    <a:cubicBezTo>
                      <a:pt x="1402647" y="313210"/>
                      <a:pt x="1391655" y="313210"/>
                      <a:pt x="1387258" y="306593"/>
                    </a:cubicBezTo>
                    <a:cubicBezTo>
                      <a:pt x="1349883" y="275713"/>
                      <a:pt x="1349883" y="275713"/>
                      <a:pt x="1349883" y="275713"/>
                    </a:cubicBezTo>
                    <a:cubicBezTo>
                      <a:pt x="1343288" y="271302"/>
                      <a:pt x="1341089" y="260273"/>
                      <a:pt x="1343288" y="253656"/>
                    </a:cubicBezTo>
                    <a:cubicBezTo>
                      <a:pt x="1367471" y="167634"/>
                      <a:pt x="1367471" y="167634"/>
                      <a:pt x="1367471" y="167634"/>
                    </a:cubicBezTo>
                    <a:cubicBezTo>
                      <a:pt x="1369670" y="161016"/>
                      <a:pt x="1365273" y="152194"/>
                      <a:pt x="1358677" y="147782"/>
                    </a:cubicBezTo>
                    <a:cubicBezTo>
                      <a:pt x="1308111" y="116902"/>
                      <a:pt x="1308111" y="116902"/>
                      <a:pt x="1308111" y="116902"/>
                    </a:cubicBezTo>
                    <a:cubicBezTo>
                      <a:pt x="1301516" y="112491"/>
                      <a:pt x="1290523" y="112491"/>
                      <a:pt x="1286126" y="119108"/>
                    </a:cubicBezTo>
                    <a:cubicBezTo>
                      <a:pt x="1220171" y="176456"/>
                      <a:pt x="1220171" y="176456"/>
                      <a:pt x="1220171" y="176456"/>
                    </a:cubicBezTo>
                    <a:cubicBezTo>
                      <a:pt x="1213576" y="183074"/>
                      <a:pt x="1204782" y="185279"/>
                      <a:pt x="1195988" y="180868"/>
                    </a:cubicBezTo>
                    <a:cubicBezTo>
                      <a:pt x="1152017" y="163222"/>
                      <a:pt x="1152017" y="163222"/>
                      <a:pt x="1152017" y="163222"/>
                    </a:cubicBezTo>
                    <a:cubicBezTo>
                      <a:pt x="1145422" y="158811"/>
                      <a:pt x="1138826" y="149988"/>
                      <a:pt x="1138826" y="143371"/>
                    </a:cubicBezTo>
                    <a:cubicBezTo>
                      <a:pt x="1136628" y="55143"/>
                      <a:pt x="1136628" y="55143"/>
                      <a:pt x="1136628" y="55143"/>
                    </a:cubicBezTo>
                    <a:cubicBezTo>
                      <a:pt x="1136628" y="46320"/>
                      <a:pt x="1130032" y="37497"/>
                      <a:pt x="1121238" y="35291"/>
                    </a:cubicBezTo>
                    <a:cubicBezTo>
                      <a:pt x="1066276" y="22057"/>
                      <a:pt x="1066276" y="22057"/>
                      <a:pt x="1066276" y="22057"/>
                    </a:cubicBezTo>
                    <a:cubicBezTo>
                      <a:pt x="1057482" y="19851"/>
                      <a:pt x="1048688" y="24263"/>
                      <a:pt x="1044291" y="30880"/>
                    </a:cubicBezTo>
                    <a:cubicBezTo>
                      <a:pt x="1000320" y="105874"/>
                      <a:pt x="1000320" y="105874"/>
                      <a:pt x="1000320" y="105874"/>
                    </a:cubicBezTo>
                    <a:cubicBezTo>
                      <a:pt x="995923" y="112491"/>
                      <a:pt x="984930" y="116902"/>
                      <a:pt x="978335" y="116902"/>
                    </a:cubicBezTo>
                    <a:cubicBezTo>
                      <a:pt x="929968" y="112491"/>
                      <a:pt x="929968" y="112491"/>
                      <a:pt x="929968" y="112491"/>
                    </a:cubicBezTo>
                    <a:cubicBezTo>
                      <a:pt x="923373" y="110285"/>
                      <a:pt x="914579" y="103668"/>
                      <a:pt x="912380" y="97051"/>
                    </a:cubicBezTo>
                    <a:cubicBezTo>
                      <a:pt x="883800" y="13234"/>
                      <a:pt x="883800" y="13234"/>
                      <a:pt x="883800" y="13234"/>
                    </a:cubicBezTo>
                    <a:cubicBezTo>
                      <a:pt x="881601" y="6617"/>
                      <a:pt x="872807" y="0"/>
                      <a:pt x="864013" y="0"/>
                    </a:cubicBezTo>
                    <a:cubicBezTo>
                      <a:pt x="806852" y="2206"/>
                      <a:pt x="806852" y="2206"/>
                      <a:pt x="806852" y="2206"/>
                    </a:cubicBezTo>
                    <a:cubicBezTo>
                      <a:pt x="798058" y="4411"/>
                      <a:pt x="789264" y="11029"/>
                      <a:pt x="789264" y="17646"/>
                    </a:cubicBezTo>
                    <a:cubicBezTo>
                      <a:pt x="767279" y="103668"/>
                      <a:pt x="767279" y="103668"/>
                      <a:pt x="767279" y="103668"/>
                    </a:cubicBezTo>
                    <a:cubicBezTo>
                      <a:pt x="765080" y="110285"/>
                      <a:pt x="758485" y="119108"/>
                      <a:pt x="749691" y="119108"/>
                    </a:cubicBezTo>
                    <a:cubicBezTo>
                      <a:pt x="703522" y="130137"/>
                      <a:pt x="703522" y="130137"/>
                      <a:pt x="703522" y="130137"/>
                    </a:cubicBezTo>
                    <a:cubicBezTo>
                      <a:pt x="696926" y="130137"/>
                      <a:pt x="685934" y="125725"/>
                      <a:pt x="681537" y="121314"/>
                    </a:cubicBezTo>
                    <a:cubicBezTo>
                      <a:pt x="628773" y="48526"/>
                      <a:pt x="628773" y="48526"/>
                      <a:pt x="628773" y="48526"/>
                    </a:cubicBezTo>
                    <a:cubicBezTo>
                      <a:pt x="624376" y="41908"/>
                      <a:pt x="615582" y="39703"/>
                      <a:pt x="606788" y="41908"/>
                    </a:cubicBezTo>
                    <a:cubicBezTo>
                      <a:pt x="551825" y="61760"/>
                      <a:pt x="551825" y="61760"/>
                      <a:pt x="551825" y="61760"/>
                    </a:cubicBezTo>
                    <a:cubicBezTo>
                      <a:pt x="545229" y="63965"/>
                      <a:pt x="538634" y="72788"/>
                      <a:pt x="540832" y="81611"/>
                    </a:cubicBezTo>
                    <a:cubicBezTo>
                      <a:pt x="545229" y="169839"/>
                      <a:pt x="545229" y="169839"/>
                      <a:pt x="545229" y="169839"/>
                    </a:cubicBezTo>
                    <a:cubicBezTo>
                      <a:pt x="545229" y="176456"/>
                      <a:pt x="540832" y="187485"/>
                      <a:pt x="534237" y="189691"/>
                    </a:cubicBezTo>
                    <a:cubicBezTo>
                      <a:pt x="492465" y="213953"/>
                      <a:pt x="492465" y="213953"/>
                      <a:pt x="492465" y="213953"/>
                    </a:cubicBezTo>
                    <a:cubicBezTo>
                      <a:pt x="485869" y="216159"/>
                      <a:pt x="474877" y="216159"/>
                      <a:pt x="468281" y="211748"/>
                    </a:cubicBezTo>
                    <a:cubicBezTo>
                      <a:pt x="397929" y="158811"/>
                      <a:pt x="397929" y="158811"/>
                      <a:pt x="397929" y="158811"/>
                    </a:cubicBezTo>
                    <a:cubicBezTo>
                      <a:pt x="391334" y="154399"/>
                      <a:pt x="380340" y="154399"/>
                      <a:pt x="373746" y="158811"/>
                    </a:cubicBezTo>
                    <a:cubicBezTo>
                      <a:pt x="327577" y="194102"/>
                      <a:pt x="327577" y="194102"/>
                      <a:pt x="327577" y="194102"/>
                    </a:cubicBezTo>
                    <a:cubicBezTo>
                      <a:pt x="320982" y="198513"/>
                      <a:pt x="318783" y="207336"/>
                      <a:pt x="320982" y="216159"/>
                    </a:cubicBezTo>
                    <a:cubicBezTo>
                      <a:pt x="351761" y="297770"/>
                      <a:pt x="351761" y="297770"/>
                      <a:pt x="351761" y="297770"/>
                    </a:cubicBezTo>
                    <a:cubicBezTo>
                      <a:pt x="353959" y="304387"/>
                      <a:pt x="351761" y="315416"/>
                      <a:pt x="347364" y="322033"/>
                    </a:cubicBezTo>
                    <a:cubicBezTo>
                      <a:pt x="314386" y="355119"/>
                      <a:pt x="314386" y="355119"/>
                      <a:pt x="314386" y="355119"/>
                    </a:cubicBezTo>
                    <a:cubicBezTo>
                      <a:pt x="307791" y="361736"/>
                      <a:pt x="296798" y="363941"/>
                      <a:pt x="290202" y="361736"/>
                    </a:cubicBezTo>
                    <a:cubicBezTo>
                      <a:pt x="206659" y="330856"/>
                      <a:pt x="206659" y="330856"/>
                      <a:pt x="206659" y="330856"/>
                    </a:cubicBezTo>
                    <a:cubicBezTo>
                      <a:pt x="200064" y="328650"/>
                      <a:pt x="189071" y="330856"/>
                      <a:pt x="184674" y="337473"/>
                    </a:cubicBezTo>
                    <a:cubicBezTo>
                      <a:pt x="151697" y="385998"/>
                      <a:pt x="151697" y="385998"/>
                      <a:pt x="151697" y="385998"/>
                    </a:cubicBezTo>
                    <a:cubicBezTo>
                      <a:pt x="147300" y="392616"/>
                      <a:pt x="147300" y="401438"/>
                      <a:pt x="151697" y="408055"/>
                    </a:cubicBezTo>
                    <a:cubicBezTo>
                      <a:pt x="204461" y="478638"/>
                      <a:pt x="204461" y="478638"/>
                      <a:pt x="204461" y="478638"/>
                    </a:cubicBezTo>
                    <a:cubicBezTo>
                      <a:pt x="211056" y="485255"/>
                      <a:pt x="211056" y="496284"/>
                      <a:pt x="206659" y="502901"/>
                    </a:cubicBezTo>
                    <a:cubicBezTo>
                      <a:pt x="186873" y="544809"/>
                      <a:pt x="186873" y="544809"/>
                      <a:pt x="186873" y="544809"/>
                    </a:cubicBezTo>
                    <a:cubicBezTo>
                      <a:pt x="182476" y="551426"/>
                      <a:pt x="171483" y="558043"/>
                      <a:pt x="164888" y="555838"/>
                    </a:cubicBezTo>
                    <a:cubicBezTo>
                      <a:pt x="76947" y="553632"/>
                      <a:pt x="76947" y="553632"/>
                      <a:pt x="76947" y="553632"/>
                    </a:cubicBezTo>
                    <a:cubicBezTo>
                      <a:pt x="68153" y="551426"/>
                      <a:pt x="61558" y="558043"/>
                      <a:pt x="57161" y="566866"/>
                    </a:cubicBezTo>
                    <a:cubicBezTo>
                      <a:pt x="39573" y="622009"/>
                      <a:pt x="39573" y="622009"/>
                      <a:pt x="39573" y="622009"/>
                    </a:cubicBezTo>
                    <a:cubicBezTo>
                      <a:pt x="37374" y="628626"/>
                      <a:pt x="39573" y="639655"/>
                      <a:pt x="46168" y="644066"/>
                    </a:cubicBezTo>
                    <a:cubicBezTo>
                      <a:pt x="118719" y="692591"/>
                      <a:pt x="118719" y="692591"/>
                      <a:pt x="118719" y="692591"/>
                    </a:cubicBezTo>
                    <a:cubicBezTo>
                      <a:pt x="125314" y="699209"/>
                      <a:pt x="129711" y="708031"/>
                      <a:pt x="127513" y="716854"/>
                    </a:cubicBezTo>
                    <a:cubicBezTo>
                      <a:pt x="118719" y="763174"/>
                      <a:pt x="118719" y="763174"/>
                      <a:pt x="118719" y="763174"/>
                    </a:cubicBezTo>
                    <a:cubicBezTo>
                      <a:pt x="116520" y="769791"/>
                      <a:pt x="109925" y="778614"/>
                      <a:pt x="101131" y="780820"/>
                    </a:cubicBezTo>
                    <a:cubicBezTo>
                      <a:pt x="17588" y="802877"/>
                      <a:pt x="17588" y="802877"/>
                      <a:pt x="17588" y="802877"/>
                    </a:cubicBezTo>
                    <a:cubicBezTo>
                      <a:pt x="8794" y="805082"/>
                      <a:pt x="2198" y="813905"/>
                      <a:pt x="2198" y="820522"/>
                    </a:cubicBezTo>
                    <a:cubicBezTo>
                      <a:pt x="2198" y="880076"/>
                      <a:pt x="2198" y="880076"/>
                      <a:pt x="2198" y="880076"/>
                    </a:cubicBezTo>
                    <a:cubicBezTo>
                      <a:pt x="0" y="886694"/>
                      <a:pt x="6595" y="895516"/>
                      <a:pt x="15389" y="897722"/>
                    </a:cubicBezTo>
                    <a:cubicBezTo>
                      <a:pt x="98932" y="926396"/>
                      <a:pt x="98932" y="926396"/>
                      <a:pt x="98932" y="926396"/>
                    </a:cubicBezTo>
                    <a:cubicBezTo>
                      <a:pt x="105528" y="928602"/>
                      <a:pt x="112123" y="937425"/>
                      <a:pt x="114322" y="944042"/>
                    </a:cubicBezTo>
                    <a:cubicBezTo>
                      <a:pt x="118719" y="990362"/>
                      <a:pt x="118719" y="990362"/>
                      <a:pt x="118719" y="990362"/>
                    </a:cubicBezTo>
                    <a:cubicBezTo>
                      <a:pt x="120917" y="999184"/>
                      <a:pt x="114322" y="1010213"/>
                      <a:pt x="107726" y="1014624"/>
                    </a:cubicBezTo>
                    <a:cubicBezTo>
                      <a:pt x="32977" y="1058739"/>
                      <a:pt x="32977" y="1058739"/>
                      <a:pt x="32977" y="1058739"/>
                    </a:cubicBezTo>
                    <a:cubicBezTo>
                      <a:pt x="26382" y="1063150"/>
                      <a:pt x="24183" y="1074178"/>
                      <a:pt x="26382" y="1080796"/>
                    </a:cubicBezTo>
                    <a:cubicBezTo>
                      <a:pt x="41771" y="1138144"/>
                      <a:pt x="41771" y="1138144"/>
                      <a:pt x="41771" y="1138144"/>
                    </a:cubicBezTo>
                    <a:cubicBezTo>
                      <a:pt x="43970" y="1144761"/>
                      <a:pt x="50565" y="1151378"/>
                      <a:pt x="59359" y="1151378"/>
                    </a:cubicBezTo>
                    <a:cubicBezTo>
                      <a:pt x="147300" y="1153584"/>
                      <a:pt x="147300" y="1153584"/>
                      <a:pt x="147300" y="1153584"/>
                    </a:cubicBezTo>
                    <a:cubicBezTo>
                      <a:pt x="153895" y="1153584"/>
                      <a:pt x="164888" y="1160201"/>
                      <a:pt x="167086" y="1166818"/>
                    </a:cubicBezTo>
                    <a:cubicBezTo>
                      <a:pt x="186873" y="1208726"/>
                      <a:pt x="186873" y="1208726"/>
                      <a:pt x="186873" y="1208726"/>
                    </a:cubicBezTo>
                    <a:cubicBezTo>
                      <a:pt x="189071" y="1217549"/>
                      <a:pt x="189071" y="1228578"/>
                      <a:pt x="182476" y="1232989"/>
                    </a:cubicBezTo>
                    <a:cubicBezTo>
                      <a:pt x="125314" y="1299160"/>
                      <a:pt x="125314" y="1299160"/>
                      <a:pt x="125314" y="1299160"/>
                    </a:cubicBezTo>
                    <a:cubicBezTo>
                      <a:pt x="120917" y="1305778"/>
                      <a:pt x="118719" y="1316806"/>
                      <a:pt x="123116" y="1323423"/>
                    </a:cubicBezTo>
                    <a:cubicBezTo>
                      <a:pt x="153895" y="1371949"/>
                      <a:pt x="153895" y="1371949"/>
                      <a:pt x="153895" y="1371949"/>
                    </a:cubicBezTo>
                    <a:cubicBezTo>
                      <a:pt x="158292" y="1378566"/>
                      <a:pt x="169285" y="1382977"/>
                      <a:pt x="175880" y="1380772"/>
                    </a:cubicBezTo>
                    <a:cubicBezTo>
                      <a:pt x="259423" y="1356509"/>
                      <a:pt x="259423" y="1356509"/>
                      <a:pt x="259423" y="1356509"/>
                    </a:cubicBezTo>
                    <a:cubicBezTo>
                      <a:pt x="268217" y="1354303"/>
                      <a:pt x="279210" y="1356509"/>
                      <a:pt x="283607" y="1363126"/>
                    </a:cubicBezTo>
                    <a:cubicBezTo>
                      <a:pt x="314386" y="1398417"/>
                      <a:pt x="314386" y="1398417"/>
                      <a:pt x="314386" y="1398417"/>
                    </a:cubicBezTo>
                    <a:cubicBezTo>
                      <a:pt x="320982" y="1405034"/>
                      <a:pt x="320982" y="1416063"/>
                      <a:pt x="318783" y="1422680"/>
                    </a:cubicBezTo>
                    <a:cubicBezTo>
                      <a:pt x="283607" y="1502085"/>
                      <a:pt x="283607" y="1502085"/>
                      <a:pt x="283607" y="1502085"/>
                    </a:cubicBezTo>
                    <a:cubicBezTo>
                      <a:pt x="279210" y="1510908"/>
                      <a:pt x="281408" y="1519731"/>
                      <a:pt x="288004" y="1526348"/>
                    </a:cubicBezTo>
                    <a:cubicBezTo>
                      <a:pt x="331974" y="1563845"/>
                      <a:pt x="331974" y="1563845"/>
                      <a:pt x="331974" y="1563845"/>
                    </a:cubicBezTo>
                    <a:cubicBezTo>
                      <a:pt x="338570" y="1568256"/>
                      <a:pt x="349562" y="1568256"/>
                      <a:pt x="356158" y="1563845"/>
                    </a:cubicBezTo>
                    <a:cubicBezTo>
                      <a:pt x="428708" y="1515320"/>
                      <a:pt x="428708" y="1515320"/>
                      <a:pt x="428708" y="1515320"/>
                    </a:cubicBezTo>
                    <a:cubicBezTo>
                      <a:pt x="435303" y="1510908"/>
                      <a:pt x="446297" y="1510908"/>
                      <a:pt x="452891" y="1515320"/>
                    </a:cubicBezTo>
                    <a:cubicBezTo>
                      <a:pt x="492465" y="1541788"/>
                      <a:pt x="492465" y="1541788"/>
                      <a:pt x="492465" y="1541788"/>
                    </a:cubicBezTo>
                    <a:cubicBezTo>
                      <a:pt x="499061" y="1543994"/>
                      <a:pt x="505656" y="1555022"/>
                      <a:pt x="503457" y="1563845"/>
                    </a:cubicBezTo>
                    <a:cubicBezTo>
                      <a:pt x="492465" y="1649868"/>
                      <a:pt x="492465" y="1649868"/>
                      <a:pt x="492465" y="1649868"/>
                    </a:cubicBezTo>
                    <a:cubicBezTo>
                      <a:pt x="492465" y="1658690"/>
                      <a:pt x="496862" y="1667513"/>
                      <a:pt x="505656" y="1669719"/>
                    </a:cubicBezTo>
                    <a:cubicBezTo>
                      <a:pt x="558420" y="1693982"/>
                      <a:pt x="558420" y="1693982"/>
                      <a:pt x="558420" y="1693982"/>
                    </a:cubicBezTo>
                    <a:cubicBezTo>
                      <a:pt x="565016" y="1696187"/>
                      <a:pt x="576008" y="1693982"/>
                      <a:pt x="580405" y="1687365"/>
                    </a:cubicBezTo>
                    <a:cubicBezTo>
                      <a:pt x="635368" y="1618988"/>
                      <a:pt x="635368" y="1618988"/>
                      <a:pt x="635368" y="1618988"/>
                    </a:cubicBezTo>
                    <a:cubicBezTo>
                      <a:pt x="641964" y="1614576"/>
                      <a:pt x="650758" y="1610165"/>
                      <a:pt x="659552" y="1612371"/>
                    </a:cubicBezTo>
                    <a:cubicBezTo>
                      <a:pt x="705720" y="1623399"/>
                      <a:pt x="705720" y="1623399"/>
                      <a:pt x="705720" y="1623399"/>
                    </a:cubicBezTo>
                    <a:cubicBezTo>
                      <a:pt x="712316" y="1625605"/>
                      <a:pt x="721110" y="1634428"/>
                      <a:pt x="721110" y="1641045"/>
                    </a:cubicBezTo>
                    <a:cubicBezTo>
                      <a:pt x="736500" y="1729273"/>
                      <a:pt x="736500" y="1729273"/>
                      <a:pt x="736500" y="1729273"/>
                    </a:cubicBezTo>
                    <a:cubicBezTo>
                      <a:pt x="738698" y="1735890"/>
                      <a:pt x="747492" y="1742507"/>
                      <a:pt x="754088" y="1744713"/>
                    </a:cubicBezTo>
                    <a:cubicBezTo>
                      <a:pt x="811249" y="1751330"/>
                      <a:pt x="811249" y="1751330"/>
                      <a:pt x="811249" y="1751330"/>
                    </a:cubicBezTo>
                    <a:cubicBezTo>
                      <a:pt x="820043" y="1751330"/>
                      <a:pt x="828837" y="1746919"/>
                      <a:pt x="831035" y="1738096"/>
                    </a:cubicBezTo>
                    <a:cubicBezTo>
                      <a:pt x="866211" y="1656485"/>
                      <a:pt x="866211" y="1656485"/>
                      <a:pt x="866211" y="1656485"/>
                    </a:cubicBezTo>
                    <a:cubicBezTo>
                      <a:pt x="868410" y="1649868"/>
                      <a:pt x="877204" y="1643250"/>
                      <a:pt x="885998" y="1643250"/>
                    </a:cubicBezTo>
                    <a:cubicBezTo>
                      <a:pt x="932167" y="1641045"/>
                      <a:pt x="932167" y="1641045"/>
                      <a:pt x="932167" y="1641045"/>
                    </a:cubicBezTo>
                    <a:cubicBezTo>
                      <a:pt x="940961" y="1641045"/>
                      <a:pt x="949754" y="1645456"/>
                      <a:pt x="954152" y="1654279"/>
                    </a:cubicBezTo>
                    <a:cubicBezTo>
                      <a:pt x="993725" y="1731479"/>
                      <a:pt x="993725" y="1731479"/>
                      <a:pt x="993725" y="1731479"/>
                    </a:cubicBezTo>
                    <a:cubicBezTo>
                      <a:pt x="998122" y="1738096"/>
                      <a:pt x="1006916" y="1742507"/>
                      <a:pt x="1015710" y="1740301"/>
                    </a:cubicBezTo>
                    <a:cubicBezTo>
                      <a:pt x="1070673" y="1729273"/>
                      <a:pt x="1070673" y="1729273"/>
                      <a:pt x="1070673" y="1729273"/>
                    </a:cubicBezTo>
                    <a:cubicBezTo>
                      <a:pt x="1079467" y="1729273"/>
                      <a:pt x="1086062" y="1720450"/>
                      <a:pt x="1088261" y="1711627"/>
                    </a:cubicBezTo>
                    <a:cubicBezTo>
                      <a:pt x="1094856" y="1625605"/>
                      <a:pt x="1094856" y="1625605"/>
                      <a:pt x="1094856" y="1625605"/>
                    </a:cubicBezTo>
                    <a:cubicBezTo>
                      <a:pt x="1094856" y="1616782"/>
                      <a:pt x="1101452" y="1607959"/>
                      <a:pt x="1110246" y="1605753"/>
                    </a:cubicBezTo>
                    <a:cubicBezTo>
                      <a:pt x="1154216" y="1590314"/>
                      <a:pt x="1154216" y="1590314"/>
                      <a:pt x="1154216" y="1590314"/>
                    </a:cubicBezTo>
                    <a:cubicBezTo>
                      <a:pt x="1160811" y="1588108"/>
                      <a:pt x="1171804" y="1590314"/>
                      <a:pt x="1178400" y="1594725"/>
                    </a:cubicBezTo>
                    <a:cubicBezTo>
                      <a:pt x="1239958" y="1658690"/>
                      <a:pt x="1239958" y="1658690"/>
                      <a:pt x="1239958" y="1658690"/>
                    </a:cubicBezTo>
                    <a:cubicBezTo>
                      <a:pt x="1244355" y="1663102"/>
                      <a:pt x="1255347" y="1665307"/>
                      <a:pt x="1261943" y="1660896"/>
                    </a:cubicBezTo>
                    <a:cubicBezTo>
                      <a:pt x="1312509" y="1634428"/>
                      <a:pt x="1312509" y="1634428"/>
                      <a:pt x="1312509" y="1634428"/>
                    </a:cubicBezTo>
                    <a:cubicBezTo>
                      <a:pt x="1321303" y="1630016"/>
                      <a:pt x="1325700" y="1621193"/>
                      <a:pt x="1323501" y="1612371"/>
                    </a:cubicBezTo>
                    <a:cubicBezTo>
                      <a:pt x="1305913" y="1526348"/>
                      <a:pt x="1305913" y="1526348"/>
                      <a:pt x="1305913" y="1526348"/>
                    </a:cubicBezTo>
                    <a:cubicBezTo>
                      <a:pt x="1303714" y="1519731"/>
                      <a:pt x="1308111" y="1508702"/>
                      <a:pt x="1314707" y="1504291"/>
                    </a:cubicBezTo>
                    <a:cubicBezTo>
                      <a:pt x="1352082" y="1475617"/>
                      <a:pt x="1352082" y="1475617"/>
                      <a:pt x="1352082" y="1475617"/>
                    </a:cubicBezTo>
                    <a:cubicBezTo>
                      <a:pt x="1358677" y="1471205"/>
                      <a:pt x="1369670" y="1469000"/>
                      <a:pt x="1376265" y="1473411"/>
                    </a:cubicBezTo>
                    <a:cubicBezTo>
                      <a:pt x="1453213" y="1515320"/>
                      <a:pt x="1453213" y="1515320"/>
                      <a:pt x="1453213" y="1515320"/>
                    </a:cubicBezTo>
                    <a:cubicBezTo>
                      <a:pt x="1459809" y="1519731"/>
                      <a:pt x="1470801" y="1517525"/>
                      <a:pt x="1475198" y="1510908"/>
                    </a:cubicBezTo>
                    <a:cubicBezTo>
                      <a:pt x="1516970" y="1471205"/>
                      <a:pt x="1516970" y="1471205"/>
                      <a:pt x="1516970" y="1471205"/>
                    </a:cubicBezTo>
                    <a:cubicBezTo>
                      <a:pt x="1521367" y="1464588"/>
                      <a:pt x="1523565" y="1453560"/>
                      <a:pt x="1519168" y="1446943"/>
                    </a:cubicBezTo>
                    <a:cubicBezTo>
                      <a:pt x="1477397" y="1369743"/>
                      <a:pt x="1477397" y="1369743"/>
                      <a:pt x="1477397" y="1369743"/>
                    </a:cubicBezTo>
                    <a:cubicBezTo>
                      <a:pt x="1473000" y="1363126"/>
                      <a:pt x="1473000" y="1352097"/>
                      <a:pt x="1479595" y="1345480"/>
                    </a:cubicBezTo>
                    <a:cubicBezTo>
                      <a:pt x="1505977" y="1307983"/>
                      <a:pt x="1505977" y="1307983"/>
                      <a:pt x="1505977" y="1307983"/>
                    </a:cubicBezTo>
                    <a:cubicBezTo>
                      <a:pt x="1510374" y="1301366"/>
                      <a:pt x="1521367" y="1296955"/>
                      <a:pt x="1527962" y="1299160"/>
                    </a:cubicBezTo>
                    <a:cubicBezTo>
                      <a:pt x="1615903" y="1316806"/>
                      <a:pt x="1615903" y="1316806"/>
                      <a:pt x="1615903" y="1316806"/>
                    </a:cubicBezTo>
                    <a:cubicBezTo>
                      <a:pt x="1622498" y="1316806"/>
                      <a:pt x="1631292" y="1312395"/>
                      <a:pt x="1635689" y="1305778"/>
                    </a:cubicBezTo>
                    <a:cubicBezTo>
                      <a:pt x="1662071" y="1255046"/>
                      <a:pt x="1662071" y="1255046"/>
                      <a:pt x="1662071" y="1255046"/>
                    </a:cubicBezTo>
                    <a:cubicBezTo>
                      <a:pt x="1666468" y="1246223"/>
                      <a:pt x="1664270" y="1237401"/>
                      <a:pt x="1657674" y="1230784"/>
                    </a:cubicBezTo>
                    <a:cubicBezTo>
                      <a:pt x="1596116" y="1171230"/>
                      <a:pt x="1596116" y="1171230"/>
                      <a:pt x="1596116" y="1171230"/>
                    </a:cubicBezTo>
                    <a:cubicBezTo>
                      <a:pt x="1589520" y="1164612"/>
                      <a:pt x="1587322" y="1153584"/>
                      <a:pt x="1589520" y="1146967"/>
                    </a:cubicBezTo>
                    <a:cubicBezTo>
                      <a:pt x="1604910" y="1102853"/>
                      <a:pt x="1604910" y="1102853"/>
                      <a:pt x="1604910" y="1102853"/>
                    </a:cubicBezTo>
                    <a:cubicBezTo>
                      <a:pt x="1607109" y="1094030"/>
                      <a:pt x="1615903" y="1087413"/>
                      <a:pt x="1624697" y="1087413"/>
                    </a:cubicBezTo>
                    <a:cubicBezTo>
                      <a:pt x="1710438" y="1076384"/>
                      <a:pt x="1710438" y="1076384"/>
                      <a:pt x="1710438" y="1076384"/>
                    </a:cubicBezTo>
                    <a:cubicBezTo>
                      <a:pt x="1719232" y="1076384"/>
                      <a:pt x="1725828" y="1069767"/>
                      <a:pt x="1728026" y="1060944"/>
                    </a:cubicBezTo>
                    <a:cubicBezTo>
                      <a:pt x="1739019" y="1003596"/>
                      <a:pt x="1739019" y="1003596"/>
                      <a:pt x="1739019" y="1003596"/>
                    </a:cubicBezTo>
                    <a:cubicBezTo>
                      <a:pt x="1739019" y="996979"/>
                      <a:pt x="1734622" y="985950"/>
                      <a:pt x="1728026" y="983745"/>
                    </a:cubicBezTo>
                    <a:cubicBezTo>
                      <a:pt x="1648880" y="944042"/>
                      <a:pt x="1648880" y="944042"/>
                      <a:pt x="1648880" y="944042"/>
                    </a:cubicBezTo>
                    <a:cubicBezTo>
                      <a:pt x="1642285" y="939630"/>
                      <a:pt x="1637888" y="930808"/>
                      <a:pt x="1637888" y="924191"/>
                    </a:cubicBezTo>
                    <a:cubicBezTo>
                      <a:pt x="1637888" y="875665"/>
                      <a:pt x="1637888" y="875665"/>
                      <a:pt x="1637888" y="875665"/>
                    </a:cubicBezTo>
                    <a:cubicBezTo>
                      <a:pt x="1637888" y="866842"/>
                      <a:pt x="1644483" y="858019"/>
                      <a:pt x="1653277" y="855814"/>
                    </a:cubicBezTo>
                    <a:cubicBezTo>
                      <a:pt x="1732423" y="820522"/>
                      <a:pt x="1732423" y="820522"/>
                      <a:pt x="1732423" y="820522"/>
                    </a:cubicBezTo>
                    <a:cubicBezTo>
                      <a:pt x="1741217" y="818317"/>
                      <a:pt x="1745615" y="809494"/>
                      <a:pt x="1745615" y="800671"/>
                    </a:cubicBezTo>
                    <a:lnTo>
                      <a:pt x="1736820" y="743323"/>
                    </a:lnTo>
                    <a:lnTo>
                      <a:pt x="1745615" y="800671"/>
                    </a:lnTo>
                    <a:lnTo>
                      <a:pt x="1736820" y="743323"/>
                    </a:lnTo>
                    <a:lnTo>
                      <a:pt x="1745615" y="800671"/>
                    </a:lnTo>
                    <a:close/>
                  </a:path>
                </a:pathLst>
              </a:custGeom>
              <a:gradFill flip="none" rotWithShape="0">
                <a:gsLst>
                  <a:gs pos="0">
                    <a:srgbClr val="D7D7D7"/>
                  </a:gs>
                  <a:gs pos="100000">
                    <a:srgbClr val="D7D7D7"/>
                  </a:gs>
                  <a:gs pos="0">
                    <a:srgbClr val="F9F8FA"/>
                  </a:gs>
                  <a:gs pos="100000">
                    <a:srgbClr val="F9F8FA"/>
                  </a:gs>
                </a:gsLst>
                <a:lin ang="5400000" scaled="0"/>
                <a:tileRect/>
              </a:gradFill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anchor="t"/>
              <a:lstStyle/>
              <a:p>
                <a:pPr marL="0" marR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lang="en-US" sz="1800" b="0" i="0" u="none" strike="noStrike" kern="1" spc="0" baseline="0">
                    <a:solidFill>
                      <a:schemeClr val="tx1"/>
                    </a:solidFill>
                    <a:effectLst/>
                    <a:latin typeface="Calibri" pitchFamily="2" charset="0"/>
                    <a:ea typeface="Calibri" pitchFamily="2" charset="0"/>
                    <a:cs typeface="Calibri" pitchFamily="2" charset="0"/>
                  </a:defRPr>
                </a:pPr>
                <a:endParaRPr 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椭圆 8"/>
              <p:cNvSpPr>
                <a:extLst>
                  <a:ext uri="smNativeData">
                    <pr:smNativeData xmlns="" xmlns:pr="pr" val="SMDATA_12_pX0PXBMAAAAlAAAAZgAAAA0AAAAAkAAAAEgAAACQAAAASAAAAAAAAAABAAAAAAAAAAEAAABQAAAAAAAAAAAA8D8AAAAAAADwPwAAAAAAAOA/AAAAAAAA4D8AAAAAAADgPwAAAAAAAOA/AAAAAAAA4D8AAAAAAADgPwAAAAAAAOA/AAAAAAAA4D8CAAAAjAAAAAEAAAAAAAAAn8YoAP///wgAAAAAAAAAAAAAAAAAAAAAAAAAAAAAAAAAAAAAZAAAAAEAAABAAAAAAAAAAAAAAAAAAAAAAAAAAAAAAAAAAAAAAAAAAAAAAAAAAAAAAAAAAAAAAAAAAAAAAAAAAAAAAAAAAAAAAAAAAAAAAAAAAAAAAAAAAAAAAAAAAAAAFAAAADwAAAABAAAAAAAAAMnHyADX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E6c28MAAAAEAAAAAAAAAAAAAAAAAAAAAAAAAAeAAAAaAAAAAAAAAAAAAAAAAAAAAAAAAAAAAAAECcAABAnAAAAAAAAAAAAAAAAAAAAAAAAAAAAAAAAAAAAAAAAAAAAABQAAAAAAAAAwMD/AAAAAABkAAAAMgAAAAAAAABkAAAAAAAAAH9/fwAKAAAAHwAAAFQAAACfxigA////AQAAAAAAAAAAAAAAAAAAAAAAAAAAAAAAAAAAAAAAAAAAycfIAH9/fwDn5uYDzMzMAMDA/wB/f38AAAAAAAAAAAAAAAAAAAAAAAAAAAAhAAAAGAAAABQAAAAIFAAAXRYAAEsbAAClHQAAAAAAAA=="/>
                  </a:ext>
                </a:extLst>
              </p:cNvSpPr>
              <p:nvPr/>
            </p:nvSpPr>
            <p:spPr>
              <a:xfrm>
                <a:off x="3256280" y="3635375"/>
                <a:ext cx="1180465" cy="1183640"/>
              </a:xfrm>
              <a:prstGeom prst="ellipse">
                <a:avLst/>
              </a:prstGeom>
              <a:solidFill>
                <a:srgbClr val="9FC628"/>
              </a:solidFill>
              <a:ln w="136525" cap="flat" cmpd="sng" algn="ctr">
                <a:solidFill>
                  <a:srgbClr val="C9C7C8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anchor="ctr"/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lang="en-US" sz="1800" b="0" i="0" u="none" strike="noStrike" kern="1" spc="0" baseline="0">
                    <a:solidFill>
                      <a:srgbClr val="FFFFFF"/>
                    </a:solidFill>
                    <a:effectLst/>
                    <a:latin typeface="Calibri" pitchFamily="2" charset="0"/>
                    <a:ea typeface="Calibri" pitchFamily="2" charset="0"/>
                    <a:cs typeface="Calibri" pitchFamily="2" charset="0"/>
                  </a:defRPr>
                </a:pPr>
                <a:endParaRPr lang="zh-CN" sz="2400"/>
              </a:p>
            </p:txBody>
          </p:sp>
        </p:grpSp>
        <p:grpSp>
          <p:nvGrpSpPr>
            <p:cNvPr id="26" name="组合 54"/>
            <p:cNvGrpSpPr>
              <a:extLst>
                <a:ext uri="smNativeData">
                  <pr:smNativeData xmlns="" xmlns:pr="pr" val="SMDATA_6_pX0PXB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LgTAAALFgAAjRsAAOcdAAAAAAAA"/>
                </a:ext>
              </a:extLst>
            </p:cNvGrpSpPr>
            <p:nvPr/>
          </p:nvGrpSpPr>
          <p:grpSpPr>
            <a:xfrm>
              <a:off x="3205480" y="3583305"/>
              <a:ext cx="1273175" cy="1277620"/>
              <a:chOff x="3205480" y="3583305"/>
              <a:chExt cx="1273175" cy="1277620"/>
            </a:xfrm>
          </p:grpSpPr>
          <p:grpSp>
            <p:nvGrpSpPr>
              <p:cNvPr id="28" name="组1"/>
              <p:cNvGrpSpPr>
                <a:extLst>
                  <a:ext uri="smNativeData">
                    <pr:smNativeData xmlns="" xmlns:pr="pr" val="SMDATA_6_pX0PXBMAAAAlAAAAAQAAAA8BAAAAkAAAAEgAAACQAAAASAAAAAAAAAAAAAAAAAAAABcAAAAUAAAAAAAAAAAAAAD/fwAA/38AAAAAAAAJAAAABAAAAAoAAAAMAAAAEAAAAAAAAAAAAAAAAAAAAAAAAAAfAAAAVAAAAAAAAAAAAAAAAAAAAAAAAAAAAAAAAAAAAAAAAAAAAAAAAAAAAAAAAAAAAAAAAAAAAAAAAAAAAAAAAAAAAAAAAAAAAAAAAAAAAAAAAAAAAAAAAAAAACEAAAAYAAAAFAAAAK4TAAAFFgAAlxsAAO0dAAAAAAAA"/>
                  </a:ext>
                </a:extLst>
              </p:cNvGrpSpPr>
              <p:nvPr/>
            </p:nvGrpSpPr>
            <p:grpSpPr>
              <a:xfrm>
                <a:off x="3199130" y="3579495"/>
                <a:ext cx="1285875" cy="1285240"/>
                <a:chOff x="3199130" y="3579495"/>
                <a:chExt cx="1285875" cy="1285240"/>
              </a:xfrm>
            </p:grpSpPr>
            <p:pic>
              <p:nvPicPr>
                <p:cNvPr id="30" name="椭圆 56"/>
                <p:cNvPicPr>
                  <a:extLst>
                    <a:ext uri="smNativeData">
                      <pr:smNativeData xmlns="" xmlns:pr="pr" val="SMDATA_13_pX0PXBMAAAAlAAAAEQ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XAAAAFAAAAAAAAAAAAAAA/38AAP9/AAAAAAAACQAAAAQAAABiAgAADAAAABAAAAAAAAAAAAAAAAAAAAAAAAAAHgAAAGgAAAAAAAAAAAAAAAAAAAAAAAAAAAAAABAnAAAQJwAAAAAAAAAAAAAAAAAAAAAAAAAAAAAAAAAAAAAAAAAAAAAUAAAAAAAAAMDA/wAAAAAAZAAAADIAAAAAAAAAZAAAAAAAAAB/f38ACgAAAB8AAABUAAAAW5vVBf///wEAAAAAAAAAAAAAAAAAAAAAAAAAAAAAAAAAAAAAAAAAAAAAAAB/f38A5+bmA8zMzADAwP8Af39/AAAAAAAAAAAAAAAAAP///wAAAAAAIQAAABgAAAAUAAAArhMAAAUWAACXGwAA7R0AAAAAAAA="/>
                    </a:ext>
                  </a:extLst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99130" y="3579495"/>
                  <a:ext cx="1285875" cy="128524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pic>
            <p:sp>
              <p:nvSpPr>
                <p:cNvPr id="29" name="Text Box 54"/>
                <p:cNvSpPr>
                  <a:extLst>
                    <a:ext uri="smNativeData">
                      <pr:smNativeData xmlns="" xmlns:pr="pr" val="SMDATA_12_pX0PXBMAAAAlAAAAZAAAAA0AAAAAkAAAAEgAAACQAAAASAAAAAAAAAABAAAAAw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dwUHI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eFAAAMRcAAGcaAADBHAAAAAAAAA=="/>
                    </a:ext>
                  </a:extLst>
                </p:cNvSpPr>
                <p:nvPr/>
              </p:nvSpPr>
              <p:spPr>
                <a:xfrm rot="5400000">
                  <a:off x="3390265" y="3771900"/>
                  <a:ext cx="904240" cy="899795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vert270" wrap="square" lIns="91440" tIns="45720" rIns="91440" bIns="45720" numCol="1" anchor="ctr"/>
                <a:lstStyle/>
                <a:p>
                  <a:pPr marL="0" marR="0" indent="0" algn="ctr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lang="en-US" sz="1800" b="0" i="0" u="none" strike="noStrike" kern="1" spc="0" baseline="0">
                      <a:solidFill>
                        <a:schemeClr val="tx1"/>
                      </a:solidFill>
                      <a:effectLst/>
                      <a:latin typeface="Arial" pitchFamily="2" charset="0"/>
                      <a:ea typeface="宋体"/>
                      <a:cs typeface="Calibri" pitchFamily="2" charset="0"/>
                    </a:defRPr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7" name="自选图形2"/>
              <p:cNvSpPr>
                <a:extLst>
                  <a:ext uri="smNativeData">
                    <pr:smNativeData xmlns="" xmlns:pr="pr" val="SMDATA_12_pX0PXBMAAAAlAAAAZQAAAA0AAAAAkAAAAEgAAACQAAAASAAAAAAAAAABAAAAAwAAAAEAAABQAAAAAAAAAAAA8D8AAAAAAAAAAAAAAAAAAOA/AAAAAAAA4D8AAAAAAADgPwAAAAAAAOA/AAAAAAAA4D8AAAAAAADgPwAAAAAAAOA/AAAAAAAA4D8CAAAAjAAAAAEAAAADAAAAuLu8AP///wgAAAAAAA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48YToMAAAAEAAAAAAAAAAAAAAAAAAAAAAAAAAeAAAAaAAAAAEAAAAAAAAAAAAAAAAAAAAAAAAAECcAABAnAAAAAAAAAAAAAAAAAAAAAAAAAAAAAAAAAAAAAAAAAAAAABQAAAAAAAAAwMD/AAAAAABkAAAAMgAAAAAAAABkAAAAAAAAAH9/fwAKAAAAHwAAAFQAAAC4u7wA////AQAAAAAAAAAAAAAAAAAAAAAAAAAAAAAAAAAAAAAAAAAAAAAAAn9/fwDn5uYDzMzMAMDA/wB/f38AAAAAAAAAAAAAAAAAAAAAAAAAAAAhAAAAGAAAABQAAAC/FAAAExcAAIYaAADfHAAAAAAAAA=="/>
                  </a:ext>
                </a:extLst>
              </p:cNvSpPr>
              <p:nvPr/>
            </p:nvSpPr>
            <p:spPr>
              <a:xfrm rot="2700000">
                <a:off x="3371215" y="3752215"/>
                <a:ext cx="942340" cy="93916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B8BBBC"/>
                  </a:gs>
                  <a:gs pos="100000">
                    <a:schemeClr val="bg1"/>
                  </a:gs>
                </a:gsLst>
                <a:lin ang="5400000" scaled="0"/>
                <a:tileRect/>
              </a:gradFill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anchor="ctr"/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lang="en-US" sz="1800" b="0" i="0" u="none" strike="noStrike" kern="1" spc="0" baseline="0">
                    <a:solidFill>
                      <a:schemeClr val="tx1"/>
                    </a:solidFill>
                    <a:effectLst/>
                    <a:latin typeface="Arial" pitchFamily="2" charset="0"/>
                    <a:ea typeface="宋体"/>
                    <a:cs typeface="Calibri" pitchFamily="2" charset="0"/>
                  </a:defRPr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39" name="Picture 56"/>
          <p:cNvPicPr>
            <a:picLocks noChangeAspect="1"/>
            <a:extLst>
              <a:ext uri="smNativeData">
                <pr:smNativeData xmlns="" xmlns:pr="pr" val="SMDATA_13_pX0PXB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IAAAD///8AAAAAAAAAAAAAAAAAAAAAAAAAAABkAAAAZAAAAAAAAAAXAAAAFAAAAAAAAAAAAAAA/38AAP9/AAAAAAAACQAAAAQAAACv+zZoDAAAABAAAAAAAAAAAAAAAAAAAAAAAAAAHgAAAGgAAAAAAAAAAAAAAAAAAAAAAAAAAAAAABAnAAAQJwAAAAAAAAAAAAAAAAAAAAAAAAAAAAAAAAAAAAAAAAAAAAAUAAAAAAAAAMDA/wAAAAAAZAAAADIAAAAAAAAAZAAAAAAAAAB/f38AAQAAAB8AAABUAAAAW5vVBf///wEAAAAAAAAAAAAAAAAAAAAAAAAAAAAAAAAAAAAAAAAAAAAAAAJ/f38A5+bmA8zMzADAwP8Af39/AAAAAAAAAAAAAAAAAP///wD///8AIQAAABgAAAAUAAAAEy0AAEwQAABYNQAA2BoAAAAAAAA="/>
              </a:ext>
            </a:extLst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27265" y="2649220"/>
            <a:ext cx="1344295" cy="17145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ransition spd="slow">
    <p:fade/>
    <p:extLst>
      <p:ext uri="smNativeData">
        <pr:smNativeData xmlns="" xmlns:pr="pr" val="pX0PXAAAAAAIBwAAAAAAAAYAAAAAAAAAAAAAAAAAAAAAAAAAAQAAAAAAAAAAAAAAAAAAAAAAAAAAAAAA"/>
      </p:ext>
    </p:extLst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400" decel="100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  <p:bldP spid="6" grpId="0" animBg="1"/>
      <p:bldP spid="7" grpId="0" animBg="1"/>
      <p:bldP spid="8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5" grpId="0" animBg="1"/>
      <p:bldP spid="39" grpId="0" animBg="1"/>
    </p:bldLst>
    <p:extLst>
      <p:ext uri="smNativeData">
        <pr:smNativeData xmlns="" xmlns:pr="pr" val="pX0PXA4AAAAFAAAA/f///wEAAAARAAAACgAAAAAAAAAAAAAAAAAAAAsAAAD9////AQAAAAwAAAAEAAAAAAAAAAAAAAAAAAAADgAAAP3///8BAAAADAAAAAQAAAAAAAAAAAAAAAAAAAARAAAA/f///wEAAAAMAAAABAAAAAAAAAAAAAAAAAAAABQAAAD9////AQAAAAwAAAAEAAAAAAAAAAAAAAAAAAAAFwAAAP3///8BAAAADAAAAAQAAAAAAAAAAAAAAAAAAAAaAAAA/f///wEAAAAMAAAABAAAAAAAAAAAAAAAAAAAAB0AAAD9////AQAAAAwAAAAEAAAAAAAAAAAAAAAAAAAAIAAAAP3///8BAAAAIgAAAAAAAAAAAAAAAAAAAAAAAAAnAAAA/f///wEAAAAeAAAAAAAAAAAAAAAAAAAAAAAAADEAAAD/////AQAAACoAAAAAAAAAAAAAAAAAAAAAAAAANgAAAP////8BAAAAKgAAAAAAAAAAAAAAAAAAAAAAAAA7AAAA/f///wEAAAAqAAAAAAAAAAAAAAAAAAAAAAAAAEAAAAD9////AQAAACoAAAAAAAAAAAAAAAAAAAAAAAAA"/>
      </p:ext>
    </p:ext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EAAAAAAAAAwAAAA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AAAA////AQAAAAAAAAAAAAAAAAAAAAAAAAAAAAAAAAAAAAAAAAAARHOeAH9/fwDn5uYDzMzMAMDA/wB/f38AAAAAAAAAAAAAAAAAAAAAAAAAAAAhAAAAGAAAABQAAAAAAAAASykAAEA4AABbKgAAAAAAAA=="/>
              </a:ext>
            </a:extLst>
          </p:cNvSpPr>
          <p:nvPr/>
        </p:nvSpPr>
        <p:spPr>
          <a:xfrm>
            <a:off x="0" y="6712585"/>
            <a:ext cx="9144000" cy="17272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400"/>
          </a:p>
        </p:txBody>
      </p:sp>
      <p:sp>
        <p:nvSpPr>
          <p:cNvPr id="3" name="TextBox 32"/>
          <p:cNvSpPr>
            <a:extLst>
              <a:ext uri="smNativeData">
                <pr:smNativeData xmlns="" xmlns:pr="pr" val="SMDATA_12_pX0PX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H9/fwDn5uYDzMzMAMDA/wB/f38AAAAAAAAAAAAAAAAAAAAAAAAAAAAhAAAAGAAAABQAAADFFwAAiwIAAHsgAAAkBgAAAAAAAA=="/>
              </a:ext>
            </a:extLst>
          </p:cNvSpPr>
          <p:nvPr/>
        </p:nvSpPr>
        <p:spPr>
          <a:xfrm>
            <a:off x="3863975" y="413385"/>
            <a:ext cx="1416050" cy="58483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1" i="0" u="none" strike="noStrike" kern="1" spc="0" baseline="0">
                <a:solidFill>
                  <a:schemeClr val="bg1"/>
                </a:solidFill>
                <a:effectLst/>
                <a:latin typeface="微软雅黑" pitchFamily="2"/>
                <a:ea typeface="微软雅黑" pitchFamily="2"/>
                <a:cs typeface="Calibri" pitchFamily="2" charset="0"/>
              </a:defRPr>
            </a:pPr>
            <a:r>
              <a:rPr lang="zh-CN" sz="3200">
                <a:solidFill>
                  <a:srgbClr val="262626"/>
                </a:solidFill>
              </a:rPr>
              <a:t>目录页</a:t>
            </a:r>
          </a:p>
        </p:txBody>
      </p:sp>
      <p:sp>
        <p:nvSpPr>
          <p:cNvPr id="4" name="TextBox 33"/>
          <p:cNvSpPr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HwAAAFQAAABbm9UF////AQAAAAAAAAAAAAAAAAAAAAAAAAAAAAAAAAAAAAAAAAAARHOeAH9/fwDn5uYDzMzMAMDA/wB/f38AAAAAAAAAAAAAAAAAAAAAAAAAAAAhAAAAGAAAABQAAADuEgAApQYAAFIlAABfCQAAAAAAAA=="/>
              </a:ext>
            </a:extLst>
          </p:cNvSpPr>
          <p:nvPr/>
        </p:nvSpPr>
        <p:spPr>
          <a:xfrm rot="21560068">
            <a:off x="3077210" y="1080135"/>
            <a:ext cx="2989580" cy="4432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2000">
                <a:solidFill>
                  <a:srgbClr val="262626"/>
                </a:solidFill>
              </a:rPr>
              <a:t>CONTENTS   PAGE </a:t>
            </a:r>
          </a:p>
        </p:txBody>
      </p:sp>
      <p:sp>
        <p:nvSpPr>
          <p:cNvPr id="5" name="直接连接符 2"/>
          <p:cNvSpPr>
            <a:extLst>
              <a:ext uri="smNativeData">
                <pr:smNativeData xmlns="" xmlns:pr="pr" val="SMDATA_12_pX0PX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AAAADIAAAAAQAAACMAAAAjAAAAIw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wAAAAH9/fwDn5uYDzMzMAMDA/wB/f38AAAAAAAAAAAAAAAAAAAAAAAAAAAAhAAAAGAAAABQAAAAAAAAAGggAAMETAAAaCAAAAAAAAA=="/>
              </a:ext>
            </a:extLst>
          </p:cNvSpPr>
          <p:nvPr/>
        </p:nvSpPr>
        <p:spPr>
          <a:xfrm>
            <a:off x="0" y="1316990"/>
            <a:ext cx="3211195" cy="0"/>
          </a:xfrm>
          <a:prstGeom prst="line">
            <a:avLst/>
          </a:prstGeom>
          <a:noFill/>
          <a:ln w="1270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6" name="直接连接符 39"/>
          <p:cNvSpPr>
            <a:extLst>
              <a:ext uri="smNativeData">
                <pr:smNativeData xmlns="" xmlns:pr="pr" val="SMDATA_12_pX0PX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AAAADIAAAAAQAAACMAAAAjAAAAIw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wAAAAH9/fwDn5uYDzMzMAMDA/wB/f38AAAAAAAAAAAAAAAAAAAAAAAAAAAAhAAAAGAAAABQAAABlJAAAGggAAEA4AAAaCAAAAAAAAA=="/>
              </a:ext>
            </a:extLst>
          </p:cNvSpPr>
          <p:nvPr/>
        </p:nvSpPr>
        <p:spPr>
          <a:xfrm>
            <a:off x="5916295" y="1316990"/>
            <a:ext cx="3227705" cy="0"/>
          </a:xfrm>
          <a:prstGeom prst="line">
            <a:avLst/>
          </a:prstGeom>
          <a:noFill/>
          <a:ln w="1270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7" name="矩形 47"/>
          <p:cNvSpPr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EAAAAAAAAAwAAAA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AAAA////AQAAAAAAAAAAAAAAAAAAAAAAAAAAAAAAAAAAAAAAAAAARHOeAH9/fwDn5uYDzMzMAMDA/wB/f38AAAAAAAAAAAAAAAAAAAAAAAAAAAAhAAAAGAAAABQAAAB6AgAA2hAAALQHAADOEwAAAAAAAA=="/>
              </a:ext>
            </a:extLst>
          </p:cNvSpPr>
          <p:nvPr/>
        </p:nvSpPr>
        <p:spPr>
          <a:xfrm>
            <a:off x="402590" y="2739390"/>
            <a:ext cx="849630" cy="48006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000"/>
          </a:p>
        </p:txBody>
      </p:sp>
      <p:sp>
        <p:nvSpPr>
          <p:cNvPr id="8" name="矩形 48"/>
          <p:cNvSpPr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EAAAAAAAAAwAAAA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AAAA////AQAAAAAAAAAAAAAAAAAAAAAAAAAAAAAAAAAAAAAAAAAARHOeAH9/fwDn5uYDzMzMAMDA/wB/f38AAAAAAAAAAAAAAAAAAAAAAAAAAAAhAAAAGAAAABQAAAB6AgAAlBUAALQHAACIGAAAAAAAAA=="/>
              </a:ext>
            </a:extLst>
          </p:cNvSpPr>
          <p:nvPr/>
        </p:nvSpPr>
        <p:spPr>
          <a:xfrm>
            <a:off x="402590" y="3507740"/>
            <a:ext cx="849630" cy="48006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000" baseline="-24000"/>
          </a:p>
        </p:txBody>
      </p:sp>
      <p:sp>
        <p:nvSpPr>
          <p:cNvPr id="9" name="矩形 49"/>
          <p:cNvSpPr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EAAAAAAAAAwAAAA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AAAA////AQAAAAAAAAAAAAAAAAAAAAAAAAAAAAAAAAAAAAAAAAAARHOeAH9/fwDn5uYDzMzMAMDA/wB/f38AAAAAAAAAAAAAAAAAAAAAAAAAAAAhAAAAGAAAABQAAAB6AgAATRoAALQHAABBHQAAAAAAAA=="/>
              </a:ext>
            </a:extLst>
          </p:cNvSpPr>
          <p:nvPr/>
        </p:nvSpPr>
        <p:spPr>
          <a:xfrm>
            <a:off x="402590" y="4275455"/>
            <a:ext cx="849630" cy="48006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000" baseline="-24000"/>
          </a:p>
        </p:txBody>
      </p:sp>
      <p:sp>
        <p:nvSpPr>
          <p:cNvPr id="10" name="矩形 54"/>
          <p:cNvSpPr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EAAAAAAAAAwAAAA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AAAA////AQAAAAAAAAAAAAAAAAAAAAAAAAAAAAAAAAAAAAAAAAAARHOeAH9/fwDn5uYDzMzMAMDA/wB/f38AAAAAAAAAAAAAAAAAAAAAAAAAAAAhAAAAGAAAABQAAAB6AgAABx8AALQHAAD7IQAAAAAAAA=="/>
              </a:ext>
            </a:extLst>
          </p:cNvSpPr>
          <p:nvPr/>
        </p:nvSpPr>
        <p:spPr>
          <a:xfrm>
            <a:off x="402590" y="5043805"/>
            <a:ext cx="849630" cy="48006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000" baseline="-24000"/>
          </a:p>
        </p:txBody>
      </p:sp>
      <p:sp>
        <p:nvSpPr>
          <p:cNvPr id="11" name="TextBox 55"/>
          <p:cNvSpPr>
            <a:extLst>
              <a:ext uri="smNativeData">
                <pr:smNativeData xmlns="" xmlns:pr="pr" val="SMDATA_12_pX0PX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H9/fwDn5uYDzMzMAMDA/wB/f38AAAAAAAAAAAAAAAAAAAAAAAAAAAAhAAAAGAAAABQAAABgAwAAxxAAAL0GAACeEwAAAAAAAA=="/>
              </a:ext>
            </a:extLst>
          </p:cNvSpPr>
          <p:nvPr/>
        </p:nvSpPr>
        <p:spPr>
          <a:xfrm>
            <a:off x="548640" y="2727325"/>
            <a:ext cx="546735" cy="46164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2400">
                <a:solidFill>
                  <a:schemeClr val="bg1"/>
                </a:solidFill>
                <a:latin typeface="微软雅黑" pitchFamily="2"/>
                <a:ea typeface="微软雅黑" pitchFamily="2"/>
                <a:cs typeface="Calibri" pitchFamily="2" charset="0"/>
              </a:rPr>
              <a:t>01</a:t>
            </a:r>
            <a:endParaRPr lang="zh-CN" sz="2400">
              <a:solidFill>
                <a:schemeClr val="bg1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12" name="TextBox 56"/>
          <p:cNvSpPr>
            <a:extLst>
              <a:ext uri="smNativeData">
                <pr:smNativeData xmlns="" xmlns:pr="pr" val="SMDATA_12_pX0PX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H9/fwDn5uYDzMzMAMDA/wB/f38AAAAAAAAAAAAAAAAAAAAAAAAAAAAhAAAAGAAAABQAAABgAwAAlBUAAL0GAABrGAAAAAAAAA=="/>
              </a:ext>
            </a:extLst>
          </p:cNvSpPr>
          <p:nvPr/>
        </p:nvSpPr>
        <p:spPr>
          <a:xfrm>
            <a:off x="548640" y="3507740"/>
            <a:ext cx="546735" cy="46164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2400">
                <a:solidFill>
                  <a:schemeClr val="bg1"/>
                </a:solidFill>
                <a:latin typeface="微软雅黑" pitchFamily="2"/>
                <a:ea typeface="微软雅黑" pitchFamily="2"/>
                <a:cs typeface="Calibri" pitchFamily="2" charset="0"/>
              </a:rPr>
              <a:t>02</a:t>
            </a:r>
            <a:endParaRPr lang="zh-CN" sz="2400">
              <a:solidFill>
                <a:schemeClr val="bg1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13" name="TextBox 57"/>
          <p:cNvSpPr>
            <a:extLst>
              <a:ext uri="smNativeData">
                <pr:smNativeData xmlns="" xmlns:pr="pr" val="SMDATA_12_pX0PX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H9/fwDn5uYDzMzMAMDA/wB/f38AAAAAAAAAAAAAAAAAAAAAAAAAAAAhAAAAGAAAABQAAABgAwAATRoAAL0GAAAkHQAAAAAAAA=="/>
              </a:ext>
            </a:extLst>
          </p:cNvSpPr>
          <p:nvPr/>
        </p:nvSpPr>
        <p:spPr>
          <a:xfrm>
            <a:off x="548640" y="4275455"/>
            <a:ext cx="546735" cy="46164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2400">
                <a:solidFill>
                  <a:schemeClr val="bg1"/>
                </a:solidFill>
                <a:latin typeface="微软雅黑" pitchFamily="2"/>
                <a:ea typeface="微软雅黑" pitchFamily="2"/>
                <a:cs typeface="Calibri" pitchFamily="2" charset="0"/>
              </a:rPr>
              <a:t>03</a:t>
            </a:r>
            <a:endParaRPr lang="zh-CN" sz="2400">
              <a:solidFill>
                <a:schemeClr val="bg1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14" name="TextBox 63"/>
          <p:cNvSpPr>
            <a:extLst>
              <a:ext uri="smNativeData">
                <pr:smNativeData xmlns="" xmlns:pr="pr" val="SMDATA_12_pX0PX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H9/fwDn5uYDzMzMAMDA/wB/f38AAAAAAAAAAAAAAAAAAAAAAAAAAAAhAAAAGAAAABQAAAA3AwAABx8AAJUGAADeIQAAAAAAAA=="/>
              </a:ext>
            </a:extLst>
          </p:cNvSpPr>
          <p:nvPr/>
        </p:nvSpPr>
        <p:spPr>
          <a:xfrm>
            <a:off x="522605" y="5043805"/>
            <a:ext cx="547370" cy="46164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2400">
                <a:solidFill>
                  <a:schemeClr val="bg1"/>
                </a:solidFill>
                <a:latin typeface="微软雅黑" pitchFamily="2"/>
                <a:ea typeface="微软雅黑" pitchFamily="2"/>
                <a:cs typeface="Calibri" pitchFamily="2" charset="0"/>
              </a:rPr>
              <a:t>04</a:t>
            </a:r>
            <a:endParaRPr lang="zh-CN" sz="2400">
              <a:solidFill>
                <a:schemeClr val="bg1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15" name="TextBox 64"/>
          <p:cNvSpPr>
            <a:extLst>
              <a:ext uri="smNativeData">
                <pr:smNativeData xmlns="" xmlns:pr="pr" val="SMDATA_12_pX0PX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KTlJUMAAAAEAAAAAAAAAAAAAAAAAAAAAAAAAAeAAAAaAAAAAAAAAAAAAAAAAAAAAAAAAAAAAAAECcAABAnAAAAAAAAAAAAAAAAAAAAAAAAAAAAAAAAAAAAAAAAAAAAABQAAAAAAAAAwMD/AAAAAABkAAAAMgAAAAAAAABkAAAAAAAAAH9/fwAKAAAAHwAAAFQAAABbm9UF////AQAAAAAAAAAAAAAAAAAAAAAAAAAAAAAAAAAAAAAAAAAAAAAAAH9/fwDn5uYDzMzMAMDA/wB/f38AAAAAAAAAAAAAAAAAAAAAAAAAAAAhAAAAGAAAABQAAACRCQAANBEAAAMRAACqEwAAAAAAAA=="/>
              </a:ext>
            </a:extLst>
          </p:cNvSpPr>
          <p:nvPr/>
        </p:nvSpPr>
        <p:spPr>
          <a:xfrm>
            <a:off x="1555115" y="2796540"/>
            <a:ext cx="1210310" cy="4000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sz="2000" b="1">
                <a:solidFill>
                  <a:srgbClr val="3F3F3F"/>
                </a:solidFill>
                <a:latin typeface="微软雅黑" pitchFamily="2"/>
                <a:ea typeface="微软雅黑" pitchFamily="2"/>
                <a:cs typeface="Calibri" pitchFamily="2" charset="0"/>
              </a:rPr>
              <a:t>报告目录</a:t>
            </a:r>
          </a:p>
        </p:txBody>
      </p:sp>
      <p:sp>
        <p:nvSpPr>
          <p:cNvPr id="16" name="TextBox 65"/>
          <p:cNvSpPr>
            <a:extLst>
              <a:ext uri="smNativeData">
                <pr:smNativeData xmlns="" xmlns:pr="pr" val="SMDATA_12_pX0PX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i9f+AMAAAAEAAAAAAAAAAAAAAAAAAAAAAAAAAeAAAAaAAAAAAAAAAAAAAAAAAAAAAAAAAAAAAAECcAABAnAAAAAAAAAAAAAAAAAAAAAAAAAAAAAAAAAAAAAAAAAAAAABQAAAAAAAAAwMD/AAAAAABkAAAAMgAAAAAAAABkAAAAAAAAAH9/fwAKAAAAHwAAAFQAAABbm9UF////AQAAAAAAAAAAAAAAAAAAAAAAAAAAAAAAAAAAAAAAAAAAAAAAAH9/fwDn5uYDzMzMAMDA/wB/f38AAAAAAAAAAAAAAAAAAAAAAAAAAAAhAAAAGAAAABQAAACRCQAA7xUAAAMRAABmGAAAAAAAAA=="/>
              </a:ext>
            </a:extLst>
          </p:cNvSpPr>
          <p:nvPr/>
        </p:nvSpPr>
        <p:spPr>
          <a:xfrm>
            <a:off x="1555115" y="3565525"/>
            <a:ext cx="1738418" cy="40068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sz="2000" b="1" dirty="0" smtClean="0">
                <a:solidFill>
                  <a:srgbClr val="3F3F3F"/>
                </a:solidFill>
                <a:latin typeface="微软雅黑" pitchFamily="2"/>
                <a:ea typeface="微软雅黑" pitchFamily="2"/>
                <a:cs typeface="Calibri" pitchFamily="2" charset="0"/>
              </a:rPr>
              <a:t>打印</a:t>
            </a:r>
            <a:r>
              <a:rPr lang="zh-CN" altLang="en-US" sz="2000" b="1" dirty="0" smtClean="0">
                <a:solidFill>
                  <a:srgbClr val="3F3F3F"/>
                </a:solidFill>
                <a:latin typeface="微软雅黑" pitchFamily="2"/>
                <a:ea typeface="微软雅黑" pitchFamily="2"/>
                <a:cs typeface="Calibri" pitchFamily="2" charset="0"/>
              </a:rPr>
              <a:t>业务</a:t>
            </a:r>
            <a:r>
              <a:rPr lang="zh-CN" altLang="en-US" sz="2000" b="1" dirty="0">
                <a:solidFill>
                  <a:srgbClr val="3F3F3F"/>
                </a:solidFill>
                <a:latin typeface="微软雅黑" pitchFamily="2"/>
                <a:ea typeface="微软雅黑" pitchFamily="2"/>
                <a:cs typeface="Calibri" pitchFamily="2" charset="0"/>
              </a:rPr>
              <a:t>概述</a:t>
            </a:r>
            <a:endParaRPr lang="zh-CN" sz="2000" b="1" dirty="0">
              <a:solidFill>
                <a:srgbClr val="3F3F3F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17" name="TextBox 66"/>
          <p:cNvSpPr>
            <a:extLst>
              <a:ext uri="smNativeData">
                <pr:smNativeData xmlns="" xmlns:pr="pr" val="SMDATA_12_pX0PX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6fJPsMAAAAEAAAAAAAAAAAAAAAAAAAAAAAAAAeAAAAaAAAAAAAAAAAAAAAAAAAAAAAAAAAAAAAECcAABAnAAAAAAAAAAAAAAAAAAAAAAAAAAAAAAAAAAAAAAAAAAAAABQAAAAAAAAAwMD/AAAAAABkAAAAMgAAAAAAAABkAAAAAAAAAH9/fwAKAAAAHwAAAFQAAABbm9UF////AQAAAAAAAAAAAAAAAAAAAAAAAAAAAAAAAAAAAAAAAAAAAAAAAH9/fwDn5uYDzMzMAMDA/wB/f38AAAAAAAAAAAAAAAAAAAAAAAAAAAAhAAAAGAAAABQAAACRCQAApxoAAAMRAAAeHQAAAAAAAA=="/>
              </a:ext>
            </a:extLst>
          </p:cNvSpPr>
          <p:nvPr/>
        </p:nvSpPr>
        <p:spPr>
          <a:xfrm>
            <a:off x="1555115" y="4332605"/>
            <a:ext cx="1738418" cy="40068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sz="2000" b="1" dirty="0" smtClean="0">
                <a:solidFill>
                  <a:srgbClr val="3F3F3F"/>
                </a:solidFill>
                <a:latin typeface="微软雅黑" pitchFamily="2"/>
                <a:ea typeface="微软雅黑" pitchFamily="2"/>
                <a:cs typeface="Calibri" pitchFamily="2" charset="0"/>
              </a:rPr>
              <a:t>打印流程详解</a:t>
            </a:r>
            <a:endParaRPr lang="zh-CN" sz="2000" b="1" dirty="0">
              <a:solidFill>
                <a:srgbClr val="3F3F3F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18" name="TextBox 67"/>
          <p:cNvSpPr>
            <a:extLst>
              <a:ext uri="smNativeData">
                <pr:smNativeData xmlns="" xmlns:pr="pr" val="SMDATA_12_pX0PX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ZhgToMAAAAEAAAAAAAAAAAAAAAAAAAAAAAAAAeAAAAaAAAAAAAAAAAAAAAAAAAAAAAAAAAAAAAECcAABAnAAAAAAAAAAAAAAAAAAAAAAAAAAAAAAAAAAAAAAAAAAAAABQAAAAAAAAAwMD/AAAAAABkAAAAMgAAAAAAAABkAAAAAAAAAH9/fwAKAAAAHwAAAFQAAABbm9UF////AQAAAAAAAAAAAAAAAAAAAAAAAAAAAAAAAAAAAAAAAAAAAAAAAH9/fwDn5uYDzMzMAMDA/wB/f38AAAAAAAAAAAAAAAAAAAAAAAAAAAAhAAAAGAAAABQAAACRCQAAYR8AAAMRAADXIQAAAAAAAA=="/>
              </a:ext>
            </a:extLst>
          </p:cNvSpPr>
          <p:nvPr/>
        </p:nvSpPr>
        <p:spPr>
          <a:xfrm>
            <a:off x="1555115" y="5100955"/>
            <a:ext cx="1210310" cy="4000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sz="2000" b="1" dirty="0" smtClean="0">
                <a:solidFill>
                  <a:srgbClr val="3F3F3F"/>
                </a:solidFill>
                <a:latin typeface="微软雅黑" pitchFamily="2"/>
                <a:ea typeface="微软雅黑" pitchFamily="2"/>
                <a:cs typeface="Calibri" pitchFamily="2" charset="0"/>
              </a:rPr>
              <a:t>问题难点</a:t>
            </a:r>
            <a:endParaRPr lang="zh-CN" sz="2000" b="1" dirty="0">
              <a:solidFill>
                <a:srgbClr val="3F3F3F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pic>
        <p:nvPicPr>
          <p:cNvPr id="19" name="Picture 4"/>
          <p:cNvPicPr>
            <a:picLocks noChangeAspect="1"/>
            <a:extLst>
              <a:ext uri="smNativeData">
                <pr:smNativeData xmlns="" xmlns:pr="pr" val="SMDATA_13_pX0PXB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XAAAAFAAAAAAAAAAAAAAA/38AAP9/AAAAAAAACQAAAAQAAAAAAAAADAAAABAAAAAAAAAAAAAAAAAAAAAAAAAAHgAAAGgAAAAAAAAAAAAAAAAAAAAAAAAAAAAAABAnAAAQJwAAAAAAAAAAAAAAAAAAAAAAAAAAAAAAAAAAAAAAAAAAAAAUAAAAAAAAAMDA/wAAAAAAZAAAADIAAAAAAAAAZAAAAAAAAAB/f38ACgAAAB8AAABUAAAA////AP///wEAAAAAAAAAAAAAAAAAAAAAAAAAAAAAAAAAAAAAAAAAAAAAAAB/f38A5+bmA8zMzADAwP8Af39/AAAAAAAAAAAAAAAAAP///wAAAAAAIQAAABgAAAAUAAAAyBgAAO4LAAA8NgAAvCMAAAAAAA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028440" y="1939290"/>
            <a:ext cx="4787900" cy="386969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ransition spd="slow">
    <p:push dir="u"/>
    <p:extLst>
      <p:ext uri="smNativeData">
        <pr:smNativeData xmlns="" xmlns:pr="pr" val="pX0PXAAAAAAIBwAAAAAAABQAAAAB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EAAAAAAAAAwAAAA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3/AF4MAAAAEAAAAAAAAAAAAAAAAAAAAAAAAAAeAAAAaAAAAAAAAAAAAAAAAAAAAAAAAAAAAAAAECcAABAnAAAAAAAAAAAAAAAAAAAAAAAAAAAAAAAAAAAAAAAAAAAAABQAAAAAAAAAwMD/AAAAAABkAAAAMgAAAAAAAABkAAAAAAAAAH9/fwAKAAAAHwAAAFQAAADAAAAA////AQAAAAAAAAAAAAAAAAAAAAAAAAAAAAAAAAAAAAAAAAAARHOeAH9/fwDn5uYDzMzMAMDA/wB/f38AAAAAAAAAAAAAAAAAAAAAAAAAAAAhAAAAGAAAABQAAAAAAAAASykAAEA4AABbKgAAAAAAAA=="/>
              </a:ext>
            </a:extLst>
          </p:cNvSpPr>
          <p:nvPr/>
        </p:nvSpPr>
        <p:spPr>
          <a:xfrm>
            <a:off x="0" y="6712585"/>
            <a:ext cx="9144000" cy="17272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400"/>
          </a:p>
        </p:txBody>
      </p:sp>
      <p:sp>
        <p:nvSpPr>
          <p:cNvPr id="3" name="直接连接符 52"/>
          <p:cNvSpPr>
            <a:extLst>
              <a:ext uri="smNativeData">
                <pr:smNativeData xmlns="" xmlns:pr="pr" val="SMDATA_12_pX0PX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AAAAA8AAAAAQAAACMAAAAjAAAAIw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MaX5YMAAAAEAAAAAAAAAAAAAAAAAAAAAAAAAAeAAAAaAAAAAAAAAAAAAAAAAAAAAAAAAAAAAAAECcAABAnAAAAAAAAAAAAAAAAAAAAAAAAAAAAAAAAAAAAAAAAAAAAABQAAAAAAAAAwMD/AAAAAABkAAAAMgAAAAAAAABkAAAAAAAAAH9/fwAKAAAAHwAAAFQAAAD///8A////AQAAAAAAAAAAAAAAAAAAAAAAAAAAAAAAAAAAAAAAAAAAwAAAAH9/fwDn5uYDzMzMAMDA/wB/f38AAAAAAAAAAAAAAAAAAAAAAAAAAAAhAAAAGAAAABQAAAAAAAAAlgMAAEA4AACWAwAAAAAAAA=="/>
              </a:ext>
            </a:extLst>
          </p:cNvSpPr>
          <p:nvPr/>
        </p:nvSpPr>
        <p:spPr>
          <a:xfrm>
            <a:off x="0" y="58293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pic>
        <p:nvPicPr>
          <p:cNvPr id="4" name="图片 2"/>
          <p:cNvPicPr>
            <a:picLocks noChangeAspect="1"/>
            <a:extLst>
              <a:ext uri="smNativeData">
                <pr:smNativeData xmlns="" xmlns:pr="pr" val="SMDATA_13_pX0PXB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XAAAAFAAAAAAAAAAAAAAA/38AAP9/AAAAAAAACQAAAAQAAAClOrGlDAAAABAAAAAAAAAAAAAAAAAAAAAAAAAAHgAAAGgAAAAAAAAAAAAAAAAAAAAAAAAAAAAAABAnAAAQJwAAAAAAAAAAAAAAAAAAAAAAAAAAAAAAAAAAAAAAAAAAAAAUAAAAAAAAAMDA/wAAAAAAZAAAADIAAAAAAAAAZAAAAAAAAAB/f38ACgAAAB8AAABUAAAA////AP///wEAAAAAAAAAAAAAAAAAAAAAAAAAAAAAAAAAAAAAAAAAAAAAAAB/f38A5+bmA8zMzADAwP8Af39/AAAAAAAAAAAAAAAAAP///wAAAAAAIQAAABgAAAAUAAAAEi8AAAAAAABAOAAAXwMAAAAAAA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0" y="0"/>
            <a:ext cx="1492250" cy="5480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5" name="TextBox 4"/>
          <p:cNvSpPr>
            <a:extLst>
              <a:ext uri="smNativeData">
                <pr:smNativeData xmlns="" xmlns:pr="pr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8/iz4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TCAAAsQAAADQaAAAnAwAAAAAAAA=="/>
              </a:ext>
            </a:extLst>
          </p:cNvSpPr>
          <p:nvPr/>
        </p:nvSpPr>
        <p:spPr>
          <a:xfrm>
            <a:off x="1353185" y="112395"/>
            <a:ext cx="2906395" cy="4000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sz="2000" b="1" dirty="0">
                <a:solidFill>
                  <a:srgbClr val="0C0C0C"/>
                </a:solidFill>
                <a:latin typeface="微软雅黑" pitchFamily="2"/>
                <a:ea typeface="微软雅黑" pitchFamily="2"/>
                <a:cs typeface="Calibri" pitchFamily="2" charset="0"/>
              </a:rPr>
              <a:t>目录</a:t>
            </a:r>
            <a:endParaRPr lang="zh-CN" sz="2000" b="1" dirty="0">
              <a:solidFill>
                <a:srgbClr val="0C0C0C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6" name="TextBox 5"/>
          <p:cNvSpPr>
            <a:extLst>
              <a:ext uri="smNativeData">
                <pr:smNativeData xmlns="" xmlns:pr="pr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oz/wA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mAwAALQAAAKcHAADGAwAAAAAAAA=="/>
              </a:ext>
            </a:extLst>
          </p:cNvSpPr>
          <p:nvPr/>
        </p:nvSpPr>
        <p:spPr>
          <a:xfrm>
            <a:off x="552450" y="28575"/>
            <a:ext cx="691515" cy="5848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1" i="0" u="none" strike="noStrike" kern="1" spc="0" baseline="0">
                <a:solidFill>
                  <a:schemeClr val="bg1"/>
                </a:solidFill>
                <a:effectLst/>
                <a:latin typeface="微软雅黑" pitchFamily="2"/>
                <a:ea typeface="微软雅黑" pitchFamily="2"/>
                <a:cs typeface="Calibri" pitchFamily="2" charset="0"/>
              </a:defRPr>
            </a:pPr>
            <a:r>
              <a:rPr lang="en-US" sz="3200" dirty="0" smtClean="0">
                <a:solidFill>
                  <a:srgbClr val="C00000"/>
                </a:solidFill>
              </a:rPr>
              <a:t>01</a:t>
            </a:r>
            <a:endParaRPr lang="zh-CN" sz="3200" dirty="0">
              <a:solidFill>
                <a:srgbClr val="C00000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552450" y="1286934"/>
            <a:ext cx="7749540" cy="713529"/>
          </a:xfrm>
        </p:spPr>
        <p:txBody>
          <a:bodyPr/>
          <a:lstStyle/>
          <a:p>
            <a:r>
              <a:rPr lang="zh-CN" altLang="en-US" sz="2000" dirty="0"/>
              <a:t>经过二十天的打印业务学习，现总结汇报学习成果如下：</a:t>
            </a:r>
          </a:p>
        </p:txBody>
      </p:sp>
      <p:sp>
        <p:nvSpPr>
          <p:cNvPr id="9" name="矩形 8"/>
          <p:cNvSpPr/>
          <p:nvPr/>
        </p:nvSpPr>
        <p:spPr>
          <a:xfrm>
            <a:off x="1243965" y="2574423"/>
            <a:ext cx="33534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打印业务流程总览</a:t>
            </a:r>
            <a:endParaRPr lang="en-US" altLang="zh-CN" sz="2400" dirty="0" smtClean="0"/>
          </a:p>
        </p:txBody>
      </p:sp>
      <p:sp>
        <p:nvSpPr>
          <p:cNvPr id="11" name="矩形 10"/>
          <p:cNvSpPr/>
          <p:nvPr/>
        </p:nvSpPr>
        <p:spPr>
          <a:xfrm>
            <a:off x="1243965" y="3184024"/>
            <a:ext cx="62575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过点触发打印业务流程</a:t>
            </a:r>
            <a:endParaRPr lang="en-US" altLang="zh-CN" sz="2400" dirty="0" smtClean="0"/>
          </a:p>
        </p:txBody>
      </p:sp>
      <p:sp>
        <p:nvSpPr>
          <p:cNvPr id="12" name="矩形 11"/>
          <p:cNvSpPr/>
          <p:nvPr/>
        </p:nvSpPr>
        <p:spPr>
          <a:xfrm>
            <a:off x="1243965" y="3793625"/>
            <a:ext cx="59611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界面触发打印业务流程</a:t>
            </a:r>
            <a:endParaRPr lang="en-US" altLang="zh-CN" sz="2400" dirty="0" smtClean="0"/>
          </a:p>
        </p:txBody>
      </p:sp>
      <p:sp>
        <p:nvSpPr>
          <p:cNvPr id="13" name="矩形 12"/>
          <p:cNvSpPr/>
          <p:nvPr/>
        </p:nvSpPr>
        <p:spPr>
          <a:xfrm>
            <a:off x="1243965" y="4403226"/>
            <a:ext cx="60712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本地打印业务流程（安检单）</a:t>
            </a:r>
            <a:endParaRPr lang="en-US" altLang="zh-CN" sz="2400" dirty="0" smtClean="0"/>
          </a:p>
        </p:txBody>
      </p:sp>
      <p:sp>
        <p:nvSpPr>
          <p:cNvPr id="14" name="矩形 13"/>
          <p:cNvSpPr/>
          <p:nvPr/>
        </p:nvSpPr>
        <p:spPr>
          <a:xfrm>
            <a:off x="1243965" y="5012826"/>
            <a:ext cx="59611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打印业务异常排查</a:t>
            </a:r>
            <a:endParaRPr lang="en-US" altLang="zh-CN" sz="2400" dirty="0" smtClean="0"/>
          </a:p>
        </p:txBody>
      </p:sp>
      <p:sp>
        <p:nvSpPr>
          <p:cNvPr id="15" name="矩形 14"/>
          <p:cNvSpPr/>
          <p:nvPr/>
        </p:nvSpPr>
        <p:spPr>
          <a:xfrm>
            <a:off x="1243965" y="5622426"/>
            <a:ext cx="59611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业务难点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EAAAAAAAAAwAAAA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3/AF4MAAAAEAAAAAAAAAAAAAAAAAAAAAAAAAAeAAAAaAAAAAAAAAAAAAAAAAAAAAAAAAAAAAAAECcAABAnAAAAAAAAAAAAAAAAAAAAAAAAAAAAAAAAAAAAAAAAAAAAABQAAAAAAAAAwMD/AAAAAABkAAAAMgAAAAAAAABkAAAAAAAAAH9/fwAKAAAAHwAAAFQAAADAAAAA////AQAAAAAAAAAAAAAAAAAAAAAAAAAAAAAAAAAAAAAAAAAARHOeAH9/fwDn5uYDzMzMAMDA/wB/f38AAAAAAAAAAAAAAAAAAAAAAAAAAAAhAAAAGAAAABQAAAAAAAAASykAAEA4AABbKgAAAAAAAA=="/>
              </a:ext>
            </a:extLst>
          </p:cNvSpPr>
          <p:nvPr/>
        </p:nvSpPr>
        <p:spPr>
          <a:xfrm>
            <a:off x="0" y="6713747"/>
            <a:ext cx="9144000" cy="17272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1600"/>
          </a:p>
        </p:txBody>
      </p:sp>
      <p:sp>
        <p:nvSpPr>
          <p:cNvPr id="3" name="直接连接符 52"/>
          <p:cNvSpPr>
            <a:extLst>
              <a:ext uri="smNativeData">
                <pr:smNativeData xmlns="" xmlns:pr="pr" val="SMDATA_12_pX0PX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AAAAA8AAAAAQAAACMAAAAjAAAAIw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MaX5YMAAAAEAAAAAAAAAAAAAAAAAAAAAAAAAAeAAAAaAAAAAAAAAAAAAAAAAAAAAAAAAAAAAAAECcAABAnAAAAAAAAAAAAAAAAAAAAAAAAAAAAAAAAAAAAAAAAAAAAABQAAAAAAAAAwMD/AAAAAABkAAAAMgAAAAAAAABkAAAAAAAAAH9/fwAKAAAAHwAAAFQAAAD///8A////AQAAAAAAAAAAAAAAAAAAAAAAAAAAAAAAAAAAAAAAAAAAwAAAAH9/fwDn5uYDzMzMAMDA/wB/f38AAAAAAAAAAAAAAAAAAAAAAAAAAAAhAAAAGAAAABQAAAAAAAAAlgMAAEA4AACWAwAAAAAAAA=="/>
              </a:ext>
            </a:extLst>
          </p:cNvSpPr>
          <p:nvPr/>
        </p:nvSpPr>
        <p:spPr>
          <a:xfrm>
            <a:off x="0" y="594505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pic>
        <p:nvPicPr>
          <p:cNvPr id="4" name="图片 2"/>
          <p:cNvPicPr>
            <a:picLocks noChangeAspect="1"/>
            <a:extLst>
              <a:ext uri="smNativeData">
                <pr:smNativeData xmlns="" xmlns:pr="pr" val="SMDATA_13_pX0PXB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XAAAAFAAAAAAAAAAAAAAA/38AAP9/AAAAAAAACQAAAAQAAAClOrGlDAAAABAAAAAAAAAAAAAAAAAAAAAAAAAAHgAAAGgAAAAAAAAAAAAAAAAAAAAAAAAAAAAAABAnAAAQJwAAAAAAAAAAAAAAAAAAAAAAAAAAAAAAAAAAAAAAAAAAAAAUAAAAAAAAAMDA/wAAAAAAZAAAADIAAAAAAAAAZAAAAAAAAAB/f38ACgAAAB8AAABUAAAA////AP///wEAAAAAAAAAAAAAAAAAAAAAAAAAAAAAAAAAAAAAAAAAAAAAAAB/f38A5+bmA8zMzADAwP8Af39/AAAAAAAAAAAAAAAAAP///wAAAAAAIQAAABgAAAAUAAAAEi8AAAAAAABAOAAAXwMAAAAAAA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0" y="0"/>
            <a:ext cx="1492250" cy="5480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5" name="TextBox 4"/>
          <p:cNvSpPr>
            <a:extLst>
              <a:ext uri="smNativeData">
                <pr:smNativeData xmlns="" xmlns:pr="pr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8/iz4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TCAAAsQAAADQaAAAnAwAAAAAAAA=="/>
              </a:ext>
            </a:extLst>
          </p:cNvSpPr>
          <p:nvPr/>
        </p:nvSpPr>
        <p:spPr>
          <a:xfrm>
            <a:off x="1353185" y="112395"/>
            <a:ext cx="2906395" cy="4000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algn="l"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sz="2000" b="1" kern="1" dirty="0" smtClean="0">
                <a:solidFill>
                  <a:srgbClr val="0C0C0C"/>
                </a:solidFill>
                <a:latin typeface="微软雅黑" pitchFamily="2"/>
                <a:ea typeface="微软雅黑" pitchFamily="2"/>
                <a:cs typeface="Calibri" pitchFamily="2" charset="0"/>
              </a:rPr>
              <a:t>打印业务流程概述</a:t>
            </a:r>
            <a:endParaRPr lang="zh-CN" sz="2000" b="1" kern="1" dirty="0">
              <a:solidFill>
                <a:srgbClr val="0C0C0C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6" name="TextBox 5"/>
          <p:cNvSpPr>
            <a:extLst>
              <a:ext uri="smNativeData">
                <pr:smNativeData xmlns="" xmlns:pr="pr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oz/wA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mAwAALQAAAKcHAADGAwAAAAAAAA=="/>
              </a:ext>
            </a:extLst>
          </p:cNvSpPr>
          <p:nvPr/>
        </p:nvSpPr>
        <p:spPr>
          <a:xfrm>
            <a:off x="552450" y="28575"/>
            <a:ext cx="691515" cy="5848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1" i="0" u="none" strike="noStrike" kern="1" spc="0" baseline="0">
                <a:solidFill>
                  <a:schemeClr val="bg1"/>
                </a:solidFill>
                <a:effectLst/>
                <a:latin typeface="微软雅黑" pitchFamily="2"/>
                <a:ea typeface="微软雅黑" pitchFamily="2"/>
                <a:cs typeface="Calibri" pitchFamily="2" charset="0"/>
              </a:defRPr>
            </a:pPr>
            <a:r>
              <a:rPr lang="en-US" altLang="zh-CN" sz="3200" b="1" kern="1" dirty="0">
                <a:solidFill>
                  <a:srgbClr val="C00000"/>
                </a:solidFill>
                <a:latin typeface="微软雅黑" pitchFamily="2"/>
                <a:ea typeface="微软雅黑" pitchFamily="2"/>
                <a:cs typeface="Calibri" pitchFamily="2" charset="0"/>
              </a:rPr>
              <a:t>02</a:t>
            </a:r>
            <a:endParaRPr lang="zh-CN" sz="3200" b="1" kern="1" dirty="0">
              <a:solidFill>
                <a:srgbClr val="C00000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82600" y="1492971"/>
            <a:ext cx="1199496" cy="979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过点触发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6715689" y="1497504"/>
            <a:ext cx="539789" cy="966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界面</a:t>
            </a:r>
            <a:r>
              <a:rPr lang="zh-CN" altLang="en-US" sz="1200" dirty="0" smtClean="0"/>
              <a:t>触发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1030681" y="1499084"/>
            <a:ext cx="1254030" cy="324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PBS03 </a:t>
            </a:r>
            <a:r>
              <a:rPr lang="zh-CN" altLang="en-US" sz="1200" dirty="0" smtClean="0"/>
              <a:t>前后保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1030681" y="1811727"/>
            <a:ext cx="1254030" cy="324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UB010 </a:t>
            </a:r>
            <a:r>
              <a:rPr lang="zh-CN" altLang="en-US" sz="1050" dirty="0" smtClean="0"/>
              <a:t>焊装随车卡</a:t>
            </a:r>
            <a:endParaRPr lang="zh-CN" altLang="en-US" sz="1050" dirty="0"/>
          </a:p>
        </p:txBody>
      </p:sp>
      <p:sp>
        <p:nvSpPr>
          <p:cNvPr id="20" name="矩形 19"/>
          <p:cNvSpPr/>
          <p:nvPr/>
        </p:nvSpPr>
        <p:spPr>
          <a:xfrm>
            <a:off x="1028569" y="2147482"/>
            <a:ext cx="1254030" cy="324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PBS06 </a:t>
            </a:r>
            <a:r>
              <a:rPr lang="zh-CN" altLang="en-US" sz="1200" dirty="0"/>
              <a:t>装车单</a:t>
            </a:r>
          </a:p>
        </p:txBody>
      </p:sp>
      <p:sp>
        <p:nvSpPr>
          <p:cNvPr id="21" name="矩形 20"/>
          <p:cNvSpPr/>
          <p:nvPr/>
        </p:nvSpPr>
        <p:spPr>
          <a:xfrm>
            <a:off x="100825" y="2471376"/>
            <a:ext cx="3381271" cy="292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FL-01 </a:t>
            </a:r>
            <a:r>
              <a:rPr lang="zh-CN" altLang="en-US" sz="1200" dirty="0" smtClean="0"/>
              <a:t>钥匙</a:t>
            </a:r>
            <a:r>
              <a:rPr lang="zh-CN" altLang="en-US" sz="1000" dirty="0" smtClean="0"/>
              <a:t>、</a:t>
            </a:r>
            <a:r>
              <a:rPr lang="en-US" altLang="zh-CN" sz="1200" dirty="0" smtClean="0"/>
              <a:t>VIN</a:t>
            </a:r>
            <a:r>
              <a:rPr lang="zh-CN" altLang="en-US" sz="1200" dirty="0" smtClean="0"/>
              <a:t>条码、燃油、总装随车卡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7261586" y="2139138"/>
            <a:ext cx="988333" cy="324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合格证</a:t>
            </a:r>
          </a:p>
        </p:txBody>
      </p:sp>
      <p:sp>
        <p:nvSpPr>
          <p:cNvPr id="23" name="矩形 22"/>
          <p:cNvSpPr/>
          <p:nvPr/>
        </p:nvSpPr>
        <p:spPr>
          <a:xfrm>
            <a:off x="7261586" y="1496319"/>
            <a:ext cx="988333" cy="320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一致性证书</a:t>
            </a:r>
            <a:endParaRPr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7261586" y="1811727"/>
            <a:ext cx="988333" cy="305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环保清单</a:t>
            </a:r>
            <a:endParaRPr lang="zh-CN" altLang="en-US" sz="1200" dirty="0"/>
          </a:p>
        </p:txBody>
      </p:sp>
      <p:sp>
        <p:nvSpPr>
          <p:cNvPr id="25" name="右箭头 24"/>
          <p:cNvSpPr/>
          <p:nvPr/>
        </p:nvSpPr>
        <p:spPr>
          <a:xfrm rot="7200000">
            <a:off x="4417506" y="2705727"/>
            <a:ext cx="558406" cy="11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6" name="右箭头 25"/>
          <p:cNvSpPr/>
          <p:nvPr/>
        </p:nvSpPr>
        <p:spPr>
          <a:xfrm>
            <a:off x="3500252" y="1546014"/>
            <a:ext cx="671802" cy="437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7" name="椭圆 26"/>
          <p:cNvSpPr/>
          <p:nvPr/>
        </p:nvSpPr>
        <p:spPr>
          <a:xfrm>
            <a:off x="4284691" y="1283532"/>
            <a:ext cx="1625528" cy="98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MQ</a:t>
            </a:r>
            <a:r>
              <a:rPr lang="zh-CN" altLang="en-US" sz="1200" dirty="0" smtClean="0"/>
              <a:t>服务器</a:t>
            </a:r>
            <a:endParaRPr lang="zh-CN" altLang="en-US" sz="1200" dirty="0"/>
          </a:p>
        </p:txBody>
      </p:sp>
      <p:sp>
        <p:nvSpPr>
          <p:cNvPr id="28" name="右箭头 27"/>
          <p:cNvSpPr/>
          <p:nvPr/>
        </p:nvSpPr>
        <p:spPr>
          <a:xfrm rot="10800000">
            <a:off x="6022856" y="1556010"/>
            <a:ext cx="671802" cy="437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9" name="矩形 28"/>
          <p:cNvSpPr/>
          <p:nvPr/>
        </p:nvSpPr>
        <p:spPr>
          <a:xfrm>
            <a:off x="2731165" y="3976197"/>
            <a:ext cx="1043532" cy="352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PrintJobWorkerManager</a:t>
            </a:r>
            <a:endParaRPr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2766036" y="4465836"/>
            <a:ext cx="447868" cy="783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线程</a:t>
            </a:r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31" name="矩形 30"/>
          <p:cNvSpPr/>
          <p:nvPr/>
        </p:nvSpPr>
        <p:spPr>
          <a:xfrm>
            <a:off x="3281109" y="4465836"/>
            <a:ext cx="447868" cy="783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线程</a:t>
            </a:r>
            <a:r>
              <a:rPr lang="en-US" altLang="zh-CN" sz="1200" dirty="0"/>
              <a:t>n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4071136" y="4463601"/>
            <a:ext cx="447868" cy="783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线程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4581673" y="4457406"/>
            <a:ext cx="447868" cy="783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线程</a:t>
            </a:r>
            <a:r>
              <a:rPr lang="en-US" altLang="zh-CN" sz="1200" dirty="0"/>
              <a:t>n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 rot="5400000">
            <a:off x="2928549" y="2970360"/>
            <a:ext cx="649509" cy="1042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1200" dirty="0" smtClean="0"/>
              <a:t>质量</a:t>
            </a:r>
            <a:r>
              <a:rPr lang="en-US" altLang="zh-CN" sz="1200" dirty="0" smtClean="0"/>
              <a:t>SOS</a:t>
            </a:r>
            <a:endParaRPr lang="zh-CN" altLang="en-US" sz="1200" dirty="0"/>
          </a:p>
        </p:txBody>
      </p:sp>
      <p:sp>
        <p:nvSpPr>
          <p:cNvPr id="35" name="矩形 34"/>
          <p:cNvSpPr/>
          <p:nvPr/>
        </p:nvSpPr>
        <p:spPr>
          <a:xfrm rot="5400000">
            <a:off x="4204508" y="2962709"/>
            <a:ext cx="649509" cy="1042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1200" dirty="0"/>
              <a:t>三</a:t>
            </a:r>
            <a:r>
              <a:rPr lang="zh-CN" altLang="en-US" sz="1200" dirty="0" smtClean="0"/>
              <a:t>证</a:t>
            </a:r>
            <a:r>
              <a:rPr lang="en-US" altLang="zh-CN" sz="1200" dirty="0" smtClean="0"/>
              <a:t>SOS</a:t>
            </a:r>
            <a:endParaRPr lang="zh-CN" altLang="en-US" sz="1200" dirty="0"/>
          </a:p>
        </p:txBody>
      </p:sp>
      <p:sp>
        <p:nvSpPr>
          <p:cNvPr id="36" name="矩形 35"/>
          <p:cNvSpPr/>
          <p:nvPr/>
        </p:nvSpPr>
        <p:spPr>
          <a:xfrm rot="5400000">
            <a:off x="5478087" y="2961929"/>
            <a:ext cx="649509" cy="1042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1200" dirty="0" smtClean="0"/>
              <a:t>装车单</a:t>
            </a:r>
            <a:r>
              <a:rPr lang="en-US" altLang="zh-CN" sz="1200" dirty="0" smtClean="0"/>
              <a:t>SOS</a:t>
            </a:r>
            <a:endParaRPr lang="zh-CN" altLang="en-US" sz="1200" dirty="0"/>
          </a:p>
        </p:txBody>
      </p:sp>
      <p:sp>
        <p:nvSpPr>
          <p:cNvPr id="37" name="矩形 36"/>
          <p:cNvSpPr/>
          <p:nvPr/>
        </p:nvSpPr>
        <p:spPr>
          <a:xfrm rot="5400000">
            <a:off x="6719001" y="2961930"/>
            <a:ext cx="649509" cy="1042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1200" dirty="0" smtClean="0"/>
              <a:t>条码</a:t>
            </a:r>
            <a:r>
              <a:rPr lang="en-US" altLang="zh-CN" sz="1200" dirty="0" smtClean="0"/>
              <a:t>SOS</a:t>
            </a:r>
            <a:endParaRPr lang="zh-CN" altLang="en-US" sz="1200" dirty="0"/>
          </a:p>
        </p:txBody>
      </p:sp>
      <p:sp>
        <p:nvSpPr>
          <p:cNvPr id="39" name="右箭头 38"/>
          <p:cNvSpPr/>
          <p:nvPr/>
        </p:nvSpPr>
        <p:spPr>
          <a:xfrm rot="7800000">
            <a:off x="3430207" y="2637179"/>
            <a:ext cx="811889" cy="11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0" name="右箭头 39"/>
          <p:cNvSpPr/>
          <p:nvPr/>
        </p:nvSpPr>
        <p:spPr>
          <a:xfrm rot="3600000">
            <a:off x="5523638" y="2701723"/>
            <a:ext cx="558406" cy="111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1" name="矩形 40"/>
          <p:cNvSpPr/>
          <p:nvPr/>
        </p:nvSpPr>
        <p:spPr>
          <a:xfrm>
            <a:off x="5364341" y="4454951"/>
            <a:ext cx="447868" cy="783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线程</a:t>
            </a:r>
            <a:r>
              <a:rPr lang="en-US" altLang="zh-CN" sz="1200"/>
              <a:t>1</a:t>
            </a:r>
            <a:endParaRPr lang="zh-CN" altLang="en-US" sz="1200" dirty="0"/>
          </a:p>
        </p:txBody>
      </p:sp>
      <p:sp>
        <p:nvSpPr>
          <p:cNvPr id="42" name="矩形 41"/>
          <p:cNvSpPr/>
          <p:nvPr/>
        </p:nvSpPr>
        <p:spPr>
          <a:xfrm>
            <a:off x="5876367" y="4454951"/>
            <a:ext cx="447868" cy="783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线程</a:t>
            </a:r>
            <a:r>
              <a:rPr lang="en-US" altLang="zh-CN" sz="1200" dirty="0" smtClean="0"/>
              <a:t>n</a:t>
            </a:r>
            <a:endParaRPr lang="zh-CN" altLang="en-US" sz="1200" dirty="0"/>
          </a:p>
        </p:txBody>
      </p:sp>
      <p:sp>
        <p:nvSpPr>
          <p:cNvPr id="43" name="矩形 42"/>
          <p:cNvSpPr/>
          <p:nvPr/>
        </p:nvSpPr>
        <p:spPr>
          <a:xfrm>
            <a:off x="6595887" y="4456635"/>
            <a:ext cx="447868" cy="783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线程</a:t>
            </a:r>
            <a:r>
              <a:rPr lang="en-US" altLang="zh-CN" sz="1200"/>
              <a:t>1</a:t>
            </a:r>
            <a:endParaRPr lang="zh-CN" altLang="en-US" sz="1200" dirty="0"/>
          </a:p>
        </p:txBody>
      </p:sp>
      <p:sp>
        <p:nvSpPr>
          <p:cNvPr id="44" name="矩形 43"/>
          <p:cNvSpPr/>
          <p:nvPr/>
        </p:nvSpPr>
        <p:spPr>
          <a:xfrm>
            <a:off x="7103979" y="4445156"/>
            <a:ext cx="447868" cy="783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线程</a:t>
            </a:r>
            <a:r>
              <a:rPr lang="en-US" altLang="zh-CN" sz="1200" dirty="0" smtClean="0"/>
              <a:t>n</a:t>
            </a:r>
            <a:endParaRPr lang="zh-CN" altLang="en-US" sz="1200" dirty="0"/>
          </a:p>
        </p:txBody>
      </p:sp>
      <p:sp>
        <p:nvSpPr>
          <p:cNvPr id="45" name="矩形 44"/>
          <p:cNvSpPr/>
          <p:nvPr/>
        </p:nvSpPr>
        <p:spPr>
          <a:xfrm>
            <a:off x="4002854" y="3968546"/>
            <a:ext cx="1043532" cy="352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PrintJobWorkerManager</a:t>
            </a:r>
            <a:endParaRPr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5290443" y="3971713"/>
            <a:ext cx="1043532" cy="352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PrintJobWorkerManager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6532465" y="3974168"/>
            <a:ext cx="1043532" cy="352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PrintJobWorkerManager</a:t>
            </a:r>
            <a:endParaRPr lang="zh-CN" altLang="en-US" sz="1200" dirty="0"/>
          </a:p>
        </p:txBody>
      </p:sp>
      <p:sp>
        <p:nvSpPr>
          <p:cNvPr id="48" name="上箭头标注 47"/>
          <p:cNvSpPr/>
          <p:nvPr/>
        </p:nvSpPr>
        <p:spPr>
          <a:xfrm>
            <a:off x="2971284" y="5922751"/>
            <a:ext cx="1363085" cy="73014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836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200" dirty="0" smtClean="0"/>
              <a:t>打印模版</a:t>
            </a:r>
            <a:endParaRPr lang="zh-CN" altLang="en-US" sz="1200" dirty="0"/>
          </a:p>
        </p:txBody>
      </p:sp>
      <p:sp>
        <p:nvSpPr>
          <p:cNvPr id="49" name="下箭头标注 48"/>
          <p:cNvSpPr/>
          <p:nvPr/>
        </p:nvSpPr>
        <p:spPr>
          <a:xfrm>
            <a:off x="3103229" y="687545"/>
            <a:ext cx="297926" cy="780034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83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zh-CN" altLang="en-US" sz="1050" dirty="0" smtClean="0"/>
              <a:t>打印站点</a:t>
            </a:r>
            <a:endParaRPr lang="zh-CN" altLang="en-US" sz="1050" dirty="0"/>
          </a:p>
        </p:txBody>
      </p:sp>
      <p:sp>
        <p:nvSpPr>
          <p:cNvPr id="50" name="下箭头标注 49"/>
          <p:cNvSpPr/>
          <p:nvPr/>
        </p:nvSpPr>
        <p:spPr>
          <a:xfrm>
            <a:off x="2712721" y="687545"/>
            <a:ext cx="297926" cy="780034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83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zh-CN" altLang="en-US" sz="1050" dirty="0" smtClean="0"/>
              <a:t>业务类型</a:t>
            </a:r>
            <a:endParaRPr lang="zh-CN" altLang="en-US" sz="1050" dirty="0"/>
          </a:p>
        </p:txBody>
      </p:sp>
      <p:sp>
        <p:nvSpPr>
          <p:cNvPr id="51" name="下箭头标注 50"/>
          <p:cNvSpPr/>
          <p:nvPr/>
        </p:nvSpPr>
        <p:spPr>
          <a:xfrm>
            <a:off x="2330118" y="687545"/>
            <a:ext cx="297926" cy="780034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83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zh-CN" altLang="en-US" sz="1050" dirty="0" smtClean="0"/>
              <a:t>业务名称</a:t>
            </a:r>
            <a:endParaRPr lang="zh-CN" altLang="en-US" sz="1050" dirty="0"/>
          </a:p>
        </p:txBody>
      </p:sp>
      <p:sp>
        <p:nvSpPr>
          <p:cNvPr id="52" name="右箭头 51"/>
          <p:cNvSpPr/>
          <p:nvPr/>
        </p:nvSpPr>
        <p:spPr>
          <a:xfrm rot="10800000">
            <a:off x="2282599" y="5427627"/>
            <a:ext cx="688684" cy="423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3" name="上箭头标注 52"/>
          <p:cNvSpPr/>
          <p:nvPr/>
        </p:nvSpPr>
        <p:spPr>
          <a:xfrm rot="16200000">
            <a:off x="7742641" y="4970492"/>
            <a:ext cx="500118" cy="1312060"/>
          </a:xfrm>
          <a:prstGeom prst="upArrowCallout">
            <a:avLst>
              <a:gd name="adj1" fmla="val 31693"/>
              <a:gd name="adj2" fmla="val 33525"/>
              <a:gd name="adj3" fmla="val 32012"/>
              <a:gd name="adj4" fmla="val 628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/>
          </a:p>
          <a:p>
            <a:pPr algn="ctr"/>
            <a:endParaRPr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2971284" y="5389689"/>
            <a:ext cx="4365386" cy="50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生成打印数据</a:t>
            </a:r>
            <a:endParaRPr lang="zh-CN" altLang="en-US" sz="1200" dirty="0"/>
          </a:p>
        </p:txBody>
      </p:sp>
      <p:sp>
        <p:nvSpPr>
          <p:cNvPr id="55" name="上箭头标注 54"/>
          <p:cNvSpPr/>
          <p:nvPr/>
        </p:nvSpPr>
        <p:spPr>
          <a:xfrm>
            <a:off x="4559112" y="5916731"/>
            <a:ext cx="1272043" cy="73014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836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200" dirty="0"/>
              <a:t>业务</a:t>
            </a:r>
            <a:r>
              <a:rPr lang="zh-CN" altLang="en-US" sz="1200" dirty="0" smtClean="0"/>
              <a:t>主数据</a:t>
            </a:r>
            <a:endParaRPr lang="zh-CN" altLang="en-US" sz="1200" dirty="0"/>
          </a:p>
        </p:txBody>
      </p:sp>
      <p:sp>
        <p:nvSpPr>
          <p:cNvPr id="57" name="下箭头标注 56"/>
          <p:cNvSpPr/>
          <p:nvPr/>
        </p:nvSpPr>
        <p:spPr>
          <a:xfrm>
            <a:off x="7915620" y="3976197"/>
            <a:ext cx="568792" cy="1361824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安检单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设备点检单</a:t>
            </a:r>
            <a:endParaRPr lang="zh-CN" altLang="en-US" sz="1200" dirty="0"/>
          </a:p>
        </p:txBody>
      </p:sp>
      <p:sp>
        <p:nvSpPr>
          <p:cNvPr id="58" name="椭圆 57"/>
          <p:cNvSpPr/>
          <p:nvPr/>
        </p:nvSpPr>
        <p:spPr>
          <a:xfrm>
            <a:off x="1569145" y="4815393"/>
            <a:ext cx="636745" cy="1622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</a:t>
            </a:r>
            <a:r>
              <a:rPr lang="zh-CN" altLang="en-US" dirty="0" smtClean="0"/>
              <a:t>打印</a:t>
            </a:r>
            <a:endParaRPr lang="zh-CN" altLang="en-US" dirty="0"/>
          </a:p>
        </p:txBody>
      </p:sp>
      <p:sp>
        <p:nvSpPr>
          <p:cNvPr id="59" name="上箭头标注 58"/>
          <p:cNvSpPr/>
          <p:nvPr/>
        </p:nvSpPr>
        <p:spPr>
          <a:xfrm>
            <a:off x="7915620" y="5906228"/>
            <a:ext cx="568792" cy="739287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重</a:t>
            </a:r>
            <a:r>
              <a:rPr lang="zh-CN" altLang="en-US" sz="1200" dirty="0" smtClean="0"/>
              <a:t>打印</a:t>
            </a:r>
            <a:endParaRPr lang="en-US" altLang="zh-CN" sz="1200" dirty="0" smtClean="0"/>
          </a:p>
        </p:txBody>
      </p:sp>
      <p:sp>
        <p:nvSpPr>
          <p:cNvPr id="60" name="上箭头标注 59"/>
          <p:cNvSpPr/>
          <p:nvPr/>
        </p:nvSpPr>
        <p:spPr>
          <a:xfrm>
            <a:off x="6055870" y="5916731"/>
            <a:ext cx="1272043" cy="73014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836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200" dirty="0" smtClean="0"/>
              <a:t>打印机</a:t>
            </a:r>
            <a:endParaRPr lang="en-US" altLang="zh-CN" sz="1200" dirty="0" smtClean="0"/>
          </a:p>
        </p:txBody>
      </p:sp>
      <p:sp>
        <p:nvSpPr>
          <p:cNvPr id="61" name="右箭头 60"/>
          <p:cNvSpPr/>
          <p:nvPr/>
        </p:nvSpPr>
        <p:spPr>
          <a:xfrm rot="2985157">
            <a:off x="6035953" y="2637799"/>
            <a:ext cx="811889" cy="11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2" name="文本框 61"/>
          <p:cNvSpPr txBox="1"/>
          <p:nvPr/>
        </p:nvSpPr>
        <p:spPr>
          <a:xfrm>
            <a:off x="7830231" y="548569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本地打印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334369" y="729160"/>
            <a:ext cx="1802522" cy="43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VIN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63" idx="3"/>
            <a:endCxn id="17" idx="0"/>
          </p:cNvCxnSpPr>
          <p:nvPr/>
        </p:nvCxnSpPr>
        <p:spPr>
          <a:xfrm>
            <a:off x="6136891" y="945695"/>
            <a:ext cx="848693" cy="55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3" idx="1"/>
            <a:endCxn id="16" idx="0"/>
          </p:cNvCxnSpPr>
          <p:nvPr/>
        </p:nvCxnSpPr>
        <p:spPr>
          <a:xfrm flipH="1">
            <a:off x="2882348" y="945695"/>
            <a:ext cx="1452021" cy="547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右箭头 67"/>
          <p:cNvSpPr/>
          <p:nvPr/>
        </p:nvSpPr>
        <p:spPr>
          <a:xfrm rot="10800000">
            <a:off x="1028569" y="5438700"/>
            <a:ext cx="474394" cy="423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9" name="椭圆 68"/>
          <p:cNvSpPr/>
          <p:nvPr/>
        </p:nvSpPr>
        <p:spPr>
          <a:xfrm>
            <a:off x="0" y="4828452"/>
            <a:ext cx="951861" cy="1622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反馈</a:t>
            </a:r>
            <a:r>
              <a:rPr lang="zh-CN" altLang="en-US" dirty="0" smtClean="0"/>
              <a:t>结果修改状态</a:t>
            </a:r>
            <a:endParaRPr lang="zh-CN" altLang="en-US" dirty="0"/>
          </a:p>
        </p:txBody>
      </p:sp>
      <p:sp>
        <p:nvSpPr>
          <p:cNvPr id="64" name="右箭头 63"/>
          <p:cNvSpPr/>
          <p:nvPr/>
        </p:nvSpPr>
        <p:spPr>
          <a:xfrm rot="10800000">
            <a:off x="1950891" y="3938297"/>
            <a:ext cx="688684" cy="423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" name="椭圆 6"/>
          <p:cNvSpPr/>
          <p:nvPr/>
        </p:nvSpPr>
        <p:spPr>
          <a:xfrm>
            <a:off x="203201" y="3748509"/>
            <a:ext cx="1632294" cy="781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保存队列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14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EAAAAAAAAAwAAAA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3/AF4MAAAAEAAAAAAAAAAAAAAAAAAAAAAAAAAeAAAAaAAAAAAAAAAAAAAAAAAAAAAAAAAAAAAAECcAABAnAAAAAAAAAAAAAAAAAAAAAAAAAAAAAAAAAAAAAAAAAAAAABQAAAAAAAAAwMD/AAAAAABkAAAAMgAAAAAAAABkAAAAAAAAAH9/fwAKAAAAHwAAAFQAAADAAAAA////AQAAAAAAAAAAAAAAAAAAAAAAAAAAAAAAAAAAAAAAAAAARHOeAH9/fwDn5uYDzMzMAMDA/wB/f38AAAAAAAAAAAAAAAAAAAAAAAAAAAAhAAAAGAAAABQAAAAAAAAASykAAEA4AABbKgAAAAAAAA=="/>
              </a:ext>
            </a:extLst>
          </p:cNvSpPr>
          <p:nvPr/>
        </p:nvSpPr>
        <p:spPr>
          <a:xfrm>
            <a:off x="0" y="6712585"/>
            <a:ext cx="9144000" cy="17272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400"/>
          </a:p>
        </p:txBody>
      </p:sp>
      <p:sp>
        <p:nvSpPr>
          <p:cNvPr id="3" name="直接连接符 52"/>
          <p:cNvSpPr>
            <a:extLst>
              <a:ext uri="smNativeData">
                <pr:smNativeData xmlns="" xmlns:pr="pr" val="SMDATA_12_pX0PX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AAAAA8AAAAAQAAACMAAAAjAAAAIw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MaX5YMAAAAEAAAAAAAAAAAAAAAAAAAAAAAAAAeAAAAaAAAAAAAAAAAAAAAAAAAAAAAAAAAAAAAECcAABAnAAAAAAAAAAAAAAAAAAAAAAAAAAAAAAAAAAAAAAAAAAAAABQAAAAAAAAAwMD/AAAAAABkAAAAMgAAAAAAAABkAAAAAAAAAH9/fwAKAAAAHwAAAFQAAAD///8A////AQAAAAAAAAAAAAAAAAAAAAAAAAAAAAAAAAAAAAAAAAAAwAAAAH9/fwDn5uYDzMzMAMDA/wB/f38AAAAAAAAAAAAAAAAAAAAAAAAAAAAhAAAAGAAAABQAAAAAAAAAlgMAAEA4AACWAwAAAAAAAA=="/>
              </a:ext>
            </a:extLst>
          </p:cNvSpPr>
          <p:nvPr/>
        </p:nvSpPr>
        <p:spPr>
          <a:xfrm>
            <a:off x="0" y="58293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pic>
        <p:nvPicPr>
          <p:cNvPr id="4" name="图片 2"/>
          <p:cNvPicPr>
            <a:picLocks noChangeAspect="1"/>
            <a:extLst>
              <a:ext uri="smNativeData">
                <pr:smNativeData xmlns="" xmlns:pr="pr" val="SMDATA_13_pX0PXB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XAAAAFAAAAAAAAAAAAAAA/38AAP9/AAAAAAAACQAAAAQAAAClOrGlDAAAABAAAAAAAAAAAAAAAAAAAAAAAAAAHgAAAGgAAAAAAAAAAAAAAAAAAAAAAAAAAAAAABAnAAAQJwAAAAAAAAAAAAAAAAAAAAAAAAAAAAAAAAAAAAAAAAAAAAAUAAAAAAAAAMDA/wAAAAAAZAAAADIAAAAAAAAAZAAAAAAAAAB/f38ACgAAAB8AAABUAAAA////AP///wEAAAAAAAAAAAAAAAAAAAAAAAAAAAAAAAAAAAAAAAAAAAAAAAB/f38A5+bmA8zMzADAwP8Af39/AAAAAAAAAAAAAAAAAP///wAAAAAAIQAAABgAAAAUAAAAEi8AAAAAAABAOAAAXwMAAAAAAA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0" y="0"/>
            <a:ext cx="1492250" cy="5480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5" name="TextBox 4"/>
          <p:cNvSpPr>
            <a:extLst>
              <a:ext uri="smNativeData">
                <pr:smNativeData xmlns="" xmlns:pr="pr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8/iz4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TCAAAsQAAADQaAAAnAwAAAAAAAA=="/>
              </a:ext>
            </a:extLst>
          </p:cNvSpPr>
          <p:nvPr/>
        </p:nvSpPr>
        <p:spPr>
          <a:xfrm>
            <a:off x="1353185" y="112395"/>
            <a:ext cx="2906395" cy="4000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algn="l"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sz="2000" b="1" kern="1">
                <a:solidFill>
                  <a:srgbClr val="0C0C0C"/>
                </a:solidFill>
                <a:latin typeface="微软雅黑" pitchFamily="2"/>
                <a:ea typeface="微软雅黑" pitchFamily="2"/>
                <a:cs typeface="Calibri" pitchFamily="2" charset="0"/>
              </a:rPr>
              <a:t>打印业务流程</a:t>
            </a:r>
            <a:endParaRPr lang="zh-CN" altLang="zh-CN" sz="2000" b="1" kern="1" dirty="0">
              <a:solidFill>
                <a:srgbClr val="0C0C0C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6" name="TextBox 5"/>
          <p:cNvSpPr>
            <a:extLst>
              <a:ext uri="smNativeData">
                <pr:smNativeData xmlns="" xmlns:pr="pr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oz/wA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mAwAALQAAAKcHAADGAwAAAAAAAA=="/>
              </a:ext>
            </a:extLst>
          </p:cNvSpPr>
          <p:nvPr/>
        </p:nvSpPr>
        <p:spPr>
          <a:xfrm>
            <a:off x="552450" y="28575"/>
            <a:ext cx="691515" cy="5848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1" i="0" u="none" strike="noStrike" kern="1" spc="0" baseline="0">
                <a:solidFill>
                  <a:schemeClr val="bg1"/>
                </a:solidFill>
                <a:effectLst/>
                <a:latin typeface="微软雅黑" pitchFamily="2"/>
                <a:ea typeface="微软雅黑" pitchFamily="2"/>
                <a:cs typeface="Calibri" pitchFamily="2" charset="0"/>
              </a:defRPr>
            </a:pPr>
            <a:r>
              <a:rPr lang="en-US" sz="3200" dirty="0" smtClean="0">
                <a:solidFill>
                  <a:srgbClr val="C00000"/>
                </a:solidFill>
              </a:rPr>
              <a:t>03</a:t>
            </a:r>
            <a:endParaRPr lang="zh-CN" sz="3200" dirty="0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9575" y="803281"/>
            <a:ext cx="2483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过点触发打印流程：</a:t>
            </a:r>
            <a:endParaRPr lang="en-US" altLang="zh-CN" sz="20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69" y="1788995"/>
            <a:ext cx="3139606" cy="170702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89575" y="1393263"/>
            <a:ext cx="2773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1.</a:t>
            </a:r>
            <a:r>
              <a:rPr lang="zh-CN" altLang="en-US" sz="1400" b="1" dirty="0">
                <a:solidFill>
                  <a:srgbClr val="FF0000"/>
                </a:solidFill>
              </a:rPr>
              <a:t>配置过点事件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17595"/>
            <a:ext cx="9444199" cy="4101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89575" y="3661890"/>
            <a:ext cx="6989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2. </a:t>
            </a:r>
            <a:r>
              <a:rPr lang="zh-CN" altLang="en-US" sz="1400" b="1" dirty="0">
                <a:solidFill>
                  <a:srgbClr val="FF0000"/>
                </a:solidFill>
              </a:rPr>
              <a:t>过点时触发事件，</a:t>
            </a:r>
            <a:r>
              <a:rPr lang="en-US" altLang="zh-CN" sz="1400" b="1" dirty="0">
                <a:solidFill>
                  <a:srgbClr val="FF0000"/>
                </a:solidFill>
              </a:rPr>
              <a:t>Subroutine </a:t>
            </a:r>
            <a:r>
              <a:rPr lang="zh-CN" altLang="en-US" sz="1400" b="1" dirty="0">
                <a:solidFill>
                  <a:srgbClr val="FF0000"/>
                </a:solidFill>
              </a:rPr>
              <a:t>里</a:t>
            </a:r>
            <a:r>
              <a:rPr lang="en-US" altLang="zh-CN" sz="1400" b="1" dirty="0">
                <a:solidFill>
                  <a:srgbClr val="FF0000"/>
                </a:solidFill>
              </a:rPr>
              <a:t>JEI_Tasks_Executor1</a:t>
            </a:r>
            <a:r>
              <a:rPr lang="zh-CN" altLang="en-US" sz="1400" b="1" dirty="0">
                <a:solidFill>
                  <a:srgbClr val="FF0000"/>
                </a:solidFill>
              </a:rPr>
              <a:t>根据配置执行事件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75" y="4667543"/>
            <a:ext cx="6603738" cy="51820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89575" y="4316202"/>
            <a:ext cx="3139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3.</a:t>
            </a:r>
            <a:r>
              <a:rPr lang="zh-CN" altLang="en-US" sz="1400" b="1" dirty="0">
                <a:solidFill>
                  <a:srgbClr val="FF0000"/>
                </a:solidFill>
              </a:rPr>
              <a:t>发送打印对象到</a:t>
            </a:r>
            <a:r>
              <a:rPr lang="en-US" altLang="zh-CN" sz="1400" b="1" dirty="0">
                <a:solidFill>
                  <a:srgbClr val="FF0000"/>
                </a:solidFill>
              </a:rPr>
              <a:t>MQ</a:t>
            </a:r>
            <a:r>
              <a:rPr lang="zh-CN" altLang="en-US" sz="1400" b="1" dirty="0">
                <a:solidFill>
                  <a:srgbClr val="FF0000"/>
                </a:solidFill>
              </a:rPr>
              <a:t>服务器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890" y="5199676"/>
            <a:ext cx="3116965" cy="54868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245" y="6034709"/>
            <a:ext cx="3207530" cy="50296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098" y="5770146"/>
            <a:ext cx="6769775" cy="22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EAAAAAAAAAwAAAA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3/AF4MAAAAEAAAAAAAAAAAAAAAAAAAAAAAAAAeAAAAaAAAAAAAAAAAAAAAAAAAAAAAAAAAAAAAECcAABAnAAAAAAAAAAAAAAAAAAAAAAAAAAAAAAAAAAAAAAAAAAAAABQAAAAAAAAAwMD/AAAAAABkAAAAMgAAAAAAAABkAAAAAAAAAH9/fwAKAAAAHwAAAFQAAADAAAAA////AQAAAAAAAAAAAAAAAAAAAAAAAAAAAAAAAAAAAAAAAAAARHOeAH9/fwDn5uYDzMzMAMDA/wB/f38AAAAAAAAAAAAAAAAAAAAAAAAAAAAhAAAAGAAAABQAAAAAAAAASykAAEA4AABbKgAAAAAAAA=="/>
              </a:ext>
            </a:extLst>
          </p:cNvSpPr>
          <p:nvPr/>
        </p:nvSpPr>
        <p:spPr>
          <a:xfrm>
            <a:off x="0" y="6712585"/>
            <a:ext cx="9144000" cy="17272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400"/>
          </a:p>
        </p:txBody>
      </p:sp>
      <p:sp>
        <p:nvSpPr>
          <p:cNvPr id="3" name="直接连接符 52"/>
          <p:cNvSpPr>
            <a:extLst>
              <a:ext uri="smNativeData">
                <pr:smNativeData xmlns="" xmlns:pr="pr" val="SMDATA_12_pX0PX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AAAAA8AAAAAQAAACMAAAAjAAAAIw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MaX5YMAAAAEAAAAAAAAAAAAAAAAAAAAAAAAAAeAAAAaAAAAAAAAAAAAAAAAAAAAAAAAAAAAAAAECcAABAnAAAAAAAAAAAAAAAAAAAAAAAAAAAAAAAAAAAAAAAAAAAAABQAAAAAAAAAwMD/AAAAAABkAAAAMgAAAAAAAABkAAAAAAAAAH9/fwAKAAAAHwAAAFQAAAD///8A////AQAAAAAAAAAAAAAAAAAAAAAAAAAAAAAAAAAAAAAAAAAAwAAAAH9/fwDn5uYDzMzMAMDA/wB/f38AAAAAAAAAAAAAAAAAAAAAAAAAAAAhAAAAGAAAABQAAAAAAAAAlgMAAEA4AACWAwAAAAAAAA=="/>
              </a:ext>
            </a:extLst>
          </p:cNvSpPr>
          <p:nvPr/>
        </p:nvSpPr>
        <p:spPr>
          <a:xfrm>
            <a:off x="0" y="58293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pic>
        <p:nvPicPr>
          <p:cNvPr id="4" name="图片 2"/>
          <p:cNvPicPr>
            <a:picLocks noChangeAspect="1"/>
            <a:extLst>
              <a:ext uri="smNativeData">
                <pr:smNativeData xmlns="" xmlns:pr="pr" val="SMDATA_13_pX0PXB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XAAAAFAAAAAAAAAAAAAAA/38AAP9/AAAAAAAACQAAAAQAAAClOrGlDAAAABAAAAAAAAAAAAAAAAAAAAAAAAAAHgAAAGgAAAAAAAAAAAAAAAAAAAAAAAAAAAAAABAnAAAQJwAAAAAAAAAAAAAAAAAAAAAAAAAAAAAAAAAAAAAAAAAAAAAUAAAAAAAAAMDA/wAAAAAAZAAAADIAAAAAAAAAZAAAAAAAAAB/f38ACgAAAB8AAABUAAAA////AP///wEAAAAAAAAAAAAAAAAAAAAAAAAAAAAAAAAAAAAAAAAAAAAAAAB/f38A5+bmA8zMzADAwP8Af39/AAAAAAAAAAAAAAAAAP///wAAAAAAIQAAABgAAAAUAAAAEi8AAAAAAABAOAAAXwMAAAAAAA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0" y="0"/>
            <a:ext cx="1492250" cy="5480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5" name="TextBox 4"/>
          <p:cNvSpPr>
            <a:extLst>
              <a:ext uri="smNativeData">
                <pr:smNativeData xmlns="" xmlns:pr="pr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8/iz4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TCAAAsQAAADQaAAAnAwAAAAAAAA=="/>
              </a:ext>
            </a:extLst>
          </p:cNvSpPr>
          <p:nvPr/>
        </p:nvSpPr>
        <p:spPr>
          <a:xfrm>
            <a:off x="1353185" y="112395"/>
            <a:ext cx="2906395" cy="4000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algn="l"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sz="2000" b="1" kern="1" dirty="0">
                <a:solidFill>
                  <a:srgbClr val="0C0C0C"/>
                </a:solidFill>
                <a:latin typeface="微软雅黑" pitchFamily="2"/>
                <a:ea typeface="微软雅黑" pitchFamily="2"/>
                <a:cs typeface="Calibri" pitchFamily="2" charset="0"/>
              </a:rPr>
              <a:t>打印业务流程</a:t>
            </a:r>
            <a:endParaRPr lang="zh-CN" altLang="zh-CN" sz="2000" b="1" kern="1" dirty="0">
              <a:solidFill>
                <a:srgbClr val="0C0C0C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000" b="1" dirty="0">
              <a:solidFill>
                <a:srgbClr val="0C0C0C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6" name="TextBox 5"/>
          <p:cNvSpPr>
            <a:extLst>
              <a:ext uri="smNativeData">
                <pr:smNativeData xmlns="" xmlns:pr="pr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oz/wA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mAwAALQAAAKcHAADGAwAAAAAAAA=="/>
              </a:ext>
            </a:extLst>
          </p:cNvSpPr>
          <p:nvPr/>
        </p:nvSpPr>
        <p:spPr>
          <a:xfrm>
            <a:off x="552450" y="28575"/>
            <a:ext cx="691515" cy="5848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1" i="0" u="none" strike="noStrike" kern="1" spc="0" baseline="0">
                <a:solidFill>
                  <a:schemeClr val="bg1"/>
                </a:solidFill>
                <a:effectLst/>
                <a:latin typeface="微软雅黑" pitchFamily="2"/>
                <a:ea typeface="微软雅黑" pitchFamily="2"/>
                <a:cs typeface="Calibri" pitchFamily="2" charset="0"/>
              </a:defRPr>
            </a:pPr>
            <a:r>
              <a:rPr lang="en-US" sz="3200" dirty="0" smtClean="0">
                <a:solidFill>
                  <a:srgbClr val="C00000"/>
                </a:solidFill>
              </a:rPr>
              <a:t>04</a:t>
            </a:r>
            <a:endParaRPr lang="zh-CN" sz="3200" dirty="0">
              <a:solidFill>
                <a:srgbClr val="C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082" y="980886"/>
            <a:ext cx="4290432" cy="27129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21" y="1081274"/>
            <a:ext cx="4699461" cy="237157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965" y="3939376"/>
            <a:ext cx="7567316" cy="48772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98207" y="3632175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4.1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打印任务管理器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965" y="4756397"/>
            <a:ext cx="6127011" cy="51058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98207" y="4432025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4.2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 创建打印线程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1450" y="5447894"/>
            <a:ext cx="4503810" cy="36579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4921" y="6046115"/>
            <a:ext cx="4900085" cy="45724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98207" y="5193922"/>
            <a:ext cx="6143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4.3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 将线程以键值对形式加入集合，后面可以根据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jobworkerkey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获取对应线程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8207" y="5738338"/>
            <a:ext cx="5166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4.4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 加载未完成的打印任务后，启动线程，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JMS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开始监听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MQ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消息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25278" y="669343"/>
            <a:ext cx="6625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4.SOS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启动之前先初始化打印任务管理器，启动线程，加载打印队列，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jms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开始监听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6822" y="6999795"/>
            <a:ext cx="3520745" cy="2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9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EAAAAAAAAAwAAAA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3/AF4MAAAAEAAAAAAAAAAAAAAAAAAAAAAAAAAeAAAAaAAAAAAAAAAAAAAAAAAAAAAAAAAAAAAAECcAABAnAAAAAAAAAAAAAAAAAAAAAAAAAAAAAAAAAAAAAAAAAAAAABQAAAAAAAAAwMD/AAAAAABkAAAAMgAAAAAAAABkAAAAAAAAAH9/fwAKAAAAHwAAAFQAAADAAAAA////AQAAAAAAAAAAAAAAAAAAAAAAAAAAAAAAAAAAAAAAAAAARHOeAH9/fwDn5uYDzMzMAMDA/wB/f38AAAAAAAAAAAAAAAAAAAAAAAAAAAAhAAAAGAAAABQAAAAAAAAASykAAEA4AABbKgAAAAAAAA=="/>
              </a:ext>
            </a:extLst>
          </p:cNvSpPr>
          <p:nvPr/>
        </p:nvSpPr>
        <p:spPr>
          <a:xfrm>
            <a:off x="0" y="6712585"/>
            <a:ext cx="9144000" cy="17272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400"/>
          </a:p>
        </p:txBody>
      </p:sp>
      <p:sp>
        <p:nvSpPr>
          <p:cNvPr id="3" name="直接连接符 52"/>
          <p:cNvSpPr>
            <a:extLst>
              <a:ext uri="smNativeData">
                <pr:smNativeData xmlns="" xmlns:pr="pr" val="SMDATA_12_pX0PX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AAAAA8AAAAAQAAACMAAAAjAAAAIw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MaX5YMAAAAEAAAAAAAAAAAAAAAAAAAAAAAAAAeAAAAaAAAAAAAAAAAAAAAAAAAAAAAAAAAAAAAECcAABAnAAAAAAAAAAAAAAAAAAAAAAAAAAAAAAAAAAAAAAAAAAAAABQAAAAAAAAAwMD/AAAAAABkAAAAMgAAAAAAAABkAAAAAAAAAH9/fwAKAAAAHwAAAFQAAAD///8A////AQAAAAAAAAAAAAAAAAAAAAAAAAAAAAAAAAAAAAAAAAAAwAAAAH9/fwDn5uYDzMzMAMDA/wB/f38AAAAAAAAAAAAAAAAAAAAAAAAAAAAhAAAAGAAAABQAAAAAAAAAlgMAAEA4AACWAwAAAAAAAA=="/>
              </a:ext>
            </a:extLst>
          </p:cNvSpPr>
          <p:nvPr/>
        </p:nvSpPr>
        <p:spPr>
          <a:xfrm>
            <a:off x="0" y="58293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pic>
        <p:nvPicPr>
          <p:cNvPr id="4" name="图片 2"/>
          <p:cNvPicPr>
            <a:picLocks noChangeAspect="1"/>
            <a:extLst>
              <a:ext uri="smNativeData">
                <pr:smNativeData xmlns="" xmlns:pr="pr" val="SMDATA_13_pX0PXB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XAAAAFAAAAAAAAAAAAAAA/38AAP9/AAAAAAAACQAAAAQAAAClOrGlDAAAABAAAAAAAAAAAAAAAAAAAAAAAAAAHgAAAGgAAAAAAAAAAAAAAAAAAAAAAAAAAAAAABAnAAAQJwAAAAAAAAAAAAAAAAAAAAAAAAAAAAAAAAAAAAAAAAAAAAAUAAAAAAAAAMDA/wAAAAAAZAAAADIAAAAAAAAAZAAAAAAAAAB/f38ACgAAAB8AAABUAAAA////AP///wEAAAAAAAAAAAAAAAAAAAAAAAAAAAAAAAAAAAAAAAAAAAAAAAB/f38A5+bmA8zMzADAwP8Af39/AAAAAAAAAAAAAAAAAP///wAAAAAAIQAAABgAAAAUAAAAEi8AAAAAAABAOAAAXwMAAAAAAA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0" y="0"/>
            <a:ext cx="1492250" cy="5480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5" name="TextBox 4"/>
          <p:cNvSpPr>
            <a:extLst>
              <a:ext uri="smNativeData">
                <pr:smNativeData xmlns="" xmlns:pr="pr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8/iz4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TCAAAsQAAADQaAAAnAwAAAAAAAA=="/>
              </a:ext>
            </a:extLst>
          </p:cNvSpPr>
          <p:nvPr/>
        </p:nvSpPr>
        <p:spPr>
          <a:xfrm>
            <a:off x="1353185" y="112395"/>
            <a:ext cx="2906395" cy="4000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algn="l"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sz="2000" b="1" kern="1" dirty="0">
                <a:solidFill>
                  <a:srgbClr val="0C0C0C"/>
                </a:solidFill>
                <a:latin typeface="微软雅黑" pitchFamily="2"/>
                <a:ea typeface="微软雅黑" pitchFamily="2"/>
                <a:cs typeface="Calibri" pitchFamily="2" charset="0"/>
              </a:rPr>
              <a:t>打印业务流程</a:t>
            </a:r>
            <a:endParaRPr lang="zh-CN" altLang="zh-CN" sz="2000" b="1" kern="1" dirty="0">
              <a:solidFill>
                <a:srgbClr val="0C0C0C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000" b="1" dirty="0">
              <a:solidFill>
                <a:srgbClr val="0C0C0C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6" name="TextBox 5"/>
          <p:cNvSpPr>
            <a:extLst>
              <a:ext uri="smNativeData">
                <pr:smNativeData xmlns="" xmlns:pr="pr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oz/wA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mAwAALQAAAKcHAADGAwAAAAAAAA=="/>
              </a:ext>
            </a:extLst>
          </p:cNvSpPr>
          <p:nvPr/>
        </p:nvSpPr>
        <p:spPr>
          <a:xfrm>
            <a:off x="552450" y="28575"/>
            <a:ext cx="691515" cy="5848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1" i="0" u="none" strike="noStrike" kern="1" spc="0" baseline="0">
                <a:solidFill>
                  <a:schemeClr val="bg1"/>
                </a:solidFill>
                <a:effectLst/>
                <a:latin typeface="微软雅黑" pitchFamily="2"/>
                <a:ea typeface="微软雅黑" pitchFamily="2"/>
                <a:cs typeface="Calibri" pitchFamily="2" charset="0"/>
              </a:defRPr>
            </a:pPr>
            <a:r>
              <a:rPr lang="en-US" sz="3200" dirty="0" smtClean="0">
                <a:solidFill>
                  <a:srgbClr val="C00000"/>
                </a:solidFill>
              </a:rPr>
              <a:t>05</a:t>
            </a:r>
            <a:endParaRPr lang="zh-CN" sz="3200" dirty="0">
              <a:solidFill>
                <a:srgbClr val="C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247" y="1500598"/>
            <a:ext cx="2873796" cy="31199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06767" y="860305"/>
            <a:ext cx="3643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5.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JMS</a:t>
            </a:r>
            <a:r>
              <a:rPr lang="zh-CN" altLang="en-US" sz="1400" b="1" dirty="0">
                <a:solidFill>
                  <a:srgbClr val="FF0000"/>
                </a:solidFill>
              </a:rPr>
              <a:t>收到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MQ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消息，执行打印流程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045" y="2086862"/>
            <a:ext cx="3203296" cy="34670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35864" y="1779085"/>
            <a:ext cx="2815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5.1  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解析出打印对象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6243" y="2740221"/>
            <a:ext cx="6007121" cy="50499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35864" y="2437813"/>
            <a:ext cx="6424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5.2  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保存打印对象到数据库备份，以防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MQ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服务器意外关闭，丢失打印队列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6045" y="3217117"/>
            <a:ext cx="5374000" cy="5577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35864" y="3784316"/>
            <a:ext cx="7176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5.3   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将打印对象添加到线程，带上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jobworkerkey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，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用来找到用哪个线程执行该打印任务</a:t>
            </a:r>
            <a:endParaRPr lang="en-US" altLang="zh-CN" sz="1400" b="1" dirty="0" smtClean="0">
              <a:solidFill>
                <a:srgbClr val="FF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6045" y="4061614"/>
            <a:ext cx="6806061" cy="122102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2473" y="1212778"/>
            <a:ext cx="2507817" cy="29648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7713" y="5267577"/>
            <a:ext cx="2811363" cy="52760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7538" y="5795178"/>
            <a:ext cx="5260942" cy="87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3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EAAAAAAAAAwAAAA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3/AF4MAAAAEAAAAAAAAAAAAAAAAAAAAAAAAAAeAAAAaAAAAAAAAAAAAAAAAAAAAAAAAAAAAAAAECcAABAnAAAAAAAAAAAAAAAAAAAAAAAAAAAAAAAAAAAAAAAAAAAAABQAAAAAAAAAwMD/AAAAAABkAAAAMgAAAAAAAABkAAAAAAAAAH9/fwAKAAAAHwAAAFQAAADAAAAA////AQAAAAAAAAAAAAAAAAAAAAAAAAAAAAAAAAAAAAAAAAAARHOeAH9/fwDn5uYDzMzMAMDA/wB/f38AAAAAAAAAAAAAAAAAAAAAAAAAAAAhAAAAGAAAABQAAAAAAAAASykAAEA4AABbKgAAAAAAAA=="/>
              </a:ext>
            </a:extLst>
          </p:cNvSpPr>
          <p:nvPr/>
        </p:nvSpPr>
        <p:spPr>
          <a:xfrm>
            <a:off x="0" y="6712585"/>
            <a:ext cx="9144000" cy="17272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400"/>
          </a:p>
        </p:txBody>
      </p:sp>
      <p:sp>
        <p:nvSpPr>
          <p:cNvPr id="3" name="直接连接符 52"/>
          <p:cNvSpPr>
            <a:extLst>
              <a:ext uri="smNativeData">
                <pr:smNativeData xmlns="" xmlns:pr="pr" val="SMDATA_12_pX0PX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AAAAA8AAAAAQAAACMAAAAjAAAAIw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MaX5YMAAAAEAAAAAAAAAAAAAAAAAAAAAAAAAAeAAAAaAAAAAAAAAAAAAAAAAAAAAAAAAAAAAAAECcAABAnAAAAAAAAAAAAAAAAAAAAAAAAAAAAAAAAAAAAAAAAAAAAABQAAAAAAAAAwMD/AAAAAABkAAAAMgAAAAAAAABkAAAAAAAAAH9/fwAKAAAAHwAAAFQAAAD///8A////AQAAAAAAAAAAAAAAAAAAAAAAAAAAAAAAAAAAAAAAAAAAwAAAAH9/fwDn5uYDzMzMAMDA/wB/f38AAAAAAAAAAAAAAAAAAAAAAAAAAAAhAAAAGAAAABQAAAAAAAAAlgMAAEA4AACWAwAAAAAAAA=="/>
              </a:ext>
            </a:extLst>
          </p:cNvSpPr>
          <p:nvPr/>
        </p:nvSpPr>
        <p:spPr>
          <a:xfrm>
            <a:off x="0" y="58293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pic>
        <p:nvPicPr>
          <p:cNvPr id="4" name="图片 2"/>
          <p:cNvPicPr>
            <a:picLocks noChangeAspect="1"/>
            <a:extLst>
              <a:ext uri="smNativeData">
                <pr:smNativeData xmlns="" xmlns:pr="pr" val="SMDATA_13_pX0PXB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XAAAAFAAAAAAAAAAAAAAA/38AAP9/AAAAAAAACQAAAAQAAAClOrGlDAAAABAAAAAAAAAAAAAAAAAAAAAAAAAAHgAAAGgAAAAAAAAAAAAAAAAAAAAAAAAAAAAAABAnAAAQJwAAAAAAAAAAAAAAAAAAAAAAAAAAAAAAAAAAAAAAAAAAAAAUAAAAAAAAAMDA/wAAAAAAZAAAADIAAAAAAAAAZAAAAAAAAAB/f38ACgAAAB8AAABUAAAA////AP///wEAAAAAAAAAAAAAAAAAAAAAAAAAAAAAAAAAAAAAAAAAAAAAAAB/f38A5+bmA8zMzADAwP8Af39/AAAAAAAAAAAAAAAAAP///wAAAAAAIQAAABgAAAAUAAAAEi8AAAAAAABAOAAAXwMAAAAAAA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0" y="0"/>
            <a:ext cx="1492250" cy="5480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5" name="TextBox 4"/>
          <p:cNvSpPr>
            <a:extLst>
              <a:ext uri="smNativeData">
                <pr:smNativeData xmlns="" xmlns:pr="pr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8/iz4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TCAAAsQAAADQaAAAnAwAAAAAAAA=="/>
              </a:ext>
            </a:extLst>
          </p:cNvSpPr>
          <p:nvPr/>
        </p:nvSpPr>
        <p:spPr>
          <a:xfrm>
            <a:off x="1353185" y="112395"/>
            <a:ext cx="2906395" cy="4000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algn="l"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sz="2000" b="1" kern="1" dirty="0">
                <a:solidFill>
                  <a:srgbClr val="0C0C0C"/>
                </a:solidFill>
                <a:latin typeface="微软雅黑" pitchFamily="2"/>
                <a:ea typeface="微软雅黑" pitchFamily="2"/>
                <a:cs typeface="Calibri" pitchFamily="2" charset="0"/>
              </a:rPr>
              <a:t>打印业务流程</a:t>
            </a:r>
            <a:endParaRPr lang="zh-CN" altLang="zh-CN" sz="2000" b="1" kern="1" dirty="0">
              <a:solidFill>
                <a:srgbClr val="0C0C0C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000" b="1" dirty="0">
              <a:solidFill>
                <a:srgbClr val="0C0C0C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6" name="TextBox 5"/>
          <p:cNvSpPr>
            <a:extLst>
              <a:ext uri="smNativeData">
                <pr:smNativeData xmlns="" xmlns:pr="pr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oz/wA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mAwAALQAAAKcHAADGAwAAAAAAAA=="/>
              </a:ext>
            </a:extLst>
          </p:cNvSpPr>
          <p:nvPr/>
        </p:nvSpPr>
        <p:spPr>
          <a:xfrm>
            <a:off x="552450" y="28575"/>
            <a:ext cx="691515" cy="5848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1" i="0" u="none" strike="noStrike" kern="1" spc="0" baseline="0">
                <a:solidFill>
                  <a:schemeClr val="bg1"/>
                </a:solidFill>
                <a:effectLst/>
                <a:latin typeface="微软雅黑" pitchFamily="2"/>
                <a:ea typeface="微软雅黑" pitchFamily="2"/>
                <a:cs typeface="Calibri" pitchFamily="2" charset="0"/>
              </a:defRPr>
            </a:pPr>
            <a:r>
              <a:rPr lang="en-US" sz="3200" dirty="0" smtClean="0">
                <a:solidFill>
                  <a:srgbClr val="C00000"/>
                </a:solidFill>
              </a:rPr>
              <a:t>06</a:t>
            </a:r>
            <a:endParaRPr lang="zh-CN" sz="3200" dirty="0">
              <a:solidFill>
                <a:srgbClr val="C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50" y="1822956"/>
            <a:ext cx="2591025" cy="22477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52450" y="863724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5.4   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线程执行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Run</a:t>
            </a:r>
            <a:r>
              <a:rPr lang="zh-CN" altLang="en-US" sz="1400" b="1" dirty="0">
                <a:solidFill>
                  <a:srgbClr val="FF0000"/>
                </a:solidFill>
              </a:rPr>
              <a:t>方法</a:t>
            </a:r>
            <a:endParaRPr lang="en-US" altLang="zh-CN" sz="1400" b="1" dirty="0" smtClean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411" y="1162675"/>
            <a:ext cx="1821338" cy="3558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38617" y="1518570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5.4.1   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生成打印数据</a:t>
            </a:r>
            <a:endParaRPr lang="en-US" altLang="zh-CN" sz="1400" b="1" dirty="0" smtClean="0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963" y="2083564"/>
            <a:ext cx="4976291" cy="24350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680" y="3185262"/>
            <a:ext cx="7978831" cy="127372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47705" y="2901376"/>
            <a:ext cx="7125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判断业务类型，获取对应的数据，并配置一个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key，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用于在执行打印的时候找到该笔数据</a:t>
            </a:r>
            <a:endParaRPr lang="en-US" altLang="zh-CN" sz="1400" b="1" dirty="0" smtClean="0">
              <a:solidFill>
                <a:srgbClr val="FF0000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3341" y="5501540"/>
            <a:ext cx="6508044" cy="47452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0014" y="4829339"/>
            <a:ext cx="4900085" cy="38087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553341" y="447591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获取模版</a:t>
            </a:r>
          </a:p>
        </p:txBody>
      </p:sp>
      <p:sp>
        <p:nvSpPr>
          <p:cNvPr id="17" name="矩形 16"/>
          <p:cNvSpPr/>
          <p:nvPr/>
        </p:nvSpPr>
        <p:spPr>
          <a:xfrm>
            <a:off x="1553341" y="519828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配置数据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7680" y="2406287"/>
            <a:ext cx="3688400" cy="23101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7705" y="2695331"/>
            <a:ext cx="4397121" cy="20604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53341" y="6259952"/>
            <a:ext cx="2636748" cy="349651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69673" y="5951574"/>
            <a:ext cx="9140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配置</a:t>
            </a:r>
            <a:r>
              <a:rPr lang="en-US" altLang="zh-CN" sz="1400" b="1" dirty="0">
                <a:solidFill>
                  <a:srgbClr val="FF0000"/>
                </a:solidFill>
              </a:rPr>
              <a:t>KEY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90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>
            <a:extLst>
              <a:ext uri="smNativeData">
                <pr:smNativeData xmlns="" xmlns:pr="pr" val="SMDATA_12_pX0PXBMAAAAlAAAAZAAAAA0AAAAAkAAAAEgAAACQAAAASAAAAAAAAAABAAAAAAAAAAEAAABQAAAAAAAAAAAA4D8AAAAAAADgPwAAAAAAAOA/AAAAAAAA4D8AAAAAAADgPwAAAAAAAOA/AAAAAAAA4D8AAAAAAADgPwAAAAAAAOA/AAAAAAAA4D8CAAAAjAAAAAEAAAAAAAAAwAAAA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3/AF4MAAAAEAAAAAAAAAAAAAAAAAAAAAAAAAAeAAAAaAAAAAAAAAAAAAAAAAAAAAAAAAAAAAAAECcAABAnAAAAAAAAAAAAAAAAAAAAAAAAAAAAAAAAAAAAAAAAAAAAABQAAAAAAAAAwMD/AAAAAABkAAAAMgAAAAAAAABkAAAAAAAAAH9/fwAKAAAAHwAAAFQAAADAAAAA////AQAAAAAAAAAAAAAAAAAAAAAAAAAAAAAAAAAAAAAAAAAARHOeAH9/fwDn5uYDzMzMAMDA/wB/f38AAAAAAAAAAAAAAAAAAAAAAAAAAAAhAAAAGAAAABQAAAAAAAAASykAAEA4AABbKgAAAAAAAA=="/>
              </a:ext>
            </a:extLst>
          </p:cNvSpPr>
          <p:nvPr/>
        </p:nvSpPr>
        <p:spPr>
          <a:xfrm>
            <a:off x="0" y="6712585"/>
            <a:ext cx="9144000" cy="17272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400"/>
          </a:p>
        </p:txBody>
      </p:sp>
      <p:sp>
        <p:nvSpPr>
          <p:cNvPr id="3" name="直接连接符 52"/>
          <p:cNvSpPr>
            <a:extLst>
              <a:ext uri="smNativeData">
                <pr:smNativeData xmlns="" xmlns:pr="pr" val="SMDATA_12_pX0PX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AAAAA8AAAAAQAAACMAAAAjAAAAIw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MaX5YMAAAAEAAAAAAAAAAAAAAAAAAAAAAAAAAeAAAAaAAAAAAAAAAAAAAAAAAAAAAAAAAAAAAAECcAABAnAAAAAAAAAAAAAAAAAAAAAAAAAAAAAAAAAAAAAAAAAAAAABQAAAAAAAAAwMD/AAAAAABkAAAAMgAAAAAAAABkAAAAAAAAAH9/fwAKAAAAHwAAAFQAAAD///8A////AQAAAAAAAAAAAAAAAAAAAAAAAAAAAAAAAAAAAAAAAAAAwAAAAH9/fwDn5uYDzMzMAMDA/wB/f38AAAAAAAAAAAAAAAAAAAAAAAAAAAAhAAAAGAAAABQAAAAAAAAAlgMAAEA4AACWAwAAAAAAAA=="/>
              </a:ext>
            </a:extLst>
          </p:cNvSpPr>
          <p:nvPr/>
        </p:nvSpPr>
        <p:spPr>
          <a:xfrm>
            <a:off x="0" y="58293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pic>
        <p:nvPicPr>
          <p:cNvPr id="4" name="图片 2"/>
          <p:cNvPicPr>
            <a:picLocks noChangeAspect="1"/>
            <a:extLst>
              <a:ext uri="smNativeData">
                <pr:smNativeData xmlns="" xmlns:pr="pr" val="SMDATA_13_pX0PXB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XAAAAFAAAAAAAAAAAAAAA/38AAP9/AAAAAAAACQAAAAQAAAClOrGlDAAAABAAAAAAAAAAAAAAAAAAAAAAAAAAHgAAAGgAAAAAAAAAAAAAAAAAAAAAAAAAAAAAABAnAAAQJwAAAAAAAAAAAAAAAAAAAAAAAAAAAAAAAAAAAAAAAAAAAAAUAAAAAAAAAMDA/wAAAAAAZAAAADIAAAAAAAAAZAAAAAAAAAB/f38ACgAAAB8AAABUAAAA////AP///wEAAAAAAAAAAAAAAAAAAAAAAAAAAAAAAAAAAAAAAAAAAAAAAAB/f38A5+bmA8zMzADAwP8Af39/AAAAAAAAAAAAAAAAAP///wAAAAAAIQAAABgAAAAUAAAAEi8AAAAAAABAOAAAXwMAAAAAAA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0" y="0"/>
            <a:ext cx="1492250" cy="5480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5" name="TextBox 4"/>
          <p:cNvSpPr>
            <a:extLst>
              <a:ext uri="smNativeData">
                <pr:smNativeData xmlns="" xmlns:pr="pr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8/iz4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TCAAAsQAAADQaAAAnAwAAAAAAAA=="/>
              </a:ext>
            </a:extLst>
          </p:cNvSpPr>
          <p:nvPr/>
        </p:nvSpPr>
        <p:spPr>
          <a:xfrm>
            <a:off x="1353185" y="112395"/>
            <a:ext cx="2906395" cy="4000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algn="l"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sz="2000" b="1" kern="1" dirty="0">
                <a:solidFill>
                  <a:srgbClr val="0C0C0C"/>
                </a:solidFill>
                <a:latin typeface="微软雅黑" pitchFamily="2"/>
                <a:ea typeface="微软雅黑" pitchFamily="2"/>
                <a:cs typeface="Calibri" pitchFamily="2" charset="0"/>
              </a:rPr>
              <a:t>打印业务流程</a:t>
            </a:r>
            <a:endParaRPr lang="zh-CN" altLang="zh-CN" sz="2000" b="1" kern="1" dirty="0">
              <a:solidFill>
                <a:srgbClr val="0C0C0C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000" b="1" dirty="0">
              <a:solidFill>
                <a:srgbClr val="0C0C0C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6" name="TextBox 5"/>
          <p:cNvSpPr>
            <a:extLst>
              <a:ext uri="smNativeData">
                <pr:smNativeData xmlns="" xmlns:pr="pr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oz/wA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mAwAALQAAAKcHAADGAwAAAAAAAA=="/>
              </a:ext>
            </a:extLst>
          </p:cNvSpPr>
          <p:nvPr/>
        </p:nvSpPr>
        <p:spPr>
          <a:xfrm>
            <a:off x="552450" y="28575"/>
            <a:ext cx="691515" cy="5848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1" i="0" u="none" strike="noStrike" kern="1" spc="0" baseline="0">
                <a:solidFill>
                  <a:schemeClr val="bg1"/>
                </a:solidFill>
                <a:effectLst/>
                <a:latin typeface="微软雅黑" pitchFamily="2"/>
                <a:ea typeface="微软雅黑" pitchFamily="2"/>
                <a:cs typeface="Calibri" pitchFamily="2" charset="0"/>
              </a:defRPr>
            </a:pPr>
            <a:r>
              <a:rPr lang="en-US" sz="3200" dirty="0" smtClean="0">
                <a:solidFill>
                  <a:srgbClr val="C00000"/>
                </a:solidFill>
              </a:rPr>
              <a:t>07</a:t>
            </a:r>
            <a:endParaRPr lang="zh-CN" sz="3200" dirty="0">
              <a:solidFill>
                <a:srgbClr val="C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797" y="3735531"/>
            <a:ext cx="3185436" cy="28196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7077" y="2852504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5.4.2   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执行打印</a:t>
            </a:r>
            <a:endParaRPr lang="en-US" altLang="zh-CN" sz="1400" b="1" dirty="0" smtClean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858" y="781672"/>
            <a:ext cx="4991533" cy="26672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188" y="1056053"/>
            <a:ext cx="7590178" cy="1850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604" y="3200130"/>
            <a:ext cx="3909399" cy="25910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8127" y="3454040"/>
            <a:ext cx="4084674" cy="28958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4214" y="3949241"/>
            <a:ext cx="3635055" cy="54868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1939" y="4797795"/>
            <a:ext cx="4016088" cy="48010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203272" y="4475453"/>
            <a:ext cx="2427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根据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Key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取出对应的打印数据</a:t>
            </a:r>
            <a:endParaRPr lang="en-US" altLang="zh-CN" sz="1400" b="1" dirty="0" smtClean="0">
              <a:solidFill>
                <a:srgbClr val="FF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1252" y="5672025"/>
            <a:ext cx="7666400" cy="63251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203272" y="527223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取出打印模版</a:t>
            </a:r>
            <a:endParaRPr lang="en-US" altLang="zh-CN" sz="1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26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735</Words>
  <Application>Microsoft Office PowerPoint</Application>
  <PresentationFormat>全屏显示(4:3)</PresentationFormat>
  <Paragraphs>174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方正超粗黑简体</vt:lpstr>
      <vt:lpstr>经典特宋简</vt:lpstr>
      <vt:lpstr>宋体</vt:lpstr>
      <vt:lpstr>宋体</vt:lpstr>
      <vt:lpstr>微软雅黑</vt:lpstr>
      <vt:lpstr>Arial</vt:lpstr>
      <vt:lpstr>Calibri</vt:lpstr>
      <vt:lpstr>Calibri Light</vt:lpstr>
      <vt:lpstr>Impact</vt:lpstr>
      <vt:lpstr>Times New Roman</vt:lpstr>
      <vt:lpstr>Wingdings</vt:lpstr>
      <vt:lpstr>Presentation</vt:lpstr>
      <vt:lpstr>PowerPoint 演示文稿</vt:lpstr>
      <vt:lpstr>PowerPoint 演示文稿</vt:lpstr>
      <vt:lpstr>经过二十天的打印业务学习，现总结汇报学习成果如下：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ThinkPad</dc:creator>
  <cp:keywords/>
  <dc:description/>
  <cp:lastModifiedBy>ThinkPad</cp:lastModifiedBy>
  <cp:revision>116</cp:revision>
  <dcterms:created xsi:type="dcterms:W3CDTF">2015-11-25T10:55:31Z</dcterms:created>
  <dcterms:modified xsi:type="dcterms:W3CDTF">2019-01-16T07:57:43Z</dcterms:modified>
</cp:coreProperties>
</file>