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2" r:id="rId16"/>
  </p:sldIdLst>
  <p:sldSz cx="9144000" cy="6858000" type="screen4x3"/>
  <p:notesSz cx="6858000" cy="9144000"/>
  <p:defaultTextStyle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pr" xmlns="" dt="1544519077" val="694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" d="100"/>
        <a:sy n="14" d="100"/>
      </p:scale>
      <p:origin x="0" y="0"/>
    </p:cViewPr>
  </p:sorterViewPr>
  <p:notesViewPr>
    <p:cSldViewPr snapToGrid="0">
      <p:cViewPr>
        <p:scale>
          <a:sx n="85" d="100"/>
          <a:sy n="85" d="100"/>
        </p:scale>
        <p:origin x="793" y="224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ybT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en-US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sz="quarter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en-US" sz="1200"/>
            </a:pPr>
            <a:fld id="{3EB5CB87-C9D3-E03D-9D0D-3F6885436B6A}" type="datetime1">
              <a:t>2020/6/24</a:t>
            </a:fld>
            <a:endParaRPr/>
          </a:p>
        </p:txBody>
      </p:sp>
      <p:sp>
        <p:nvSpPr>
          <p:cNvPr id="4" name="页脚占位符 3"/>
          <p:cNvSpPr>
            <a:spLocks noGrp="1" noChangeArrowheads="1"/>
            <a:extLst>
              <a:ext uri="smNativeData">
                <pr:smNativeData xmlns:pr="pr" xmlns="" val="SMDATA_12_pX0P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EiIH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2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en-US" sz="1200"/>
            </a:pPr>
            <a:endParaRPr/>
          </a:p>
        </p:txBody>
      </p:sp>
      <p:sp>
        <p:nvSpPr>
          <p:cNvPr id="5" name="灯片编号占位符 4"/>
          <p:cNvSpPr>
            <a:spLocks noGrp="1" noChangeArrowheads="1"/>
            <a:extLst>
              <a:ext uri="smNativeData">
                <pr:smNativeData xmlns:pr="pr" xmlns="" val="SMDATA_12_pX0P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L3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3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 sz="1200"/>
            </a:pPr>
            <a:fld id="{3EB5EE81-CFD3-E018-9D0D-394DA0436B6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245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en-US" sz="1200"/>
            </a:pPr>
            <a:endParaR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en-US" sz="1200"/>
            </a:pPr>
            <a:fld id="{3EB5EAEA-A4D3-E01C-9D0D-5249A4436B07}" type="datetime1">
              <a:t>2020/6/24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 noChangeArrowheads="1"/>
            <a:extLst>
              <a:ext uri="smNativeData">
                <pr:smNativeData xmlns:pr="pr" xmlns="" val="SMDATA_12_pX0PX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en-US" sz="1200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pr" xmlns="" val="SMDATA_12_pX0PX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 sz="1200"/>
            </a:pPr>
            <a:fld id="{3EB5BBA3-EDD3-E04D-9D0D-1B18F5436B4E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539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:pr="pr" xmlns="" val="SMDATA_12_pX0PX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AAAA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:pr="pr" xmlns="" val="SMDATA_12_pX0PX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E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AAAA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en-US"/>
            </a:pPr>
            <a:fld id="{3EB5B870-3ED3-E04E-9D0D-C81BF6436B9D}" type="slidenum"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49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:pr="pr" xmlns="" val="SMDATA_12_pX0PX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lzc3I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xb20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AAAA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:pr="pr" xmlns="" val="SMDATA_12_pX0PX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AAAA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en-US"/>
            </a:pPr>
            <a:fld id="{3EB5C4AF-E1D3-E032-9D0D-17678A436B42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591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:pr="pr" xmlns="" val="SMDATA_12_pX0PX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AAAAAA==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4" name="灯片编号占位符 3"/>
          <p:cNvSpPr>
            <a:spLocks noGrp="1" noChangeArrowheads="1"/>
            <a:extLst>
              <a:ext uri="smNativeData">
                <pr:smNativeData xmlns:pr="pr" xmlns="" val="SMDATA_12_pX0PX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AAAA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en-US"/>
            </a:pPr>
            <a:fld id="{3EB5E91A-54D3-E01F-9D0D-A24AA7436BF7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34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en-US" sz="16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lang="en-US" sz="16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8E3A-74D3-E078-9D0D-822DC0436BD7}" type="slidenum">
              <a:t>‹#›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874D-03D3-E071-9D0D-F524C9436BA0}" type="datetime1">
              <a:t>2020/6/24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F4bAADWFwAAAAAAAA=="/>
              </a:ext>
            </a:extLst>
          </p:cNvSpPr>
          <p:nvPr>
            <p:ph sz="quarter" idx="1"/>
          </p:nvPr>
        </p:nvSpPr>
        <p:spPr>
          <a:xfrm>
            <a:off x="645795" y="1793875"/>
            <a:ext cx="380301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mhkAAF4bAAD2JQAAAAAAAA=="/>
              </a:ext>
            </a:extLst>
          </p:cNvSpPr>
          <p:nvPr>
            <p:ph sz="quarter" idx="2"/>
          </p:nvPr>
        </p:nvSpPr>
        <p:spPr>
          <a:xfrm>
            <a:off x="645795" y="4161790"/>
            <a:ext cx="3803015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CQsAAIc0AAD2JQAAAAAAAA=="/>
              </a:ext>
            </a:extLst>
          </p:cNvSpPr>
          <p:nvPr>
            <p:ph sz="half" idx="3"/>
          </p:nvPr>
        </p:nvSpPr>
        <p:spPr>
          <a:xfrm>
            <a:off x="4735830" y="1793875"/>
            <a:ext cx="3803015" cy="43770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F229-67D3-E004-9D0D-9151BC436BC4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9513-5DD3-E063-9D0D-AB36DB436BFE}" type="datetime1">
              <a:t>2020/6/24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Ic0AADWFwAAAAAAAA=="/>
              </a:ext>
            </a:extLst>
          </p:cNvSpPr>
          <p:nvPr>
            <p:ph sz="half" idx="1"/>
          </p:nvPr>
        </p:nvSpPr>
        <p:spPr>
          <a:xfrm>
            <a:off x="645795" y="1793875"/>
            <a:ext cx="7893050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mhkAAF4bAAD2JQAAAAAAAA=="/>
              </a:ext>
            </a:extLst>
          </p:cNvSpPr>
          <p:nvPr>
            <p:ph sz="quarter" idx="2"/>
          </p:nvPr>
        </p:nvSpPr>
        <p:spPr>
          <a:xfrm>
            <a:off x="645795" y="4161790"/>
            <a:ext cx="3803015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mhkAAIc0AAD2JQAAAAAAAA=="/>
              </a:ext>
            </a:extLst>
          </p:cNvSpPr>
          <p:nvPr>
            <p:ph sz="quarter" idx="3"/>
          </p:nvPr>
        </p:nvSpPr>
        <p:spPr>
          <a:xfrm>
            <a:off x="4735830" y="4161790"/>
            <a:ext cx="3803015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F4F8-B6D3-E002-9D0D-4057BA436B15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D075-3BD3-E026-9D0D-CD739E436B98}" type="datetime1">
              <a:t>2020/6/24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F4bAADWFwAAAAAAAA=="/>
              </a:ext>
            </a:extLst>
          </p:cNvSpPr>
          <p:nvPr>
            <p:ph sz="quarter" idx="1"/>
          </p:nvPr>
        </p:nvSpPr>
        <p:spPr>
          <a:xfrm>
            <a:off x="645795" y="1793875"/>
            <a:ext cx="380301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CQsAAIc0AADWFwAAAAAAAA=="/>
              </a:ext>
            </a:extLst>
          </p:cNvSpPr>
          <p:nvPr>
            <p:ph sz="quarter" idx="2"/>
          </p:nvPr>
        </p:nvSpPr>
        <p:spPr>
          <a:xfrm>
            <a:off x="4735830" y="1793875"/>
            <a:ext cx="380301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mhkAAIc0AAD2JQAAAAAAAA=="/>
              </a:ext>
            </a:extLst>
          </p:cNvSpPr>
          <p:nvPr>
            <p:ph sz="half" idx="3"/>
          </p:nvPr>
        </p:nvSpPr>
        <p:spPr>
          <a:xfrm>
            <a:off x="645795" y="4161790"/>
            <a:ext cx="7893050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B224-6AD3-E044-9D0D-9C11FC436BC9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F63F-71D3-E000-9D0D-8755B8436BD2}" type="datetime1">
              <a:t>2020/6/24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Ic0AAD2JQAAAAAAAA=="/>
              </a:ext>
            </a:extLst>
          </p:cNvSpPr>
          <p:nvPr>
            <p:ph idx="1"/>
          </p:nvPr>
        </p:nvSpPr>
        <p:spPr>
          <a:xfrm>
            <a:off x="645795" y="1793875"/>
            <a:ext cx="7893050" cy="43770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C609-47D3-E030-9D0D-B16588436BE4}" type="slidenum">
              <a:t>‹#›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8C75-3BD3-E07A-9D0D-CD2FC2436B98}" type="datetime1">
              <a:t>2020/6/24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F4bAAD2JQAAAAAAAA=="/>
              </a:ext>
            </a:extLst>
          </p:cNvSpPr>
          <p:nvPr>
            <p:ph sz="half" idx="1"/>
          </p:nvPr>
        </p:nvSpPr>
        <p:spPr>
          <a:xfrm>
            <a:off x="645795" y="1793875"/>
            <a:ext cx="3803015" cy="43770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CQsAAIc0AAD2JQAAAAAAAA=="/>
              </a:ext>
            </a:extLst>
          </p:cNvSpPr>
          <p:nvPr>
            <p:ph sz="half" idx="2"/>
          </p:nvPr>
        </p:nvSpPr>
        <p:spPr>
          <a:xfrm>
            <a:off x="4735830" y="1793875"/>
            <a:ext cx="3803015" cy="43770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Slide Numb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C882-CCD3-E03E-9D0D-3A6B86436B6F}" type="slidenum">
              <a:t>‹#›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7" name="Date Placeholder 3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C7FC-B2D3-E031-9D0D-446489436B11}" type="datetime1">
              <a:t>2020/6/24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Slide Numb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FB16-58D3-E00D-9D0D-AE58B5436BFB}" type="slidenum">
              <a:t>‹#›</a:t>
            </a:fld>
            <a:endParaRPr/>
          </a:p>
        </p:txBody>
      </p:sp>
      <p:sp>
        <p:nvSpPr>
          <p:cNvPr id="4" name="Footer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C31B-55D3-E035-9D0D-A3608D436BF6}" type="datetime1">
              <a:t>2020/6/24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8B6F-21D3-E07D-9D0D-D728C5436B82}" type="slidenum">
              <a:t>‹#›</a:t>
            </a:fld>
            <a:endParaRPr/>
          </a:p>
        </p:txBody>
      </p:sp>
      <p:sp>
        <p:nvSpPr>
          <p:cNvPr id="3" name="Footer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D1A9-E7D3-E027-9D0D-11729F436B44}" type="datetime1">
              <a:t>2020/6/24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D2JQAAAAAAAA=="/>
              </a:ext>
            </a:extLst>
          </p:cNvSpPr>
          <p:nvPr>
            <p:ph/>
          </p:nvPr>
        </p:nvSpPr>
        <p:spPr>
          <a:xfrm>
            <a:off x="645795" y="358775"/>
            <a:ext cx="7893050" cy="58121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Slide Numb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EA96-D8D3-E01C-9D0D-2E49A4436B7B}" type="slidenum">
              <a:t>‹#›</a:t>
            </a:fld>
            <a:endParaRPr/>
          </a:p>
        </p:txBody>
      </p:sp>
      <p:sp>
        <p:nvSpPr>
          <p:cNvPr id="4" name="Footer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EBF6-B8D3-E01D-9D0D-4E48A5436B1B}" type="datetime1">
              <a:t>2020/6/24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Ic0AADWFwAAAAAAAA=="/>
              </a:ext>
            </a:extLst>
          </p:cNvSpPr>
          <p:nvPr>
            <p:ph sz="half" idx="1"/>
          </p:nvPr>
        </p:nvSpPr>
        <p:spPr>
          <a:xfrm>
            <a:off x="645795" y="1793875"/>
            <a:ext cx="7893050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mhkAAIc0AAD2JQAAAAAAAA=="/>
              </a:ext>
            </a:extLst>
          </p:cNvSpPr>
          <p:nvPr>
            <p:ph sz="half" idx="2"/>
          </p:nvPr>
        </p:nvSpPr>
        <p:spPr>
          <a:xfrm>
            <a:off x="645795" y="4161790"/>
            <a:ext cx="7893050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Slide Numb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A7C1-8FD3-E051-9D0D-7904E9436B2C}" type="slidenum">
              <a:t>‹#›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7" name="Date Placeholder 3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FD62-2CD3-E00B-9D0D-DA5EB3436B8F}" type="datetime1">
              <a:t>2020/6/24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F4bAADWFwAAAAAAAA=="/>
              </a:ext>
            </a:extLst>
          </p:cNvSpPr>
          <p:nvPr>
            <p:ph sz="quarter" idx="1"/>
          </p:nvPr>
        </p:nvSpPr>
        <p:spPr>
          <a:xfrm>
            <a:off x="645795" y="1793875"/>
            <a:ext cx="380301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CQsAAIc0AADWFwAAAAAAAA=="/>
              </a:ext>
            </a:extLst>
          </p:cNvSpPr>
          <p:nvPr>
            <p:ph sz="quarter" idx="2"/>
          </p:nvPr>
        </p:nvSpPr>
        <p:spPr>
          <a:xfrm>
            <a:off x="4735830" y="1793875"/>
            <a:ext cx="380301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mhkAAF4bAAD2JQAAAAAAAA=="/>
              </a:ext>
            </a:extLst>
          </p:cNvSpPr>
          <p:nvPr>
            <p:ph sz="quarter" idx="3"/>
          </p:nvPr>
        </p:nvSpPr>
        <p:spPr>
          <a:xfrm>
            <a:off x="645795" y="4161790"/>
            <a:ext cx="3803015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mhkAAIc0AAD2JQAAAAAAAA=="/>
              </a:ext>
            </a:extLst>
          </p:cNvSpPr>
          <p:nvPr>
            <p:ph sz="quarter" idx="4"/>
          </p:nvPr>
        </p:nvSpPr>
        <p:spPr>
          <a:xfrm>
            <a:off x="4735830" y="4161790"/>
            <a:ext cx="3803015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E567-29D3-E013-9D0D-DF46AB436B8A}" type="slidenum">
              <a:t>‹#›</a:t>
            </a:fld>
            <a:endParaRPr/>
          </a:p>
        </p:txBody>
      </p:sp>
      <p:sp>
        <p:nvSpPr>
          <p:cNvPr id="8" name="Footer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9" name="Date Placeholder 3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DB79-37D3-E02D-9D0D-C17895436B94}" type="datetime1">
              <a:t>2020/6/24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NQIAAIc0AACYCgAAAAAAAA=="/>
              </a:ext>
            </a:extLst>
          </p:cNvSpPr>
          <p:nvPr>
            <p:ph type="title"/>
          </p:nvPr>
        </p:nvSpPr>
        <p:spPr>
          <a:xfrm>
            <a:off x="645795" y="358775"/>
            <a:ext cx="7893050" cy="13633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5AwAACQsAAF4bAAD2JQAAAAAAAA=="/>
              </a:ext>
            </a:extLst>
          </p:cNvSpPr>
          <p:nvPr>
            <p:ph sz="half" idx="1"/>
          </p:nvPr>
        </p:nvSpPr>
        <p:spPr>
          <a:xfrm>
            <a:off x="645795" y="1793875"/>
            <a:ext cx="3803015" cy="43770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CQsAAIc0AADWFwAAAAAAAA=="/>
              </a:ext>
            </a:extLst>
          </p:cNvSpPr>
          <p:nvPr>
            <p:ph sz="quarter" idx="2"/>
          </p:nvPr>
        </p:nvSpPr>
        <p:spPr>
          <a:xfrm>
            <a:off x="4735830" y="1793875"/>
            <a:ext cx="3803015" cy="20808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HQAAmhkAAIc0AAD2JQAAAAAAAA=="/>
              </a:ext>
            </a:extLst>
          </p:cNvSpPr>
          <p:nvPr>
            <p:ph sz="quarter" idx="3"/>
          </p:nvPr>
        </p:nvSpPr>
        <p:spPr>
          <a:xfrm>
            <a:off x="4735830" y="4161790"/>
            <a:ext cx="3803015" cy="20091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ACC8-86D3-E05A-9D0D-700FE2436B25}" type="slidenum">
              <a:t>‹#›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Date Placeholder 3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>
                <a:solidFill>
                  <a:srgbClr val="8C8C8C"/>
                </a:solidFill>
              </a:defRPr>
            </a:pPr>
            <a:fld id="{3EB5981F-51D3-E06E-9D0D-A73BD6436BF2}" type="datetime1">
              <a:t>2020/6/24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R5bG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PwIAAGI0AABnCgAAA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" spc="0" baseline="0">
                <a:solidFill>
                  <a:schemeClr val="tx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" spc="0" baseline="0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pr" xmlns="" val="SMDATA_12_pX0PX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NDbH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OwsAAGI0AAAAJgAAAAAAAA=="/>
              </a:ext>
            </a:extLst>
          </p:cNvSpPr>
          <p:nvPr>
            <p:ph type="body" idx="1"/>
          </p:nvPr>
        </p:nvSpPr>
        <p:spPr>
          <a:xfrm>
            <a:off x="628650" y="1825625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685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8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Click to edit Master text styles</a:t>
            </a:r>
          </a:p>
          <a:p>
            <a:pPr marL="685800" marR="0" lvl="1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Second level</a:t>
            </a:r>
          </a:p>
          <a:p>
            <a:pPr marL="1143000" marR="0" lvl="2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0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Third level</a:t>
            </a:r>
          </a:p>
          <a:p>
            <a:pPr marL="1600200" marR="0" lvl="3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Fourth level</a:t>
            </a:r>
          </a:p>
          <a:p>
            <a:pPr marL="2057400" marR="0" lvl="4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Zm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eAwAAGicAAIYQAABZKQAAAAAAAA=="/>
              </a:ext>
            </a:extLst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EB5DD04-4AD3-E02B-9D0D-BC7E93436BE9}" type="datetime1">
              <a:t>2020/6/24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mb2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EgAAGicAAJ4lAABZKQAAAAAAAA=="/>
              </a:ext>
            </a:extLst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gdH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6JwAAGicAAGI0AABZKQAAAAAAAA=="/>
              </a:ext>
            </a:extLst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EB5A542-0CD3-E053-9D0D-FA06EB436BAF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6000" b="0" i="0" u="none" strike="noStrike" kern="1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3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eAAAAAAAAAHYNAAA9KgAAAAAAAA=="/>
              </a:ext>
            </a:extLst>
          </p:cNvSpPr>
          <p:nvPr/>
        </p:nvSpPr>
        <p:spPr>
          <a:xfrm>
            <a:off x="19050" y="0"/>
            <a:ext cx="2169160" cy="6866255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14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BZMAAAAAAAAFkwAAA9KgAAAAAAAA=="/>
              </a:ext>
            </a:extLst>
          </p:cNvSpPr>
          <p:nvPr/>
        </p:nvSpPr>
        <p:spPr>
          <a:xfrm>
            <a:off x="7859395" y="0"/>
            <a:ext cx="0" cy="6866255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4" name="矩形 24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BkIAAARScAANgtAACiKQAAAAAAAA=="/>
              </a:ext>
            </a:extLst>
          </p:cNvSpPr>
          <p:nvPr/>
        </p:nvSpPr>
        <p:spPr>
          <a:xfrm>
            <a:off x="5265420" y="6383655"/>
            <a:ext cx="2186940" cy="384175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5" name="TextBox 17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wIAAAMCcAAH4tAACGKQAAAAAAAA=="/>
              </a:ext>
            </a:extLst>
          </p:cNvSpPr>
          <p:nvPr/>
        </p:nvSpPr>
        <p:spPr>
          <a:xfrm>
            <a:off x="5273040" y="6370320"/>
            <a:ext cx="2122170" cy="37973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汇报人：</a:t>
            </a:r>
            <a:r>
              <a:rPr lang="en-US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胡明勇</a:t>
            </a:r>
          </a:p>
        </p:txBody>
      </p:sp>
      <p:sp>
        <p:nvSpPr>
          <p:cNvPr id="6" name="TextBox 18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nDwAApwsAAOswAAChDwAAAAAAAA=="/>
              </a:ext>
            </a:extLst>
          </p:cNvSpPr>
          <p:nvPr/>
        </p:nvSpPr>
        <p:spPr>
          <a:xfrm>
            <a:off x="2503805" y="1894205"/>
            <a:ext cx="5448300" cy="64643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工作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汇报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sp>
        <p:nvSpPr>
          <p:cNvPr id="7" name="矩形 30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6EQAAOwgAANApAADSCgAAAAAAAA=="/>
              </a:ext>
            </a:extLst>
          </p:cNvSpPr>
          <p:nvPr/>
        </p:nvSpPr>
        <p:spPr>
          <a:xfrm>
            <a:off x="3176276" y="1337945"/>
            <a:ext cx="3874770" cy="421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130" dirty="0" smtClean="0">
                <a:solidFill>
                  <a:srgbClr val="262626"/>
                </a:solidFill>
                <a:latin typeface="微软雅黑" pitchFamily="2"/>
                <a:ea typeface="微软雅黑" pitchFamily="2"/>
                <a:cs typeface="Calibri" pitchFamily="2" charset="0"/>
              </a:rPr>
              <a:t>公司试用人员转正评审报告</a:t>
            </a:r>
            <a:endParaRPr lang="zh-CN" sz="2130" dirty="0">
              <a:solidFill>
                <a:srgbClr val="262626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8" name="矩形 11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eAAAAuRAAAHYNAABSFAAAAAAAAA=="/>
              </a:ext>
            </a:extLst>
          </p:cNvSpPr>
          <p:nvPr/>
        </p:nvSpPr>
        <p:spPr>
          <a:xfrm>
            <a:off x="19050" y="2718435"/>
            <a:ext cx="2169160" cy="5848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sz="1600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福州新途信息科技有限公司</a:t>
            </a:r>
          </a:p>
        </p:txBody>
      </p:sp>
      <p:pic>
        <p:nvPicPr>
          <p:cNvPr id="9" name="Picture 2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JVy8GyqhDI/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hw0AAMkXAABdNAAAnCUAAAAAAA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3866515"/>
            <a:ext cx="6313170" cy="224726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10" name="图片 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AAAAAEEKAACEDQAAJw8AAAAAAA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6875"/>
            <a:ext cx="2197100" cy="7962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slow">
    <p:fade/>
    <p:extLst>
      <p:ext uri="smNativeData">
        <pr:smNativeData xmlns:pr="pr" xmlns="" val="pX0PXAAAAAAIBw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vj+7E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r1PyM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3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wXcM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业务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LqeCg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10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9" name="副标题 7"/>
          <p:cNvSpPr txBox="1">
            <a:spLocks/>
          </p:cNvSpPr>
          <p:nvPr/>
        </p:nvSpPr>
        <p:spPr>
          <a:xfrm>
            <a:off x="552450" y="1233167"/>
            <a:ext cx="7973482" cy="459190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685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marL="0" indent="0" algn="ctr">
              <a:buNone/>
            </a:pPr>
            <a:r>
              <a:rPr lang="zh-CN" altLang="en-US" dirty="0" smtClean="0"/>
              <a:t>二、业务层面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 冲压车间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订单</a:t>
            </a:r>
            <a:r>
              <a:rPr lang="zh-CN" altLang="en-US" sz="2000" dirty="0" smtClean="0"/>
              <a:t>方面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缺陷</a:t>
            </a:r>
            <a:r>
              <a:rPr lang="zh-CN" altLang="en-US" sz="2000" dirty="0" smtClean="0"/>
              <a:t>录入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滞留</a:t>
            </a:r>
            <a:r>
              <a:rPr lang="zh-CN" altLang="en-US" sz="2000" dirty="0" smtClean="0"/>
              <a:t>车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手动过点</a:t>
            </a:r>
            <a:r>
              <a:rPr lang="zh-CN" altLang="en-US" sz="2000" dirty="0" smtClean="0"/>
              <a:t>事件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自动过点事件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613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vj+7E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r1PyM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3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wXcM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业务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LqeCg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 smtClean="0">
                <a:solidFill>
                  <a:srgbClr val="C00000"/>
                </a:solidFill>
              </a:rPr>
              <a:t>1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5795" y="765192"/>
            <a:ext cx="7893050" cy="348178"/>
          </a:xfrm>
        </p:spPr>
        <p:txBody>
          <a:bodyPr/>
          <a:lstStyle/>
          <a:p>
            <a:pPr algn="l"/>
            <a:r>
              <a:rPr lang="en-US" altLang="zh-CN" sz="1600" dirty="0"/>
              <a:t>1.</a:t>
            </a:r>
            <a:r>
              <a:rPr lang="zh-CN" altLang="en-US" sz="1600" dirty="0"/>
              <a:t>冲压车间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5795" y="1141940"/>
            <a:ext cx="7893050" cy="1719786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endParaRPr lang="zh-CN" altLang="en-US" sz="1000" dirty="0"/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645795" y="3415190"/>
            <a:ext cx="7893050" cy="31380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685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）维护缺陷主数据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）检测时录入缺陷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3</a:t>
            </a:r>
            <a:r>
              <a:rPr lang="zh-CN" altLang="en-US" sz="1000" dirty="0"/>
              <a:t>）进出返修</a:t>
            </a:r>
            <a:r>
              <a:rPr lang="zh-CN" altLang="en-US" sz="1000" dirty="0" smtClean="0"/>
              <a:t>区</a:t>
            </a:r>
            <a:endParaRPr lang="zh-CN" altLang="en-US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	Ｉ</a:t>
            </a:r>
            <a:r>
              <a:rPr lang="en-US" altLang="zh-CN" sz="1000" dirty="0" smtClean="0"/>
              <a:t>.</a:t>
            </a:r>
            <a:r>
              <a:rPr lang="zh-CN" altLang="en-US" sz="1000" dirty="0" smtClean="0"/>
              <a:t>判断</a:t>
            </a:r>
            <a:r>
              <a:rPr lang="zh-CN" altLang="en-US" sz="1000" dirty="0"/>
              <a:t>是否在返修区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	</a:t>
            </a:r>
            <a:r>
              <a:rPr lang="en-US" altLang="zh-CN" sz="1000" dirty="0" smtClean="0"/>
              <a:t>Ⅱ.</a:t>
            </a:r>
            <a:r>
              <a:rPr lang="zh-CN" altLang="en-US" sz="1000" dirty="0" smtClean="0"/>
              <a:t>判断</a:t>
            </a:r>
            <a:r>
              <a:rPr lang="zh-CN" altLang="en-US" sz="1000" dirty="0"/>
              <a:t>是否进行进出库操作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	</a:t>
            </a:r>
            <a:r>
              <a:rPr lang="en-US" altLang="zh-CN" sz="1000" dirty="0" smtClean="0"/>
              <a:t>Ⅲ.</a:t>
            </a:r>
            <a:r>
              <a:rPr lang="zh-CN" altLang="en-US" sz="1000" dirty="0" smtClean="0"/>
              <a:t>添加</a:t>
            </a:r>
            <a:r>
              <a:rPr lang="zh-CN" altLang="en-US" sz="1000" dirty="0"/>
              <a:t>进出库履历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4</a:t>
            </a:r>
            <a:r>
              <a:rPr lang="zh-CN" altLang="en-US" sz="1000" dirty="0"/>
              <a:t>）缺陷关闭</a:t>
            </a:r>
          </a:p>
        </p:txBody>
      </p:sp>
      <p:sp>
        <p:nvSpPr>
          <p:cNvPr id="11" name="标题 6"/>
          <p:cNvSpPr txBox="1">
            <a:spLocks/>
          </p:cNvSpPr>
          <p:nvPr/>
        </p:nvSpPr>
        <p:spPr>
          <a:xfrm>
            <a:off x="645795" y="2987906"/>
            <a:ext cx="7893050" cy="34817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" spc="0" baseline="0">
                <a:solidFill>
                  <a:schemeClr val="tx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algn="l"/>
            <a:r>
              <a:rPr lang="en-US" altLang="zh-CN" sz="1600" dirty="0" smtClean="0"/>
              <a:t>2.</a:t>
            </a:r>
            <a:r>
              <a:rPr lang="zh-CN" altLang="en-US" sz="1600" dirty="0"/>
              <a:t>缺陷录入</a:t>
            </a:r>
          </a:p>
        </p:txBody>
      </p:sp>
    </p:spTree>
    <p:extLst>
      <p:ext uri="{BB962C8B-B14F-4D97-AF65-F5344CB8AC3E}">
        <p14:creationId xmlns:p14="http://schemas.microsoft.com/office/powerpoint/2010/main" val="9966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vj+7E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r1PyM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3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wXcM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业务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LqeCg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1</a:t>
            </a:r>
            <a:r>
              <a:rPr lang="en-US" sz="3200" dirty="0">
                <a:solidFill>
                  <a:srgbClr val="C00000"/>
                </a:solidFill>
              </a:rPr>
              <a:t>2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52450" y="1007513"/>
            <a:ext cx="7893050" cy="348178"/>
          </a:xfrm>
        </p:spPr>
        <p:txBody>
          <a:bodyPr/>
          <a:lstStyle/>
          <a:p>
            <a:pPr algn="l"/>
            <a:r>
              <a:rPr lang="en-US" altLang="zh-CN" sz="1600" dirty="0"/>
              <a:t>3. </a:t>
            </a:r>
            <a:r>
              <a:rPr lang="zh-CN" altLang="en-US" sz="1600" dirty="0"/>
              <a:t>滞留车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52450" y="1445955"/>
            <a:ext cx="7893050" cy="974727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）生成滞留车规则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）根据规则添加过点计划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3</a:t>
            </a:r>
            <a:r>
              <a:rPr lang="zh-CN" altLang="en-US" sz="1000" dirty="0"/>
              <a:t>）查询界面查出满足滞留车规则的滞留车</a:t>
            </a:r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552450" y="3182464"/>
            <a:ext cx="7893050" cy="136847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685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 smtClean="0"/>
              <a:t>）现场手动或自动扫描</a:t>
            </a:r>
            <a:r>
              <a:rPr lang="en-US" altLang="zh-CN" sz="1000" dirty="0" smtClean="0"/>
              <a:t>FRID，</a:t>
            </a:r>
            <a:r>
              <a:rPr lang="zh-CN" altLang="en-US" sz="1000" dirty="0" smtClean="0"/>
              <a:t>将扫描到的信息发送到</a:t>
            </a:r>
            <a:r>
              <a:rPr lang="en-US" altLang="zh-CN" sz="1000" dirty="0" smtClean="0"/>
              <a:t>MQ</a:t>
            </a:r>
            <a:r>
              <a:rPr lang="zh-CN" altLang="en-US" sz="1000" dirty="0" smtClean="0"/>
              <a:t>服务器</a:t>
            </a:r>
            <a:endParaRPr lang="zh-CN" altLang="en-US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2</a:t>
            </a:r>
            <a:r>
              <a:rPr lang="zh-CN" altLang="en-US" sz="1000" dirty="0" smtClean="0"/>
              <a:t>）</a:t>
            </a:r>
            <a:r>
              <a:rPr lang="zh-CN" altLang="en-US" sz="1000" dirty="0"/>
              <a:t>有新纪录时发送信息</a:t>
            </a:r>
            <a:r>
              <a:rPr lang="zh-CN" altLang="en-US" sz="1000" dirty="0" smtClean="0"/>
              <a:t>到</a:t>
            </a: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 smtClean="0"/>
              <a:t>4</a:t>
            </a:r>
            <a:r>
              <a:rPr lang="zh-CN" altLang="en-US" sz="1000" dirty="0" smtClean="0"/>
              <a:t>）</a:t>
            </a:r>
            <a:r>
              <a:rPr lang="zh-CN" altLang="en-US" sz="1000" dirty="0"/>
              <a:t>接收到</a:t>
            </a:r>
            <a:r>
              <a:rPr lang="en-US" altLang="zh-CN" sz="1000" dirty="0"/>
              <a:t>MQ</a:t>
            </a:r>
            <a:r>
              <a:rPr lang="zh-CN" altLang="en-US" sz="1000" dirty="0"/>
              <a:t>的消息，解析后执行添加过点信息方法，添加过点记录。</a:t>
            </a:r>
          </a:p>
        </p:txBody>
      </p:sp>
      <p:sp>
        <p:nvSpPr>
          <p:cNvPr id="11" name="标题 6"/>
          <p:cNvSpPr txBox="1">
            <a:spLocks/>
          </p:cNvSpPr>
          <p:nvPr/>
        </p:nvSpPr>
        <p:spPr>
          <a:xfrm>
            <a:off x="552450" y="2674244"/>
            <a:ext cx="7893050" cy="34817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" spc="0" baseline="0">
                <a:solidFill>
                  <a:schemeClr val="tx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algn="l"/>
            <a:r>
              <a:rPr lang="en-US" altLang="zh-CN" sz="1600" dirty="0"/>
              <a:t>4</a:t>
            </a:r>
            <a:r>
              <a:rPr lang="en-US" altLang="zh-CN" sz="1600" dirty="0" smtClean="0"/>
              <a:t>.</a:t>
            </a:r>
            <a:r>
              <a:rPr lang="zh-CN" altLang="en-US" sz="1600" dirty="0"/>
              <a:t>手动过点事件</a:t>
            </a:r>
          </a:p>
        </p:txBody>
      </p:sp>
      <p:sp>
        <p:nvSpPr>
          <p:cNvPr id="12" name="标题 6"/>
          <p:cNvSpPr txBox="1">
            <a:spLocks/>
          </p:cNvSpPr>
          <p:nvPr/>
        </p:nvSpPr>
        <p:spPr>
          <a:xfrm>
            <a:off x="552450" y="4731467"/>
            <a:ext cx="7893050" cy="34817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" spc="0" baseline="0">
                <a:solidFill>
                  <a:schemeClr val="tx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algn="l"/>
            <a:r>
              <a:rPr lang="en-US" altLang="zh-CN" sz="1600" dirty="0" smtClean="0"/>
              <a:t>5.</a:t>
            </a:r>
            <a:r>
              <a:rPr lang="zh-CN" altLang="en-US" sz="1600" dirty="0"/>
              <a:t>自</a:t>
            </a:r>
            <a:r>
              <a:rPr lang="zh-CN" altLang="en-US" sz="1600" dirty="0" smtClean="0"/>
              <a:t>动</a:t>
            </a:r>
            <a:r>
              <a:rPr lang="zh-CN" altLang="en-US" sz="1600" dirty="0"/>
              <a:t>过点事件</a:t>
            </a:r>
          </a:p>
        </p:txBody>
      </p:sp>
      <p:sp>
        <p:nvSpPr>
          <p:cNvPr id="13" name="内容占位符 7"/>
          <p:cNvSpPr txBox="1">
            <a:spLocks/>
          </p:cNvSpPr>
          <p:nvPr/>
        </p:nvSpPr>
        <p:spPr>
          <a:xfrm>
            <a:off x="552450" y="5233161"/>
            <a:ext cx="7893050" cy="56665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685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400" dirty="0" smtClean="0"/>
              <a:t>     PLC                   </a:t>
            </a:r>
            <a:r>
              <a:rPr lang="en-US" altLang="zh-CN" sz="1400" dirty="0" err="1" smtClean="0"/>
              <a:t>KepWare</a:t>
            </a:r>
            <a:r>
              <a:rPr lang="en-US" altLang="zh-CN" sz="1400" dirty="0" smtClean="0"/>
              <a:t>                    FTSP                    SOS</a:t>
            </a:r>
            <a:r>
              <a:rPr lang="zh-CN" altLang="en-US" sz="1400" dirty="0" smtClean="0"/>
              <a:t>服务器</a:t>
            </a:r>
            <a:r>
              <a:rPr lang="en-US" altLang="zh-CN" sz="1400" dirty="0" smtClean="0"/>
              <a:t>                    </a:t>
            </a:r>
            <a:r>
              <a:rPr lang="en-US" altLang="zh-CN" sz="1400" dirty="0" err="1" smtClean="0"/>
              <a:t>Livedate</a:t>
            </a:r>
            <a:endParaRPr lang="zh-CN" altLang="en-US" sz="14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587183" y="5442524"/>
            <a:ext cx="681885" cy="14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11183" y="5457517"/>
            <a:ext cx="681885" cy="14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259580" y="5450991"/>
            <a:ext cx="681885" cy="14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871323" y="5436294"/>
            <a:ext cx="681885" cy="14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vj+7E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r1PyM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3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wXcM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业务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LqeCg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13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5795" y="765192"/>
            <a:ext cx="7893050" cy="348178"/>
          </a:xfrm>
        </p:spPr>
        <p:txBody>
          <a:bodyPr/>
          <a:lstStyle/>
          <a:p>
            <a:pPr algn="l"/>
            <a:r>
              <a:rPr lang="en-US" altLang="zh-CN" sz="1600" dirty="0" smtClean="0"/>
              <a:t>6.</a:t>
            </a:r>
            <a:r>
              <a:rPr lang="zh-CN" altLang="en-US" sz="1600" dirty="0"/>
              <a:t>订单方面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5795" y="1141939"/>
            <a:ext cx="7893050" cy="3040594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）订单</a:t>
            </a:r>
            <a:r>
              <a:rPr lang="zh-CN" altLang="en-US" sz="1000" dirty="0" smtClean="0"/>
              <a:t>接收    </a:t>
            </a:r>
            <a:r>
              <a:rPr lang="en-US" altLang="zh-CN" sz="1000" dirty="0" smtClean="0"/>
              <a:t>ERP</a:t>
            </a:r>
            <a:r>
              <a:rPr lang="zh-CN" altLang="en-US" sz="1000" dirty="0" smtClean="0"/>
              <a:t>创建订单，</a:t>
            </a:r>
            <a:r>
              <a:rPr lang="en-US" altLang="zh-CN" sz="1000" dirty="0" smtClean="0"/>
              <a:t>MES</a:t>
            </a:r>
            <a:r>
              <a:rPr lang="zh-CN" altLang="en-US" sz="1000" dirty="0" smtClean="0"/>
              <a:t> 从</a:t>
            </a:r>
            <a:r>
              <a:rPr lang="en-US" altLang="zh-CN" sz="1000" dirty="0" smtClean="0"/>
              <a:t>ESB</a:t>
            </a:r>
            <a:r>
              <a:rPr lang="zh-CN" altLang="en-US" sz="1000" dirty="0" smtClean="0"/>
              <a:t>接收到订单信息，解析到数据库</a:t>
            </a:r>
            <a:endParaRPr lang="zh-CN" altLang="en-US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）订单</a:t>
            </a:r>
            <a:r>
              <a:rPr lang="zh-CN" altLang="en-US" sz="1000" dirty="0" smtClean="0"/>
              <a:t>排序     发布订单的人可以根据生产现场的具体情况，调整短期订单的发布顺序</a:t>
            </a:r>
            <a:endParaRPr lang="en-US" altLang="zh-CN" sz="1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3</a:t>
            </a:r>
            <a:r>
              <a:rPr lang="zh-CN" altLang="en-US" sz="1000" dirty="0" smtClean="0"/>
              <a:t>）</a:t>
            </a:r>
            <a:r>
              <a:rPr lang="zh-CN" altLang="en-US" sz="1000" dirty="0"/>
              <a:t>冻结</a:t>
            </a:r>
            <a:r>
              <a:rPr lang="zh-CN" altLang="en-US" sz="1000" dirty="0" smtClean="0"/>
              <a:t>解冻     根据现场情况，暂停一些订单的执行，问题解决后，继续执行该订单</a:t>
            </a:r>
            <a:endParaRPr lang="en-US" altLang="zh-CN" sz="1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4</a:t>
            </a:r>
            <a:r>
              <a:rPr lang="zh-CN" altLang="en-US" sz="1000" dirty="0"/>
              <a:t>）订单验证     张家口项目验证 订单里 车型和车身颜色。</a:t>
            </a:r>
            <a:r>
              <a:rPr lang="en-US" altLang="zh-CN" sz="1000" dirty="0"/>
              <a:t>FMC</a:t>
            </a:r>
            <a:r>
              <a:rPr lang="zh-CN" altLang="en-US" sz="1000" dirty="0"/>
              <a:t>验证的是订单的</a:t>
            </a:r>
            <a:r>
              <a:rPr lang="zh-CN" altLang="en-US" sz="1000" dirty="0" smtClean="0"/>
              <a:t>完整性</a:t>
            </a:r>
            <a:endParaRPr lang="zh-CN" altLang="en-US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 smtClean="0"/>
              <a:t>5</a:t>
            </a:r>
            <a:r>
              <a:rPr lang="zh-CN" altLang="en-US" sz="1000" dirty="0" smtClean="0"/>
              <a:t>）</a:t>
            </a:r>
            <a:r>
              <a:rPr lang="zh-CN" altLang="en-US" sz="1000" dirty="0"/>
              <a:t>订单</a:t>
            </a:r>
            <a:r>
              <a:rPr lang="zh-CN" altLang="en-US" sz="1000" dirty="0" smtClean="0"/>
              <a:t>发布    确定订单无误后，发布订单，生成</a:t>
            </a:r>
            <a:r>
              <a:rPr lang="zh-CN" altLang="en-US" sz="1000" dirty="0"/>
              <a:t>子</a:t>
            </a:r>
            <a:r>
              <a:rPr lang="zh-CN" altLang="en-US" sz="1000" dirty="0" smtClean="0"/>
              <a:t>订单排序存入数据库，</a:t>
            </a:r>
            <a:r>
              <a:rPr lang="zh-CN" altLang="en-US" sz="1000" dirty="0"/>
              <a:t>供</a:t>
            </a:r>
            <a:r>
              <a:rPr lang="en-US" altLang="zh-CN" sz="1000" dirty="0"/>
              <a:t>PLC</a:t>
            </a:r>
            <a:r>
              <a:rPr lang="zh-CN" altLang="en-US" sz="1000" dirty="0" smtClean="0"/>
              <a:t>请求</a:t>
            </a:r>
            <a:endParaRPr lang="en-US" altLang="zh-CN" sz="1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 smtClean="0"/>
              <a:t>6</a:t>
            </a:r>
            <a:r>
              <a:rPr lang="zh-CN" altLang="en-US" sz="1000" dirty="0" smtClean="0"/>
              <a:t>）订单下发 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7</a:t>
            </a:r>
            <a:r>
              <a:rPr lang="zh-CN" altLang="en-US" sz="1000" dirty="0" smtClean="0"/>
              <a:t>）订单启动     </a:t>
            </a:r>
            <a:r>
              <a:rPr lang="en-US" altLang="zh-CN" sz="1000" dirty="0" smtClean="0"/>
              <a:t>PLC</a:t>
            </a:r>
            <a:r>
              <a:rPr lang="zh-CN" altLang="en-US" sz="1000" dirty="0" smtClean="0"/>
              <a:t>从数据库按顺序获取到订单后存入</a:t>
            </a:r>
            <a:r>
              <a:rPr lang="en-US" altLang="zh-CN" sz="1000" dirty="0" smtClean="0"/>
              <a:t>PLC，</a:t>
            </a:r>
            <a:r>
              <a:rPr lang="zh-CN" altLang="en-US" sz="1000" dirty="0" smtClean="0"/>
              <a:t>车辆到达该站点后，向</a:t>
            </a:r>
            <a:r>
              <a:rPr lang="en-US" altLang="zh-CN" sz="1000" dirty="0"/>
              <a:t>MES</a:t>
            </a:r>
            <a:r>
              <a:rPr lang="zh-CN" altLang="en-US" sz="1000" dirty="0"/>
              <a:t>发出</a:t>
            </a:r>
            <a:r>
              <a:rPr lang="zh-CN" altLang="en-US" sz="1000" dirty="0" smtClean="0"/>
              <a:t>请求，触发订单启动事件，</a:t>
            </a:r>
            <a:r>
              <a:rPr lang="zh-CN" altLang="en-US" sz="1000" dirty="0"/>
              <a:t>启动</a:t>
            </a:r>
            <a:r>
              <a:rPr lang="zh-CN" altLang="en-US" sz="1000" dirty="0" smtClean="0"/>
              <a:t>订单</a:t>
            </a:r>
            <a:endParaRPr lang="en-US" altLang="zh-CN" sz="1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	</a:t>
            </a:r>
            <a:r>
              <a:rPr lang="zh-CN" altLang="en-US" sz="1000" dirty="0" smtClean="0"/>
              <a:t>并跟踪订单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8</a:t>
            </a:r>
            <a:r>
              <a:rPr lang="zh-CN" altLang="en-US" sz="1000" dirty="0" smtClean="0"/>
              <a:t>）</a:t>
            </a:r>
            <a:r>
              <a:rPr lang="zh-CN" altLang="en-US" sz="1000" dirty="0"/>
              <a:t>订单</a:t>
            </a:r>
            <a:r>
              <a:rPr lang="zh-CN" altLang="en-US" sz="1000" dirty="0" smtClean="0"/>
              <a:t>完成     打印完合格证以后，订单状态变为</a:t>
            </a:r>
            <a:r>
              <a:rPr lang="en-US" altLang="zh-CN" sz="1000" dirty="0" smtClean="0"/>
              <a:t>finish，</a:t>
            </a:r>
            <a:r>
              <a:rPr lang="zh-CN" altLang="en-US" sz="1000" dirty="0" smtClean="0"/>
              <a:t>此时合格证可以重复打印</a:t>
            </a:r>
            <a:endParaRPr lang="zh-CN" altLang="en-US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9</a:t>
            </a:r>
            <a:r>
              <a:rPr lang="zh-CN" altLang="en-US" sz="1000" dirty="0" smtClean="0"/>
              <a:t>）</a:t>
            </a:r>
            <a:r>
              <a:rPr lang="zh-CN" altLang="en-US" sz="1000" dirty="0"/>
              <a:t>订单</a:t>
            </a:r>
            <a:r>
              <a:rPr lang="zh-CN" altLang="en-US" sz="1000" dirty="0" smtClean="0"/>
              <a:t>关闭    定时器</a:t>
            </a:r>
            <a:r>
              <a:rPr lang="en-US" altLang="zh-CN" sz="1000" dirty="0" smtClean="0"/>
              <a:t>48</a:t>
            </a:r>
            <a:r>
              <a:rPr lang="zh-CN" altLang="en-US" sz="1000" dirty="0" smtClean="0"/>
              <a:t>小时后关闭</a:t>
            </a:r>
            <a:r>
              <a:rPr lang="zh-CN" altLang="en-US" sz="1000" dirty="0"/>
              <a:t>订单，订单状态</a:t>
            </a:r>
            <a:r>
              <a:rPr lang="zh-CN" altLang="en-US" sz="1000" dirty="0" smtClean="0"/>
              <a:t>变为</a:t>
            </a:r>
            <a:r>
              <a:rPr lang="en-US" altLang="zh-CN" sz="1000" dirty="0" smtClean="0"/>
              <a:t>close，</a:t>
            </a:r>
            <a:r>
              <a:rPr lang="zh-CN" altLang="en-US" sz="1000" dirty="0" smtClean="0"/>
              <a:t>此时不能再打印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88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vj+7E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r1PyM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3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wXcM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业务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LqeCg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altLang="zh-CN" sz="3200" dirty="0" smtClean="0">
                <a:solidFill>
                  <a:srgbClr val="C0000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073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/CAAAQSAAAMYsAADdJAAAAAAAAA=="/>
              </a:ext>
            </a:extLst>
          </p:cNvSpPr>
          <p:nvPr/>
        </p:nvSpPr>
        <p:spPr>
          <a:xfrm>
            <a:off x="1421765" y="5243195"/>
            <a:ext cx="5856605" cy="7493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4265" b="1">
                <a:solidFill>
                  <a:srgbClr val="C00000"/>
                </a:solidFill>
                <a:latin typeface="微软雅黑" pitchFamily="2"/>
                <a:ea typeface="微软雅黑" pitchFamily="2"/>
                <a:cs typeface="经典特宋简" charset="0"/>
              </a:rPr>
              <a:t>Thank you</a:t>
            </a:r>
            <a:endParaRPr lang="zh-CN" sz="4265" b="1">
              <a:solidFill>
                <a:srgbClr val="C00000"/>
              </a:solidFill>
              <a:latin typeface="微软雅黑" pitchFamily="2"/>
              <a:ea typeface="微软雅黑" pitchFamily="2"/>
              <a:cs typeface="经典特宋简" charset="0"/>
            </a:endParaRPr>
          </a:p>
        </p:txBody>
      </p:sp>
      <p:sp>
        <p:nvSpPr>
          <p:cNvPr id="3" name="矩形 2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pEQAA3CQAAF0kAAAxJwAAAAAAAA=="/>
              </a:ext>
            </a:extLst>
          </p:cNvSpPr>
          <p:nvPr/>
        </p:nvSpPr>
        <p:spPr>
          <a:xfrm>
            <a:off x="2789555" y="5991860"/>
            <a:ext cx="3121660" cy="37909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sz="1865">
                <a:solidFill>
                  <a:srgbClr val="C00000"/>
                </a:solidFill>
                <a:latin typeface="微软雅黑" pitchFamily="2"/>
                <a:ea typeface="微软雅黑" pitchFamily="2"/>
                <a:cs typeface="Calibri" pitchFamily="2" charset="0"/>
              </a:rPr>
              <a:t>福州新途信息科技有限公司 </a:t>
            </a:r>
          </a:p>
        </p:txBody>
      </p:sp>
      <p:sp>
        <p:nvSpPr>
          <p:cNvPr id="4" name="矩形 1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QSAAAPQQAABVJwAAAAAAAA=="/>
              </a:ext>
            </a:extLst>
          </p:cNvSpPr>
          <p:nvPr/>
        </p:nvSpPr>
        <p:spPr>
          <a:xfrm>
            <a:off x="0" y="5243195"/>
            <a:ext cx="2755900" cy="11506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5" name="矩形 44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CSJAAAQSAAAEA4AABVJwAAAAAAAA=="/>
              </a:ext>
            </a:extLst>
          </p:cNvSpPr>
          <p:nvPr/>
        </p:nvSpPr>
        <p:spPr>
          <a:xfrm>
            <a:off x="5944870" y="5243195"/>
            <a:ext cx="3199130" cy="11506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6" name="AutoShape 6"/>
          <p:cNvSpPr>
            <a:extLst>
              <a:ext uri="smNativeData">
                <pr:smNativeData xmlns:pr="pr" xmlns="" val="SMDATA_12_pX0PXBMAAAAlAAAAbg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QAAAAAAAAko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CWAgAApQMAAAccAADoGwAAAAAAAA=="/>
              </a:ext>
            </a:extLst>
          </p:cNvSpPr>
          <p:nvPr/>
        </p:nvSpPr>
        <p:spPr>
          <a:xfrm>
            <a:off x="420370" y="592455"/>
            <a:ext cx="4135755" cy="3943985"/>
          </a:xfrm>
          <a:prstGeom prst="pentagon">
            <a:avLst/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sz="2400"/>
          </a:p>
        </p:txBody>
      </p:sp>
      <p:pic>
        <p:nvPicPr>
          <p:cNvPr id="7" name="Picture 7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IAAAD///8AAAAAAAAAAAAAAAAAAAAAAAAAAABkAAAAZAAAAAAAAAAXAAAAFAAAAAAAAAAAAAAA/38AAP9/AAAAAAAACQAAAAQAAAAAAAAADAAAABAAAAAAAAAAAAAAAAAAAAAAAAAAHgAAAGgAAAAAAAAAAAAAAAAAAAAAAAAAAAAAABAnAAAQJwAAAAAAAAAAAAAAAAAAAAAAAAAAAAAAAAAAAAAAAAAAAAAUAAAAAAAAAMDA/wAAAAAAZAAAADIAAAAAAAAAZAAAAAAAAAB/f38AAQAAAB8AAABUAAAAW5vVBf///wEAAAAAAAAAAAAAAAAAAAAAAAAAAAAAAAAAAAAAAAAAAAAAAAJ/f38A5+bmA8zMzADAwP8Af39/AAAAAAAAAAAAAAAAAP///wD///8AIQAAABgAAAAUAAAAgwMAAE4DAADREgAArhIAAAAAAAA="/>
              </a:ext>
            </a:extLst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865" y="537210"/>
            <a:ext cx="2487930" cy="24993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grpSp>
        <p:nvGrpSpPr>
          <p:cNvPr id="8" name="组合 4"/>
          <p:cNvGrpSpPr>
            <a:extLst>
              <a:ext uri="smNativeData">
                <pr:smNativeData xmlns:pr="pr" xmlns="" val="SMDATA_6_pX0PXB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NQAAABaAAAA1RUAAH4VAAAAAAAA"/>
              </a:ext>
            </a:extLst>
          </p:cNvGrpSpPr>
          <p:nvPr/>
        </p:nvGrpSpPr>
        <p:grpSpPr>
          <a:xfrm>
            <a:off x="134620" y="57150"/>
            <a:ext cx="3414395" cy="3436620"/>
            <a:chOff x="134620" y="57150"/>
            <a:chExt cx="3414395" cy="3436620"/>
          </a:xfrm>
        </p:grpSpPr>
        <p:sp>
          <p:nvSpPr>
            <p:cNvPr id="11" name="椭圆 5"/>
            <p:cNvSpPr>
              <a:extLst>
                <a:ext uri="smNativeData">
                  <pr:smNativeData xmlns:pr="pr" xmlns="" val="SMDATA_12_pX0PXB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L+/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v7+/AH9/fwDn5uYDzMzMAMDA/wB/f38AAAAAAAAAAAAAAAAAAAAAAAAAAAAhAAAAGAAAABQAAAD7AwAAhgMAAK4SAABSEgAAAAAAAA=="/>
                </a:ext>
              </a:extLst>
            </p:cNvSpPr>
            <p:nvPr/>
          </p:nvSpPr>
          <p:spPr>
            <a:xfrm>
              <a:off x="647065" y="572770"/>
              <a:ext cx="2389505" cy="2405380"/>
            </a:xfrm>
            <a:prstGeom prst="ellipse">
              <a:avLst/>
            </a:prstGeom>
            <a:noFill/>
            <a:ln w="12700" cap="flat" cmpd="sng" algn="ctr">
              <a:solidFill>
                <a:srgbClr val="BFBFB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rgbClr val="FFFFFF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zh-CN" sz="2400"/>
            </a:p>
          </p:txBody>
        </p:sp>
        <p:sp>
          <p:nvSpPr>
            <p:cNvPr id="10" name="任意多边形 6"/>
            <p:cNvSpPr>
              <a:extLst>
                <a:ext uri="smNativeData">
                  <pr:smNativeData xmlns:pr="pr" xmlns="" val="SMDATA_12_pX0PXBMAAAAlAAAACwAAAA0AAAAAAAAAAAAAAAAAAAAAAAAAAAAAAAABAAAAAAAAAAEAAABQAAAAAAAAAAAA4D8AAAAAAADgPwAAAAAAAOA/AAAAAAAA4D8AAAAAAADgPwAAAAAAAOA/AAAAAAAA4D8AAAAAAADgPwAAAAAAAOA/AAAAAAAA4D8CAAAAjAAAAAEAAAADAAAA8PDwANvb2wAAAAAAAAAAAAAAAAAAAAAAAAAAAAAAAAAAAAAAZAAAAAEAAABAAAAAZAAAAGMAAAA7AQ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QAAAAAAAAAAAAAAAAAAAAEAAAAAAAAAPAAAAEcAAABHAAAAZAAAAGQAAAAAAAAAy8vLADwAAABHAAAARwAAAGQAAABkAAAAAAAAABcAAAAUAAAAAAAAAAAAAAD/fwAA/38AAAAAAAAJAAAABAAAAAAAAAAMAAAAEAAAAAAAAAAAAAAAAAAAAAAAAAAeAAAAaAAAAAAAAAAAAAAAAAAAAAAAAAAAAAAAECcAABAnAAAAAAAAAAAAAAAAAAAAAAAAAAAAAAAAAAAAAAAAAAAAAIwAAAAAAAAAwMD/AAAAAABkAAAAMgAAAAAAAABkAAAAAAAAAH9/fwAKAAAAHwAAAFQAAADw8PAA29vbAAAAAAAAAAAAAAAAAAAAAAAAAAAAAAAAAAAAAAAAAAAARHOeAH9/fwAAAAAAy8vLAMDA/wB/f38AAAAAAAAAAAAAAAAAAAAAAAAAAAAhAAAAGAAAABQAAADUAAAAWgAAANUVAAB+FQAAAAAAAA=="/>
                </a:ext>
              </a:extLst>
            </p:cNvSpPr>
            <p:nvPr/>
          </p:nvSpPr>
          <p:spPr>
            <a:xfrm>
              <a:off x="134620" y="57150"/>
              <a:ext cx="3414395" cy="3436620"/>
            </a:xfrm>
            <a:custGeom>
              <a:avLst/>
              <a:gdLst/>
              <a:ahLst/>
              <a:cxnLst/>
              <a:rect l="0" t="0" r="3414395" b="3436620"/>
              <a:pathLst>
                <a:path w="3414395" h="3436620">
                  <a:moveTo>
                    <a:pt x="1707197" y="0"/>
                  </a:moveTo>
                  <a:cubicBezTo>
                    <a:pt x="2650056" y="0"/>
                    <a:pt x="3414395" y="769314"/>
                    <a:pt x="3414395" y="1718310"/>
                  </a:cubicBezTo>
                  <a:cubicBezTo>
                    <a:pt x="3414395" y="2667306"/>
                    <a:pt x="2650056" y="3436620"/>
                    <a:pt x="1707197" y="3436620"/>
                  </a:cubicBezTo>
                  <a:cubicBezTo>
                    <a:pt x="764338" y="3436620"/>
                    <a:pt x="0" y="2667306"/>
                    <a:pt x="0" y="1718310"/>
                  </a:cubicBezTo>
                  <a:cubicBezTo>
                    <a:pt x="0" y="769314"/>
                    <a:pt x="764338" y="0"/>
                    <a:pt x="1707197" y="0"/>
                  </a:cubicBezTo>
                  <a:lnTo>
                    <a:pt x="1707197" y="515493"/>
                  </a:lnTo>
                  <a:cubicBezTo>
                    <a:pt x="1047196" y="515493"/>
                    <a:pt x="512159" y="1054013"/>
                    <a:pt x="512159" y="1718310"/>
                  </a:cubicBezTo>
                  <a:cubicBezTo>
                    <a:pt x="512159" y="2382607"/>
                    <a:pt x="1047196" y="2921127"/>
                    <a:pt x="1707197" y="2921127"/>
                  </a:cubicBezTo>
                  <a:cubicBezTo>
                    <a:pt x="2367198" y="2921127"/>
                    <a:pt x="2902235" y="2382607"/>
                    <a:pt x="2902235" y="1718310"/>
                  </a:cubicBezTo>
                  <a:cubicBezTo>
                    <a:pt x="2902235" y="1054013"/>
                    <a:pt x="2367198" y="515493"/>
                    <a:pt x="1707197" y="515493"/>
                  </a:cubicBezTo>
                  <a:lnTo>
                    <a:pt x="1707197" y="0"/>
                  </a:lnTo>
                  <a:lnTo>
                    <a:pt x="1707197" y="515493"/>
                  </a:lnTo>
                  <a:lnTo>
                    <a:pt x="1707197" y="0"/>
                  </a:lnTo>
                  <a:lnTo>
                    <a:pt x="1707197" y="515493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F0F0F0"/>
                </a:gs>
                <a:gs pos="100000">
                  <a:srgbClr val="DBDBDB"/>
                </a:gs>
              </a:gsLst>
              <a:lin ang="27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88900" dist="63760" dir="27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0" tIns="0" rIns="0" bIns="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rgbClr val="FFFFFF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zh-CN" sz="2400"/>
            </a:p>
          </p:txBody>
        </p:sp>
        <p:sp>
          <p:nvSpPr>
            <p:cNvPr id="9" name="椭圆 7"/>
            <p:cNvSpPr>
              <a:extLst>
                <a:ext uri="smNativeData">
                  <pr:smNativeData xmlns:pr="pr" xmlns="" val="SMDATA_12_pX0PXB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////AX9/fwDn5uYDzMzMAMDA/wB/f38AAAAAAAAAAAAAAAAAAAAAAAAAAAAhAAAAGAAAABQAAADUAAAAWgAAANUVAAB+FQAAAAAAAA=="/>
                </a:ext>
              </a:extLst>
            </p:cNvSpPr>
            <p:nvPr/>
          </p:nvSpPr>
          <p:spPr>
            <a:xfrm>
              <a:off x="134620" y="57150"/>
              <a:ext cx="3414395" cy="3436620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rgbClr val="FFFFFF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zh-CN" sz="2400"/>
            </a:p>
          </p:txBody>
        </p:sp>
      </p:grpSp>
      <p:grpSp>
        <p:nvGrpSpPr>
          <p:cNvPr id="12" name="组合 33"/>
          <p:cNvGrpSpPr>
            <a:extLst>
              <a:ext uri="smNativeData">
                <pr:smNativeData xmlns:pr="pr" xmlns="" val="SMDATA_6_pX0PXBMAAAAlAAAAAQAAAA8BAAAAkAAAAEgAAACQAAAASAAAAAAAAAAAAAAAAAAAABcAAAAUAAAAAAAAAAAAAAD/fwAA/38AAAAAAAAJAAAABAAAANgAAAAMAAAAEAAAAAAAAAAAAAAAAAAAAAAAAAAfAAAAVAAAAAAAAAAAAAAAAAAAAAAAAAAAAAAAAAAAAAAAAAAAAAAAAAAAAAAAAAAAAAAAAAAAAAAAAAAAAAAAAAAAAAAAAAAAAAAAAAAAAAAAAAAAAAAAAAAAACEAAAAYAAAAFAAAAFUyAACXDgAAUDcAAOAUAAAAAAAA"/>
              </a:ext>
            </a:extLst>
          </p:cNvGrpSpPr>
          <p:nvPr/>
        </p:nvGrpSpPr>
        <p:grpSpPr>
          <a:xfrm>
            <a:off x="8181975" y="2371725"/>
            <a:ext cx="809625" cy="1021715"/>
            <a:chOff x="8181975" y="2371725"/>
            <a:chExt cx="809625" cy="1021715"/>
          </a:xfrm>
        </p:grpSpPr>
        <p:sp>
          <p:nvSpPr>
            <p:cNvPr id="16" name="椭圆 34"/>
            <p:cNvSpPr>
              <a:extLst>
                <a:ext uri="smNativeData">
                  <pr:smNativeData xmlns:pr="pr" xmlns="" val="SMDATA_12_pX0PXBMAAAAlAAAAZgAAAA0AAAAAAAAAAAAAAAAAAAAAAAAAAAAAAAABAAAAAAAAAAEAAABQAAAAAAAAAAAA8D8AAAAAAADwPwAAAAAAAOA/AAAAAAAA4D8AAAAAAADgPwAAAAAAAOA/AAAAAAAA4D8AAAAAAADgPwAAAAAAAOA/AAAAAAAA4D8CAAAAjAAAAAEAAAAAAAAAf39/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/f38A////AQAAAAAAAAAAAAAAAAAAAAAAAAAAAAAAAAAAAAAAAAAARHOeAH9/fwDn5uYDzMzMAMDA/wB/f38AAAAAAAAAAAAAAAAAAAAAAAAAAAAhAAAAGAAAABQAAABVMgAAlw4AAFA3AACPEwAAAAAAAA=="/>
                </a:ext>
              </a:extLst>
            </p:cNvSpPr>
            <p:nvPr/>
          </p:nvSpPr>
          <p:spPr>
            <a:xfrm>
              <a:off x="8181975" y="2371725"/>
              <a:ext cx="809625" cy="807720"/>
            </a:xfrm>
            <a:prstGeom prst="ellipse">
              <a:avLst/>
            </a:prstGeom>
            <a:solidFill>
              <a:srgbClr val="7F7F7F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Calibri" pitchFamily="2" charset="0"/>
                </a:defRPr>
              </a:pPr>
              <a:endParaRPr lang="en-US" sz="5330">
                <a:solidFill>
                  <a:srgbClr val="FFFFFF"/>
                </a:solidFill>
                <a:latin typeface="Impact" pitchFamily="2" charset="0"/>
                <a:ea typeface="方正超粗黑简体" charset="0"/>
                <a:cs typeface="Calibri" pitchFamily="2" charset="0"/>
              </a:endParaRPr>
            </a:p>
          </p:txBody>
        </p:sp>
        <p:sp>
          <p:nvSpPr>
            <p:cNvPr id="15" name="椭圆 35"/>
            <p:cNvSpPr>
              <a:extLst>
                <a:ext uri="smNativeData">
                  <pr:smNativeData xmlns:pr="pr" xmlns="" val="SMDATA_12_pX0PXBMAAAAlAAAAZgAAAA0AAAAAkAAAAEgAAACQAAAASAAAAAAAAAABAAAAAAAAAAEAAABQAAAAAAAAAAAA8D8AAAAAAADwPwAAAAAAAOA/AAAAAAAA4D8AAAAAAADgPwAAAAAAAOA/AAAAAAAA4D8AAAAAAADgPwAAAAAAAOA/AAAAAAAA4D8CAAAAjAAAAAEAAAADAAAA8PDwAPHx8QAAAAAAAAAAAAAAAAAAAAAAAAAAAAAAAAAAAAAAZAAAAAEAAABAAAAAZAAAAGMAAAA7AQAAAAAAAAAAAAAAAAAAAAAAAAAAAAAAAAAAAAAAAAAAAAAAAAAAAAAAAAAAAAAAAAAAAAAAAAAAAAAAAAAAAAAAAAAAAAAAAAAAFAAAADwAAAABAAAAAAAAAM7O0AAtAAAAAQAAABQAAAAUAAAAFAAAAAEAAAAAAAAAZAAAAGQAAAAAAAAAZAAAAGQAAAAVAAAAYAAAAAAAAAAAAAAADwAAACADAAAAAAAAAAAAAAEAAACgMgAAVgcAAKr4//8BAAAAf39/AAEAAABkAAAAAAAAABQAAABAHwAAAAAAACYAAAAAAAAAwOD//wAAAAAmAAAAZAAAABYAAABMAAAAAQAAAAAAAAAAAAAAAAAAAAEAAAAAAAAAQQAAAGMAAABjAAAAZAAAAGQAAAAAAAAAy8vLAEEAAABjAAAAYwAAAGQAAABkAAAAAAAAABcAAAAUAAAAAAAAAAAAAAD/fwAA/38AAAAAAAAJAAAABAAAAAAAAAAMAAAAEAAAAAAAAAAAAAAAAAAAAAAAAAAeAAAAaAAAAAEAAAAAAAAAAAAAAAAAAAAAAAAAECcAABAnAAAAAAAAAAAAAAAAAAAAAAAAAAAAAAAAAAAAAAAAAAAAACwBAAAAAAAAwMD/AAAAAABkAAAAMgAAAAAAAABkAAAAAAAAAH9/fwAKAAAAHwAAAFQAAADw8PAA8fHxAAAAAAAAAAAAAAAAAAAAAAAAAAAAAAAAAAAAAAAAAAAAzs7QAH9/fwAAAAAAy8vLAMDA/wB/f38AAAAAAAAAAAAAAAAAAAAAAAAAAAAhAAAAGAAAABQAAADBMgAAAw8AAOQ2AAAjEwAAAAAAAA=="/>
                </a:ext>
              </a:extLst>
            </p:cNvSpPr>
            <p:nvPr/>
          </p:nvSpPr>
          <p:spPr>
            <a:xfrm>
              <a:off x="8250555" y="2440305"/>
              <a:ext cx="672465" cy="670560"/>
            </a:xfrm>
            <a:prstGeom prst="ellipse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0"/>
              <a:tileRect/>
            </a:gradFill>
            <a:ln w="28575" cap="flat" cmpd="sng" algn="ctr">
              <a:solidFill>
                <a:srgbClr val="CECED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90500" dist="88905" dir="27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rgbClr val="FFFFFF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zh-CN" sz="2400"/>
            </a:p>
          </p:txBody>
        </p:sp>
        <p:sp>
          <p:nvSpPr>
            <p:cNvPr id="14" name="椭圆 36"/>
            <p:cNvSpPr>
              <a:extLst>
                <a:ext uri="smNativeData">
                  <pr:smNativeData xmlns:pr="pr" xmlns="" val="SMDATA_12_pX0PXBMAAAAlAAAAZgAAAA0AAAAAAAAAAAAAAAAAAAAAA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RHOeAH9/fwDn5uYDzMzMAMDA/wB/f38AAAAAAAAAAAAAAAAAAAAAAAAAAAAhAAAAGAAAABQAAACzMgAA9Q4AAPI2AAAxEwAAAAAAAA=="/>
                </a:ext>
              </a:extLst>
            </p:cNvSpPr>
            <p:nvPr/>
          </p:nvSpPr>
          <p:spPr>
            <a:xfrm>
              <a:off x="8241665" y="2431415"/>
              <a:ext cx="690245" cy="68834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rgbClr val="FFFFFF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zh-CN" sz="5330">
                <a:solidFill>
                  <a:srgbClr val="0087CF"/>
                </a:solidFill>
                <a:latin typeface="Calibri Light" pitchFamily="2" charset="0"/>
                <a:ea typeface="方正超粗黑简体" charset="0"/>
                <a:cs typeface="Calibri" pitchFamily="2" charset="0"/>
              </a:endParaRPr>
            </a:p>
          </p:txBody>
        </p:sp>
        <p:sp>
          <p:nvSpPr>
            <p:cNvPr id="13" name="矩形 37"/>
            <p:cNvSpPr>
              <a:extLst>
                <a:ext uri="smNativeData">
                  <pr:smNativeData xmlns:pr="pr" xmlns="" val="SMDATA_12_pX0PX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9NAAAww8AAGA1AADgFAAAAAAAAA=="/>
                </a:ext>
              </a:extLst>
            </p:cNvSpPr>
            <p:nvPr/>
          </p:nvSpPr>
          <p:spPr>
            <a:xfrm>
              <a:off x="8491855" y="2562225"/>
              <a:ext cx="184785" cy="8312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Calibri" pitchFamily="2" charset="0"/>
                </a:defRPr>
              </a:pPr>
              <a:endParaRPr lang="en-US" sz="4800" b="1">
                <a:solidFill>
                  <a:srgbClr val="CA0098"/>
                </a:solidFill>
                <a:latin typeface="微软雅黑" pitchFamily="2"/>
                <a:ea typeface="微软雅黑" pitchFamily="2"/>
                <a:cs typeface="Calibri" pitchFamily="2" charset="0"/>
              </a:endParaRPr>
            </a:p>
          </p:txBody>
        </p:sp>
      </p:grpSp>
      <p:sp>
        <p:nvSpPr>
          <p:cNvPr id="17" name="Freeform 23"/>
          <p:cNvSpPr>
            <a:extLst>
              <a:ext uri="smNativeData">
                <pr:smNativeData xmlns:pr="pr" xmlns="" val="SMDATA_12_pX0PXBMAAAAlAAAACwAAAA0AAAAAAAAAAAAAAAAAAAAAAAAAAAAAAAAAAAAAAAAAAAEAAABQAAAAAAAAAAAA4D8AAAAAAADgPwAAAAAAAOA/AAAAAAAA4D8AAAAAAADgPwAAAAAAAOA/AAAAAAAA4D8AAAAAAADgPwAAAAAAAOA/AAAAAAAA4D8CAAAAjAAAAAEAAAADAAAA8fHxAP///wgAAAAAAAAAAAAAAAAAAAAAAAAAAAAAAAAAAAAAeAAAAAEAAABAAAAAAAAAAGQAAAAOAQAAAAAAAAAAAAAAAAAAAAAAAAAAAAAAAAAAAAAAAAAAAAAAAAAAAAAAAAAAAAAAAAAAAAAAAAAAAAAAAAAAAAAAAAAAAAAAAAAAFAAAADwAAAABAAAAAAAAAP///wgtAAAAAQAAACMAAAAjAAAAIwAAAB4AAAAAAAAAZAAAAGQAAAAAAAAAZAAAAGQAAAAVAAAAYAAAAAAAAAAAAAAADwAAACADAAAAAAAAAAAAAAEAAACgMgAAVgcAAKr4//8BAAAAf39/AAEAAABkAAAAAAAAABQAAABAHwAAAAAAACYAAAAAAAAAwOD//wAAAAAmAAAAZAAAABYAAABMAAAAAQAAAAAAAAABAAAAAAAAAAEAAAAmJiYASAAAAAAAAABoAQAAZAAAAGQAAAAAAAAAy8vLAEgAAAAAAAAAaAEAAGQAAABkAAAAAAAAABcAAAAUAAAAAAAAAAAAAAD/fwAA/38AAAAAAAAJAAAABAAAAAAAAAAMAAAAEAAAAAAAAAAAAAAAAAAAAAAAAAAeAAAAaAAAAAAAAAAAAAAAAAAAAAAAAAAAAAAAECcAABAnAAAAAAAAAAAAAAAAAAAAAAAAAAAAAAAAAAAAAAAAAAAAAGgBAAAAAAAAwMD/AAAAAABkAAAAMgAAAAAAAABkAAAAAAAAAH9/fwAKAAAAHwAAAFQAAADx8fEA////AQAAAAAAAAAAAAAAAAAAAAAAAAAAAAAAAAAAAAAAAAAA////AX9/fwAmJiYAy8vLAMDA/wB/f38AAAAAAAAAAAAAAAAAAAAAAAAAAAAhAAAAGAAAABQAAADbHQAAkhEAAB8hAACAFAAAAAAAAA=="/>
              </a:ext>
            </a:extLst>
          </p:cNvSpPr>
          <p:nvPr/>
        </p:nvSpPr>
        <p:spPr>
          <a:xfrm>
            <a:off x="4853305" y="2856230"/>
            <a:ext cx="530860" cy="476250"/>
          </a:xfrm>
          <a:custGeom>
            <a:avLst/>
            <a:gdLst/>
            <a:ahLst/>
            <a:cxnLst/>
            <a:rect l="0" t="0" r="530860" b="476250"/>
            <a:pathLst>
              <a:path w="530860" h="476250">
                <a:moveTo>
                  <a:pt x="173490" y="476250"/>
                </a:moveTo>
                <a:cubicBezTo>
                  <a:pt x="146480" y="476250"/>
                  <a:pt x="117392" y="459649"/>
                  <a:pt x="104925" y="435784"/>
                </a:cubicBezTo>
                <a:cubicBezTo>
                  <a:pt x="12466" y="277034"/>
                  <a:pt x="12466" y="277034"/>
                  <a:pt x="12466" y="277034"/>
                </a:cubicBezTo>
                <a:cubicBezTo>
                  <a:pt x="0" y="254208"/>
                  <a:pt x="0" y="221005"/>
                  <a:pt x="12466" y="198178"/>
                </a:cubicBezTo>
                <a:cubicBezTo>
                  <a:pt x="104925" y="39428"/>
                  <a:pt x="104925" y="39428"/>
                  <a:pt x="104925" y="39428"/>
                </a:cubicBezTo>
                <a:cubicBezTo>
                  <a:pt x="117392" y="16601"/>
                  <a:pt x="146480" y="0"/>
                  <a:pt x="173490" y="0"/>
                </a:cubicBezTo>
                <a:cubicBezTo>
                  <a:pt x="357370" y="0"/>
                  <a:pt x="357370" y="0"/>
                  <a:pt x="357370" y="0"/>
                </a:cubicBezTo>
                <a:cubicBezTo>
                  <a:pt x="383341" y="0"/>
                  <a:pt x="412429" y="16601"/>
                  <a:pt x="425935" y="39428"/>
                </a:cubicBezTo>
                <a:cubicBezTo>
                  <a:pt x="517355" y="198178"/>
                  <a:pt x="517355" y="198178"/>
                  <a:pt x="517355" y="198178"/>
                </a:cubicBezTo>
                <a:cubicBezTo>
                  <a:pt x="530860" y="221005"/>
                  <a:pt x="530860" y="254208"/>
                  <a:pt x="517355" y="277034"/>
                </a:cubicBezTo>
                <a:cubicBezTo>
                  <a:pt x="425935" y="435784"/>
                  <a:pt x="425935" y="435784"/>
                  <a:pt x="425935" y="435784"/>
                </a:cubicBezTo>
                <a:cubicBezTo>
                  <a:pt x="412429" y="459649"/>
                  <a:pt x="383341" y="476250"/>
                  <a:pt x="357370" y="476250"/>
                </a:cubicBezTo>
                <a:lnTo>
                  <a:pt x="173490" y="476250"/>
                </a:lnTo>
                <a:lnTo>
                  <a:pt x="357370" y="476250"/>
                </a:lnTo>
                <a:lnTo>
                  <a:pt x="173490" y="476250"/>
                </a:lnTo>
                <a:lnTo>
                  <a:pt x="357370" y="476250"/>
                </a:lnTo>
                <a:close/>
              </a:path>
            </a:pathLst>
          </a:custGeom>
          <a:gradFill flip="none" rotWithShape="0">
            <a:gsLst>
              <a:gs pos="0">
                <a:srgbClr val="F1F1F1"/>
              </a:gs>
              <a:gs pos="100000">
                <a:schemeClr val="bg1"/>
              </a:gs>
            </a:gsLst>
            <a:lin ang="5400000" scaled="0"/>
            <a:tileRect/>
          </a:gra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28600" dist="228600" dir="5400000" algn="t">
              <a:srgbClr val="262626">
                <a:alpha val="28000"/>
              </a:srgbClr>
            </a:outerShdw>
          </a:effectLst>
        </p:spPr>
        <p:txBody>
          <a:bodyPr vert="horz" wrap="square" lIns="0" tIns="0" rIns="0" bIns="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>
              <a:solidFill>
                <a:srgbClr val="000000"/>
              </a:solidFill>
            </a:endParaRPr>
          </a:p>
        </p:txBody>
      </p:sp>
      <p:sp>
        <p:nvSpPr>
          <p:cNvPr id="18" name="椭圆1"/>
          <p:cNvSpPr>
            <a:extLst>
              <a:ext uri="smNativeData">
                <pr:smNativeData xmlns:pr="pr" xmlns="" val="SMDATA_12_pX0PXBMAAAAlAAAAZgAAAA0AAAAAkAAAAEgAAACQAAAASAAAAAAAAAABAAAAAAAAAAEAAABQAAAAAAAAAAAA8D8AAAAAAADwPwAAAAAAAOA/AAAAAAAA4D8AAAAAAADgPwAAAAAAAOA/AAAAAAAA4D8AAAAAAADgPwAAAAAAAOA/AAAAAAAA4D8CAAAAjAAAAAEAAAADAAAA////ANne3wAAAAAAAAAAAAAAAAAAAAAAAAAAAAAAAAAAAAAAZAAAAAEAAABAAAAAZAAAAGMAAAA7AQAAAAAAAAIAAABkAAAA////AAAAAADZ3t8AAAAAAAAAAAAAAAAAAAAAAAAAAAAAAAAAAAAAAAAAAAAAAAAAAAAAAAAAAAAAAAAAFAAAADwAAAABAAAAAAAAAP///wAtAAAAAQAAABQAAAAUAAAAFAAAAAEAAAAAAAAAZAAAAGQAAAAAAAAAZAAAAGQAAAAVAAAAYAAAAAAAAAAAAAAADwAAACADAAAAAAAAAAAAAAEAAACgMgAAVgcAAKr4//8BAAAAf39/AAEAAABkAAAAAAAAABQAAABAHwAAAAAAACYAAAAAAAAAwOD//wAAAAAmAAAAZAAAABYAAABMAAAAAQAAAAAAAAAAAAAAAAAAAAEAAAAAAAAASAAAAFUAAABVAAAAZQAAAGUAAAAAAAAAy8vLAEgAAABVAAAAVQAAAGUAAABlAAAAAAAAABcAAAAUAAAAAAAAAAAAAAD/fwAA/38AAAAAAAAJAAAABAAAAAAAAAAMAAAAEAAAAAAAAAAAAAAAAAAAAAAAAAAeAAAAaAAAAAEAAAAAAAAAAAAAAAAAAAAAAAAAECcAABAnAAAAAAAAAAAAAAAAAAAAAAAAAAAAAAAAAAAAAAAAAAAAALgBAAAAAAAAwMD/AAAAAABkAAAAMgAAAAAAAABkAAAAAAAAAH9/fwAKAAAAHwAAAFQAAAD///8A2d7fAP///wDZ3t8AAAAAAAAAAAAAAAAAAAAAAAAAAAAAAAAA////AH9/fwAAAAAAy8vLAMDA/wB/f38AAAAAAAAAAAAAAAAAAAAAAAAAAAAhAAAAGAAAABQAAAA/AQAA0xcAAF4IAADtHgAAAAAAAA=="/>
              </a:ext>
            </a:extLst>
          </p:cNvSpPr>
          <p:nvPr/>
        </p:nvSpPr>
        <p:spPr>
          <a:xfrm>
            <a:off x="202565" y="3872865"/>
            <a:ext cx="1157605" cy="115443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0">
                <a:srgbClr val="D9DEDF"/>
              </a:gs>
              <a:gs pos="100000">
                <a:srgbClr val="D9DEDF"/>
              </a:gs>
            </a:gsLst>
            <a:lin ang="2700000" scaled="0"/>
            <a:tileRect/>
          </a:gradFill>
          <a:ln w="2857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79400" dist="76332" dir="2700000" sx="101000" sy="101000" algn="tl">
              <a:srgbClr val="000000">
                <a:alpha val="28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19" name="Oval 53"/>
          <p:cNvSpPr>
            <a:extLst>
              <a:ext uri="smNativeData">
                <pr:smNativeData xmlns:pr="pr" xmlns="" val="SMDATA_12_pX0PXBMAAAAlAAAAZgAAAA0AAAAAkAAAAEgAAACQAAAASAAAAAAAAAABAAAAAAAAAAEAAABQAAAAAAAAAAAA8D8AAAAAAADwPwAAAAAAAOA/AAAAAAAA4D8AAAAAAADgPwAAAAAAAOA/AAAAAAAA4D8AAAAAAADgPwAAAAAAAOA/AAAAAAAA4D8CAAAAjAAAAAEAAAADAAAA////ANne3wAAAAAAAAAAAAAAAAAAAAAAAAAAAAAAAAAAAAAAZAAAAAEAAABAAAAAZAAAAGMAAAA7AQAAAAAAAAIAAABkAAAA////AAAAAADZ3t8AAAAAAAAAAAAAAAAAAAAAAAAAAAAAAAAAAAAAAAAAAAAAAAAAAAAAAAAAAAAAAAAAFAAAADwAAAABAAAAAAAAAP///wAtAAAAAQAAABQAAAAUAAAAFAAAAAEAAAAAAAAAZAAAAGQAAAAAAAAAZAAAAGQAAAAVAAAAYAAAAAAAAAAAAAAADwAAACADAAAAAAAAAAAAAAEAAACgMgAAVgcAAKr4//8BAAAAf39/AAEAAABkAAAAAAAAABQAAABAHwAAAAAAACYAAAAAAAAAwOD//wAAAAAmAAAAZAAAABYAAABMAAAAAQAAAAAAAAAAAAAAAAAAAAEAAAAAAAAASAAAAFUAAABVAAAAZQAAAGUAAAAAAAAAy8vLAEgAAABVAAAAVQAAAGUAAABlAAAAAAAAABcAAAAUAAAAAAAAAAAAAAD/fwAA/38AAAAAAAAJAAAABAAAAAAAAAAMAAAAEAAAAAAAAAAAAAAAAAAAAAAAAAAeAAAAaAAAAAEAAAAAAAAAAAAAAAAAAAAAAAAAECcAABAnAAAAAAAAAAAAAAAAAAAAAAAAAAAAAAAAAAAAAAAAAAAAALgBAAAAAAAAwMD/AAAAAABkAAAAMgAAAAAAAABkAAAAAAAAAH9/fwAKAAAAHwAAAFQAAAD///8A2d7fAP///wDZ3t8AAAAAAAAAAAAAAAAAAAAAAAAAAAAAAAAA////AH9/fwAAAAAAy8vLAMDA/wB/f38AAAAAAAAAAAAAAAAAAAAAAAAAAAAhAAAAGAAAABQAAAB+GQAATwcAACMeAADwCwAAAAAAAA=="/>
              </a:ext>
            </a:extLst>
          </p:cNvSpPr>
          <p:nvPr/>
        </p:nvSpPr>
        <p:spPr>
          <a:xfrm>
            <a:off x="4144010" y="1188085"/>
            <a:ext cx="755015" cy="75247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0">
                <a:srgbClr val="D9DEDF"/>
              </a:gs>
              <a:gs pos="100000">
                <a:srgbClr val="D9DEDF"/>
              </a:gs>
            </a:gsLst>
            <a:lin ang="2700000" scaled="0"/>
            <a:tileRect/>
          </a:gradFill>
          <a:ln w="2857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79400" dist="76332" dir="2700000" sx="101000" sy="101000" algn="tl">
              <a:srgbClr val="000000">
                <a:alpha val="28000"/>
              </a:srgbClr>
            </a:outerShdw>
          </a:effectLst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grpSp>
        <p:nvGrpSpPr>
          <p:cNvPr id="20" name="组3"/>
          <p:cNvGrpSpPr>
            <a:extLst>
              <a:ext uri="smNativeData">
                <pr:smNativeData xmlns:pr="pr" xmlns="" val="SMDATA_6_pX0PXBMAAAAlAAAAAQAAAA8BAAAAkAAAAEgAAACQAAAASAAAAAAAAAAAAAAAAAAAABcAAAAUAAAAAAAAAAAAAAD/fwAA/38AAAAAAAAJAAAABAAAAADhAwAMAAAAEAAAAAAAAAAAAAAAAAAAAAAAAAAfAAAAVAAAAAAAAAAAAAAAAAAAAAAAAAAAAAAAAAAAAAAAAAAAAAAAAAAAAAAAAAAAAAAAAAAAAAAAAAAAAAAAAAAAAAAAAAAAAAAAAAAAAAAAAAAAAAAAAAAAACEAAAAYAAAAFAAAAKEmAAApDAAAfywAAI8RAAAAAAAA"/>
              </a:ext>
            </a:extLst>
          </p:cNvGrpSpPr>
          <p:nvPr/>
        </p:nvGrpSpPr>
        <p:grpSpPr>
          <a:xfrm>
            <a:off x="6279515" y="1976755"/>
            <a:ext cx="953770" cy="877570"/>
            <a:chOff x="6279515" y="1976755"/>
            <a:chExt cx="953770" cy="877570"/>
          </a:xfrm>
        </p:grpSpPr>
        <p:grpSp>
          <p:nvGrpSpPr>
            <p:cNvPr id="22" name="组4"/>
            <p:cNvGrpSpPr>
              <a:extLst>
                <a:ext uri="smNativeData">
                  <pr:smNativeData xmlns:pr="pr" xmlns="" val="SMDATA_6_pX0PXBMAAAAlAAAAAQAAAA8BAAAAkAAAAEgAAACQAAAASAAAAAAAAAAAAAAAAAAAABcAAAAUAAAAAAAAAAAAAAD/fwAA/38AAAAAAAAJAAAABAAAAAoAAAAMAAAAEAAAAAAAAAAAAAAAAAAAAAAAAAAfAAAAVAAAAAAAAAAAAAAAAAAAAAAAAAAAAAAAAAAAAAAAAAAAAAAAAAAAAAAAAAAAAAAAAAAAAAAAAAAAAAAAAAAAAAAAAAAAAAAAAAAAAAAAAAAAAAAAAAAAACEAAAAYAAAAFAAAAJkmAAAlDAAAhywAAJMRAAAAAAAA"/>
                </a:ext>
              </a:extLst>
            </p:cNvGrpSpPr>
            <p:nvPr/>
          </p:nvGrpSpPr>
          <p:grpSpPr>
            <a:xfrm>
              <a:off x="6274435" y="1974215"/>
              <a:ext cx="963930" cy="882650"/>
              <a:chOff x="6274435" y="1974215"/>
              <a:chExt cx="963930" cy="882650"/>
            </a:xfrm>
          </p:grpSpPr>
          <p:pic>
            <p:nvPicPr>
              <p:cNvPr id="24" name="图片模式1"/>
              <p:cNvPicPr>
                <a:extLst>
                  <a:ext uri="smNativeData">
                    <pr:smNativeData xmlns:pr="pr" xmlns="" val="SMDATA_13_pX0PXBMAAAAlAAAAEQ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B/f38A5+bmA8zMzADAwP8Af39/AAAAAAAAAAAAAAAAAP///wAAAAAAIQAAABgAAAAUAAAAmSYAACUMAACHLAAAkxEAAAAAAAA="/>
                  </a:ext>
                </a:extLst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4435" y="1974215"/>
                <a:ext cx="963930" cy="8826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pic>
          <p:sp>
            <p:nvSpPr>
              <p:cNvPr id="23" name="Text Box 42"/>
              <p:cNvSpPr>
                <a:extLst>
                  <a:ext uri="smNativeData">
                    <pr:smNativeData xmlns:pr="pr" xmlns="" val="SMDATA_12_pX0PXBMAAAAlAAAAZAAAAA0AAAAAkAAAAEgAAACQAAAASAAAAAAAAAABAAAAAw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B9JwAA8wwAAKMrAADFEAAAAAAAAA=="/>
                  </a:ext>
                </a:extLst>
              </p:cNvSpPr>
              <p:nvPr/>
            </p:nvSpPr>
            <p:spPr>
              <a:xfrm rot="5400000">
                <a:off x="6445885" y="2078355"/>
                <a:ext cx="621030" cy="67437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anchor="ctr"/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tx1"/>
                    </a:solidFill>
                    <a:effectLst/>
                    <a:latin typeface="Arial" pitchFamily="2" charset="0"/>
                    <a:ea typeface="宋体"/>
                    <a:cs typeface="Calibri" pitchFamily="2" charset="0"/>
                  </a:defRPr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圆角矩形 57"/>
            <p:cNvSpPr>
              <a:extLst>
                <a:ext uri="smNativeData">
                  <pr:smNativeData xmlns:pr="pr" xmlns="" val="SMDATA_12_pX0PXBMAAAAlAAAAZQAAAA0AAAAAkAAAAEgAAACQAAAASAAAAAAAAAABAAAAAwAAAAEAAABQAAAAAAAAAAAA8D8AAAAAAAAAAAAAAAAAAOA/AAAAAAAA4D8AAAAAAADgPwAAAAAAAOA/AAAAAAAA4D8AAAAAAADgPwAAAAAAAOA/AAAAAAAA4D8CAAAAjAAAAAEAAAADAAAAuLu8AP///wg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yZWwMAAAAEAAAAAAAAAAAAAAAAAAAAAAAAAAeAAAAaAAAAAEAAAAAAAAAAAAAAAAAAAAAAAAAECcAABAnAAAAAAAAAAAAAAAAAAAAAAAAAAAAAAAAAAAAAAAAAAAAABQAAAAAAAAAwMD/AAAAAABkAAAAMgAAAAAAAABkAAAAAAAAAH9/fwAKAAAAHwAAAFQAAAC4u7wA////AQAAAAAAAAAAAAAAAAAAAAAAAAAAAAAAAAAAAAAAAAAAAAAAAn9/fwDn5uYDzMzMAMDA/wB/f38AAAAAAAAAAAAAAAAAAAAAAAAAAAAhAAAAGAAAABQAAABmJwAA3gwAALorAADaEAAAAAAAAA=="/>
                </a:ext>
              </a:extLst>
            </p:cNvSpPr>
            <p:nvPr/>
          </p:nvSpPr>
          <p:spPr>
            <a:xfrm rot="2700000">
              <a:off x="6432550" y="2063750"/>
              <a:ext cx="647700" cy="703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B8BBBC"/>
                </a:gs>
                <a:gs pos="100000">
                  <a:schemeClr val="bg1"/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anchor="ctr"/>
            <a:lstStyle/>
            <a:p>
              <a:pPr marL="0" marR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Calibri" pitchFamily="2" charset="0"/>
                </a:defRPr>
              </a:pPr>
              <a:endParaRPr 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Group 44"/>
          <p:cNvGrpSpPr>
            <a:extLst>
              <a:ext uri="smNativeData">
                <pr:smNativeData xmlns:pr="pr" xmlns="" val="SMDATA_6_pX0PXBMAAAAlAAAAAQAAAA8BAAAAkAAAAEgAAACQAAAASAAAAAAAAAAAAAAAAAAAABcAAAAUAAAAAAAAAAAAAAD/fwAA/38AAAAAAAAJAAAABAAAANgAAAAMAAAAEAAAAAAAAAAAAAAAAAAAAAAAAAAfAAAAVAAAAAAAAAAAAAAAAAAAAAAAAAAAAAAAAAAAAAAAAAAAAAAAAAAAAAAAAAAAAAAAAAAAAAAAAAAAAAAAAAAAAAAAAAAAAAAAAAAAAAAAAAAAAAAAAAAAACEAAAAYAAAAFAAAAKkPAACaEgAAqh8AALkiAAAAAAAA"/>
              </a:ext>
            </a:extLst>
          </p:cNvGrpSpPr>
          <p:nvPr/>
        </p:nvGrpSpPr>
        <p:grpSpPr>
          <a:xfrm>
            <a:off x="2545715" y="3023870"/>
            <a:ext cx="2601595" cy="2620645"/>
            <a:chOff x="2545715" y="3023870"/>
            <a:chExt cx="2601595" cy="2620645"/>
          </a:xfrm>
        </p:grpSpPr>
        <p:grpSp>
          <p:nvGrpSpPr>
            <p:cNvPr id="34" name="组5"/>
            <p:cNvGrpSpPr>
              <a:extLst>
                <a:ext uri="smNativeData">
                  <pr:smNativeData xmlns:pr="pr" xmlns="" val="SMDATA_6_pX0PXBMAAAAlAAAAAQAAAA8BAAAAkAAAAEgAAACQAAAASAAAAAAAAAAAAAAAAAAAABcAAAAUAAAAAAAAAAAAAAD/fwAA/38AAAAAAAAJAAAABAAAALwlAQAMAAAAEAAAAAAAAAAAAAAAAAAAAAAAAAAfAAAAVAAAAAAAAAAAAAAAAAAAAAAAAAAAAAAAAAAAAAAAAAAAAAAAAAAAAAAAAAAAAAAAAAAAAAAAAAAAAAAAAAAAAAAAAAAAAAAAAAAAAAAAAAAAAAAAAAAAACEAAAAYAAAAFAAAACAUAABzFgAAJRsAAH8dAAAAAAAA"/>
                </a:ext>
              </a:extLst>
            </p:cNvGrpSpPr>
            <p:nvPr/>
          </p:nvGrpSpPr>
          <p:grpSpPr>
            <a:xfrm>
              <a:off x="3271520" y="3649345"/>
              <a:ext cx="1141095" cy="1145540"/>
              <a:chOff x="3271520" y="3649345"/>
              <a:chExt cx="1141095" cy="1145540"/>
            </a:xfrm>
          </p:grpSpPr>
          <p:grpSp>
            <p:nvGrpSpPr>
              <p:cNvPr id="36" name="组2"/>
              <p:cNvGrpSpPr>
                <a:extLst>
                  <a:ext uri="smNativeData">
                    <pr:smNativeData xmlns:pr="pr" xmlns="" val="SMDATA_6_pX0PXBMAAAAlAAAAAQAAAA8BAAAAkAAAAEgAAACQAAAASAAAAAAAAAAAAAAAAAAAABcAAAAUAAAAAAAAAAAAAAD/fwAA/38AAAAAAAAJAAAABAAAADpT31cMAAAAEAAAAAAAAAAAAAAAAAAAAAAAAAAfAAAAVAAAAAAAAAAAAAAAAAAAAAAAAAAAAAAAAAAAAAAAAAAAAAAAAAAAAAAAAAAAAAAAAAAAAAAAAAAAAAAAAAAAAAAAAAAAAAAAAAAAAAAAAAAAAAAAAAAAACEAAAAYAAAAFAAAABcUAABuFgAALhsAAIQdAAAAAAAA"/>
                  </a:ext>
                </a:extLst>
              </p:cNvGrpSpPr>
              <p:nvPr/>
            </p:nvGrpSpPr>
            <p:grpSpPr>
              <a:xfrm>
                <a:off x="3265805" y="3646170"/>
                <a:ext cx="1152525" cy="1151890"/>
                <a:chOff x="3265805" y="3646170"/>
                <a:chExt cx="1152525" cy="1151890"/>
              </a:xfrm>
            </p:grpSpPr>
            <p:pic>
              <p:nvPicPr>
                <p:cNvPr id="38" name="椭圆 56"/>
                <p:cNvPicPr>
                  <a:extLst>
                    <a:ext uri="smNativeData">
                      <pr:smNativeData xmlns:pr="pr" xmlns="" val="SMDATA_13_pX0PXBMAAAAlAAAAEQ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B/f38A5+bmA8zMzADAwP8Af39/AAAAAAAAAAAAAAAAAP///wAAAAAAIQAAABgAAAAUAAAAFxQAAG4WAAAuGwAAhB0AAAAAAAA="/>
                    </a:ext>
                  </a:extLst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5805" y="3646170"/>
                  <a:ext cx="1152525" cy="115189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37" name="Text Box 48"/>
                <p:cNvSpPr>
                  <a:extLst>
                    <a:ext uri="smNativeData">
                      <pr:smNativeData xmlns:pr="pr" xmlns="" val="SMDATA_12_pX0PXBMAAAAlAAAAZAAAAA0AAAAAkAAAAEgAAACQAAAASAAAAAAAAAABAAAAAw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zMDI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nFQAAexcAAB4aAAB3HAAAAAAAAA=="/>
                    </a:ext>
                  </a:extLst>
                </p:cNvSpPr>
                <p:nvPr/>
              </p:nvSpPr>
              <p:spPr>
                <a:xfrm rot="5400000">
                  <a:off x="3437255" y="3818255"/>
                  <a:ext cx="810260" cy="807085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anchor="ctr"/>
                <a:lstStyle/>
                <a:p>
                  <a:pPr marL="0" marR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lang="en-US" sz="1800" b="0" i="0" u="none" strike="noStrike" kern="1" spc="0" baseline="0">
                      <a:solidFill>
                        <a:schemeClr val="tx1"/>
                      </a:solidFill>
                      <a:effectLst/>
                      <a:latin typeface="Arial" pitchFamily="2" charset="0"/>
                      <a:ea typeface="宋体"/>
                      <a:cs typeface="Calibri" pitchFamily="2" charset="0"/>
                    </a:defRPr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自选图形1"/>
              <p:cNvSpPr>
                <a:extLst>
                  <a:ext uri="smNativeData">
                    <pr:smNativeData xmlns:pr="pr" xmlns="" val="SMDATA_12_pX0PXBMAAAAlAAAAZQAAAA0AAAAAkAAAAEgAAACQAAAASAAAAAAAAAABAAAAAwAAAAEAAABQAAAAAAAAAAAA8D8AAAAAAAAAAAAAAAAAAOA/AAAAAAAA4D8AAAAAAADgPwAAAAAAAOA/AAAAAAAA4D8AAAAAAADgPwAAAAAAAOA/AAAAAAAA4D8CAAAAjAAAAAEAAAADAAAAuLu8AP///wg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FsZ24MAAAAEAAAAAAAAAAAAAAAAAAAAAAAAAAeAAAAaAAAAAEAAAAAAAAAAAAAAAAAAAAAAAAAECcAABAnAAAAAAAAAAAAAAAAAAAAAAAAAAAAAAAAAAAAAAAAAAAAABQAAAAAAAAAwMD/AAAAAABkAAAAMgAAAAAAAABkAAAAAAAAAH9/fwAKAAAAHwAAAFQAAAC4u7wA////AQAAAAAAAAAAAAAAAAAAAAAAAAAAAAAAAAAAAAAAAAAAAAAAAn9/fwDn5uYDzMzMAMDA/wB/f38AAAAAAAAAAAAAAAAAAAAAAAAAAAAhAAAAGAAAABQAAAALFQAAXxcAADoaAACTHAAAAAAAAA=="/>
                  </a:ext>
                </a:extLst>
              </p:cNvSpPr>
              <p:nvPr/>
            </p:nvSpPr>
            <p:spPr>
              <a:xfrm rot="2700000">
                <a:off x="3419475" y="3800475"/>
                <a:ext cx="845820" cy="84264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B8BBBC"/>
                  </a:gs>
                  <a:gs pos="100000">
                    <a:schemeClr val="bg1"/>
                  </a:gs>
                </a:gsLst>
                <a:lin ang="5400000" scaled="0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anchor="ctr"/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tx1"/>
                    </a:solidFill>
                    <a:effectLst/>
                    <a:latin typeface="Arial" pitchFamily="2" charset="0"/>
                    <a:ea typeface="宋体"/>
                    <a:cs typeface="Calibri" pitchFamily="2" charset="0"/>
                  </a:defRPr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1" name="组合 2"/>
            <p:cNvGrpSpPr>
              <a:extLst>
                <a:ext uri="smNativeData">
                  <pr:smNativeData xmlns:pr="pr" xmlns="" val="SMDATA_6_pX0PXBMAAAAlAAAAAQAAAA8BAAAAkAAAAEgAAACQAAAASAAAAAAAAAAAAAAAAAAAABcAAAAUAAAAAAAAAAAAAAD/fwAA/38AAAAAAAAJAAAABAAAANgAAAAMAAAAEAAAAAAAAAAAAAAAAAAAAAAAAAAfAAAAVAAAAAAAAAAAAAAAAAAAAAAAAAAAAAAAAAAAAAAAAAAAAAAAAAAAAAAAAAAAAAAAAAAAAAAAAAAAAAAAAAAAAAAAAAAAAAAAAAAAAAAAAAAAAAAAAAAAACEAAAAYAAAAFAAAAEsSAACeFAAACB0AAGQfAAAAAAAA"/>
                </a:ext>
              </a:extLst>
            </p:cNvGrpSpPr>
            <p:nvPr/>
          </p:nvGrpSpPr>
          <p:grpSpPr>
            <a:xfrm>
              <a:off x="2973705" y="3351530"/>
              <a:ext cx="1745615" cy="1751330"/>
              <a:chOff x="2973705" y="3351530"/>
              <a:chExt cx="1745615" cy="1751330"/>
            </a:xfrm>
          </p:grpSpPr>
          <p:sp>
            <p:nvSpPr>
              <p:cNvPr id="33" name="Freeform 15"/>
              <p:cNvSpPr>
                <a:extLst>
                  <a:ext uri="smNativeData">
                    <pr:smNativeData xmlns:pr="pr" xmlns="" val="SMDATA_12_pX0PXBMAAAAlAAAACwAAAA0AAAAAAAAAAAAAAAAAAAAAAAAAAAAAAAAAAAAAAAAAAAEAAABQAAAAAAAAAAAA4D8AAAAAAADgPwAAAAAAAOA/AAAAAAAA4D8AAAAAAADgPwAAAAAAAOA/AAAAAAAA4D8AAAAAAADgPwAAAAAAAOA/AAAAAAAA4D8CAAAAjAAAAAEAAAADAAAA19fXAPn4+gAAAAAAAAAAAAAAAAAAAAAAAAAAAAAAAAAAAAAAeAAAAAEAAABAAAAAAAAAAGQAAAAOAQAAAAAAAAIAAABkAAAA19fXAAAAAAD5+Po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LgBAAAAAAAAwMD/AAAAAABkAAAAMgAAAAAAAABkAAAAAAAAAH9/fwAKAAAAHwAAAFQAAADX19cA+fj6ANfX1wD5+PoAAAAAAAAAAAAAAAAAAAAAAAAAAAAAAAAAAAAAAn9/fwDn5uYDzMzMAMDA/wB/f38AAAAAAAAAAAAAAAAAAAAAAAAAAAAhAAAAGAAAABQAAABLEgAAnhQAAAgdAABkHwAAAAAAAA=="/>
                  </a:ext>
                </a:extLst>
              </p:cNvSpPr>
              <p:nvPr/>
            </p:nvSpPr>
            <p:spPr>
              <a:xfrm>
                <a:off x="2973705" y="3351530"/>
                <a:ext cx="1745615" cy="1751330"/>
              </a:xfrm>
              <a:custGeom>
                <a:avLst/>
                <a:gdLst/>
                <a:ahLst/>
                <a:cxnLst/>
                <a:rect l="0" t="0" r="1745615" b="1751330"/>
                <a:pathLst>
                  <a:path w="1745615" h="1751330">
                    <a:moveTo>
                      <a:pt x="1736820" y="743323"/>
                    </a:moveTo>
                    <a:cubicBezTo>
                      <a:pt x="1736820" y="734500"/>
                      <a:pt x="1730225" y="727883"/>
                      <a:pt x="1721431" y="725677"/>
                    </a:cubicBezTo>
                    <a:cubicBezTo>
                      <a:pt x="1635689" y="712443"/>
                      <a:pt x="1635689" y="712443"/>
                      <a:pt x="1635689" y="712443"/>
                    </a:cubicBezTo>
                    <a:cubicBezTo>
                      <a:pt x="1626895" y="710237"/>
                      <a:pt x="1618101" y="703620"/>
                      <a:pt x="1615903" y="694797"/>
                    </a:cubicBezTo>
                    <a:cubicBezTo>
                      <a:pt x="1604910" y="650683"/>
                      <a:pt x="1604910" y="650683"/>
                      <a:pt x="1604910" y="650683"/>
                    </a:cubicBezTo>
                    <a:cubicBezTo>
                      <a:pt x="1602712" y="641860"/>
                      <a:pt x="1604910" y="630832"/>
                      <a:pt x="1611506" y="626420"/>
                    </a:cubicBezTo>
                    <a:cubicBezTo>
                      <a:pt x="1677461" y="569072"/>
                      <a:pt x="1677461" y="569072"/>
                      <a:pt x="1677461" y="569072"/>
                    </a:cubicBezTo>
                    <a:cubicBezTo>
                      <a:pt x="1684056" y="564661"/>
                      <a:pt x="1686255" y="553632"/>
                      <a:pt x="1684056" y="547015"/>
                    </a:cubicBezTo>
                    <a:cubicBezTo>
                      <a:pt x="1659873" y="494078"/>
                      <a:pt x="1659873" y="494078"/>
                      <a:pt x="1659873" y="494078"/>
                    </a:cubicBezTo>
                    <a:cubicBezTo>
                      <a:pt x="1657674" y="487461"/>
                      <a:pt x="1646682" y="480844"/>
                      <a:pt x="1640086" y="483049"/>
                    </a:cubicBezTo>
                    <a:cubicBezTo>
                      <a:pt x="1552146" y="494078"/>
                      <a:pt x="1552146" y="494078"/>
                      <a:pt x="1552146" y="494078"/>
                    </a:cubicBezTo>
                    <a:cubicBezTo>
                      <a:pt x="1545550" y="496284"/>
                      <a:pt x="1534558" y="489667"/>
                      <a:pt x="1530161" y="483049"/>
                    </a:cubicBezTo>
                    <a:cubicBezTo>
                      <a:pt x="1505977" y="443347"/>
                      <a:pt x="1505977" y="443347"/>
                      <a:pt x="1505977" y="443347"/>
                    </a:cubicBezTo>
                    <a:cubicBezTo>
                      <a:pt x="1501580" y="436730"/>
                      <a:pt x="1501580" y="425701"/>
                      <a:pt x="1505977" y="419084"/>
                    </a:cubicBezTo>
                    <a:cubicBezTo>
                      <a:pt x="1552146" y="346296"/>
                      <a:pt x="1552146" y="346296"/>
                      <a:pt x="1552146" y="346296"/>
                    </a:cubicBezTo>
                    <a:cubicBezTo>
                      <a:pt x="1556543" y="339679"/>
                      <a:pt x="1556543" y="328650"/>
                      <a:pt x="1549947" y="322033"/>
                    </a:cubicBezTo>
                    <a:cubicBezTo>
                      <a:pt x="1512573" y="277919"/>
                      <a:pt x="1512573" y="277919"/>
                      <a:pt x="1512573" y="277919"/>
                    </a:cubicBezTo>
                    <a:cubicBezTo>
                      <a:pt x="1508176" y="273507"/>
                      <a:pt x="1497183" y="271302"/>
                      <a:pt x="1490588" y="273507"/>
                    </a:cubicBezTo>
                    <a:cubicBezTo>
                      <a:pt x="1411441" y="311004"/>
                      <a:pt x="1411441" y="311004"/>
                      <a:pt x="1411441" y="311004"/>
                    </a:cubicBezTo>
                    <a:cubicBezTo>
                      <a:pt x="1402647" y="313210"/>
                      <a:pt x="1391655" y="313210"/>
                      <a:pt x="1387258" y="306593"/>
                    </a:cubicBezTo>
                    <a:cubicBezTo>
                      <a:pt x="1349883" y="275713"/>
                      <a:pt x="1349883" y="275713"/>
                      <a:pt x="1349883" y="275713"/>
                    </a:cubicBezTo>
                    <a:cubicBezTo>
                      <a:pt x="1343288" y="271302"/>
                      <a:pt x="1341089" y="260273"/>
                      <a:pt x="1343288" y="253656"/>
                    </a:cubicBezTo>
                    <a:cubicBezTo>
                      <a:pt x="1367471" y="167634"/>
                      <a:pt x="1367471" y="167634"/>
                      <a:pt x="1367471" y="167634"/>
                    </a:cubicBezTo>
                    <a:cubicBezTo>
                      <a:pt x="1369670" y="161016"/>
                      <a:pt x="1365273" y="152194"/>
                      <a:pt x="1358677" y="147782"/>
                    </a:cubicBezTo>
                    <a:cubicBezTo>
                      <a:pt x="1308111" y="116902"/>
                      <a:pt x="1308111" y="116902"/>
                      <a:pt x="1308111" y="116902"/>
                    </a:cubicBezTo>
                    <a:cubicBezTo>
                      <a:pt x="1301516" y="112491"/>
                      <a:pt x="1290523" y="112491"/>
                      <a:pt x="1286126" y="119108"/>
                    </a:cubicBezTo>
                    <a:cubicBezTo>
                      <a:pt x="1220171" y="176456"/>
                      <a:pt x="1220171" y="176456"/>
                      <a:pt x="1220171" y="176456"/>
                    </a:cubicBezTo>
                    <a:cubicBezTo>
                      <a:pt x="1213576" y="183074"/>
                      <a:pt x="1204782" y="185279"/>
                      <a:pt x="1195988" y="180868"/>
                    </a:cubicBezTo>
                    <a:cubicBezTo>
                      <a:pt x="1152017" y="163222"/>
                      <a:pt x="1152017" y="163222"/>
                      <a:pt x="1152017" y="163222"/>
                    </a:cubicBezTo>
                    <a:cubicBezTo>
                      <a:pt x="1145422" y="158811"/>
                      <a:pt x="1138826" y="149988"/>
                      <a:pt x="1138826" y="143371"/>
                    </a:cubicBezTo>
                    <a:cubicBezTo>
                      <a:pt x="1136628" y="55143"/>
                      <a:pt x="1136628" y="55143"/>
                      <a:pt x="1136628" y="55143"/>
                    </a:cubicBezTo>
                    <a:cubicBezTo>
                      <a:pt x="1136628" y="46320"/>
                      <a:pt x="1130032" y="37497"/>
                      <a:pt x="1121238" y="35291"/>
                    </a:cubicBezTo>
                    <a:cubicBezTo>
                      <a:pt x="1066276" y="22057"/>
                      <a:pt x="1066276" y="22057"/>
                      <a:pt x="1066276" y="22057"/>
                    </a:cubicBezTo>
                    <a:cubicBezTo>
                      <a:pt x="1057482" y="19851"/>
                      <a:pt x="1048688" y="24263"/>
                      <a:pt x="1044291" y="30880"/>
                    </a:cubicBezTo>
                    <a:cubicBezTo>
                      <a:pt x="1000320" y="105874"/>
                      <a:pt x="1000320" y="105874"/>
                      <a:pt x="1000320" y="105874"/>
                    </a:cubicBezTo>
                    <a:cubicBezTo>
                      <a:pt x="995923" y="112491"/>
                      <a:pt x="984930" y="116902"/>
                      <a:pt x="978335" y="116902"/>
                    </a:cubicBezTo>
                    <a:cubicBezTo>
                      <a:pt x="929968" y="112491"/>
                      <a:pt x="929968" y="112491"/>
                      <a:pt x="929968" y="112491"/>
                    </a:cubicBezTo>
                    <a:cubicBezTo>
                      <a:pt x="923373" y="110285"/>
                      <a:pt x="914579" y="103668"/>
                      <a:pt x="912380" y="97051"/>
                    </a:cubicBezTo>
                    <a:cubicBezTo>
                      <a:pt x="883800" y="13234"/>
                      <a:pt x="883800" y="13234"/>
                      <a:pt x="883800" y="13234"/>
                    </a:cubicBezTo>
                    <a:cubicBezTo>
                      <a:pt x="881601" y="6617"/>
                      <a:pt x="872807" y="0"/>
                      <a:pt x="864013" y="0"/>
                    </a:cubicBezTo>
                    <a:cubicBezTo>
                      <a:pt x="806852" y="2206"/>
                      <a:pt x="806852" y="2206"/>
                      <a:pt x="806852" y="2206"/>
                    </a:cubicBezTo>
                    <a:cubicBezTo>
                      <a:pt x="798058" y="4411"/>
                      <a:pt x="789264" y="11029"/>
                      <a:pt x="789264" y="17646"/>
                    </a:cubicBezTo>
                    <a:cubicBezTo>
                      <a:pt x="767279" y="103668"/>
                      <a:pt x="767279" y="103668"/>
                      <a:pt x="767279" y="103668"/>
                    </a:cubicBezTo>
                    <a:cubicBezTo>
                      <a:pt x="765080" y="110285"/>
                      <a:pt x="758485" y="119108"/>
                      <a:pt x="749691" y="119108"/>
                    </a:cubicBezTo>
                    <a:cubicBezTo>
                      <a:pt x="703522" y="130137"/>
                      <a:pt x="703522" y="130137"/>
                      <a:pt x="703522" y="130137"/>
                    </a:cubicBezTo>
                    <a:cubicBezTo>
                      <a:pt x="696926" y="130137"/>
                      <a:pt x="685934" y="125725"/>
                      <a:pt x="681537" y="121314"/>
                    </a:cubicBezTo>
                    <a:cubicBezTo>
                      <a:pt x="628773" y="48526"/>
                      <a:pt x="628773" y="48526"/>
                      <a:pt x="628773" y="48526"/>
                    </a:cubicBezTo>
                    <a:cubicBezTo>
                      <a:pt x="624376" y="41908"/>
                      <a:pt x="615582" y="39703"/>
                      <a:pt x="606788" y="41908"/>
                    </a:cubicBezTo>
                    <a:cubicBezTo>
                      <a:pt x="551825" y="61760"/>
                      <a:pt x="551825" y="61760"/>
                      <a:pt x="551825" y="61760"/>
                    </a:cubicBezTo>
                    <a:cubicBezTo>
                      <a:pt x="545229" y="63965"/>
                      <a:pt x="538634" y="72788"/>
                      <a:pt x="540832" y="81611"/>
                    </a:cubicBezTo>
                    <a:cubicBezTo>
                      <a:pt x="545229" y="169839"/>
                      <a:pt x="545229" y="169839"/>
                      <a:pt x="545229" y="169839"/>
                    </a:cubicBezTo>
                    <a:cubicBezTo>
                      <a:pt x="545229" y="176456"/>
                      <a:pt x="540832" y="187485"/>
                      <a:pt x="534237" y="189691"/>
                    </a:cubicBezTo>
                    <a:cubicBezTo>
                      <a:pt x="492465" y="213953"/>
                      <a:pt x="492465" y="213953"/>
                      <a:pt x="492465" y="213953"/>
                    </a:cubicBezTo>
                    <a:cubicBezTo>
                      <a:pt x="485869" y="216159"/>
                      <a:pt x="474877" y="216159"/>
                      <a:pt x="468281" y="211748"/>
                    </a:cubicBezTo>
                    <a:cubicBezTo>
                      <a:pt x="397929" y="158811"/>
                      <a:pt x="397929" y="158811"/>
                      <a:pt x="397929" y="158811"/>
                    </a:cubicBezTo>
                    <a:cubicBezTo>
                      <a:pt x="391334" y="154399"/>
                      <a:pt x="380340" y="154399"/>
                      <a:pt x="373746" y="158811"/>
                    </a:cubicBezTo>
                    <a:cubicBezTo>
                      <a:pt x="327577" y="194102"/>
                      <a:pt x="327577" y="194102"/>
                      <a:pt x="327577" y="194102"/>
                    </a:cubicBezTo>
                    <a:cubicBezTo>
                      <a:pt x="320982" y="198513"/>
                      <a:pt x="318783" y="207336"/>
                      <a:pt x="320982" y="216159"/>
                    </a:cubicBezTo>
                    <a:cubicBezTo>
                      <a:pt x="351761" y="297770"/>
                      <a:pt x="351761" y="297770"/>
                      <a:pt x="351761" y="297770"/>
                    </a:cubicBezTo>
                    <a:cubicBezTo>
                      <a:pt x="353959" y="304387"/>
                      <a:pt x="351761" y="315416"/>
                      <a:pt x="347364" y="322033"/>
                    </a:cubicBezTo>
                    <a:cubicBezTo>
                      <a:pt x="314386" y="355119"/>
                      <a:pt x="314386" y="355119"/>
                      <a:pt x="314386" y="355119"/>
                    </a:cubicBezTo>
                    <a:cubicBezTo>
                      <a:pt x="307791" y="361736"/>
                      <a:pt x="296798" y="363941"/>
                      <a:pt x="290202" y="361736"/>
                    </a:cubicBezTo>
                    <a:cubicBezTo>
                      <a:pt x="206659" y="330856"/>
                      <a:pt x="206659" y="330856"/>
                      <a:pt x="206659" y="330856"/>
                    </a:cubicBezTo>
                    <a:cubicBezTo>
                      <a:pt x="200064" y="328650"/>
                      <a:pt x="189071" y="330856"/>
                      <a:pt x="184674" y="337473"/>
                    </a:cubicBezTo>
                    <a:cubicBezTo>
                      <a:pt x="151697" y="385998"/>
                      <a:pt x="151697" y="385998"/>
                      <a:pt x="151697" y="385998"/>
                    </a:cubicBezTo>
                    <a:cubicBezTo>
                      <a:pt x="147300" y="392616"/>
                      <a:pt x="147300" y="401438"/>
                      <a:pt x="151697" y="408055"/>
                    </a:cubicBezTo>
                    <a:cubicBezTo>
                      <a:pt x="204461" y="478638"/>
                      <a:pt x="204461" y="478638"/>
                      <a:pt x="204461" y="478638"/>
                    </a:cubicBezTo>
                    <a:cubicBezTo>
                      <a:pt x="211056" y="485255"/>
                      <a:pt x="211056" y="496284"/>
                      <a:pt x="206659" y="502901"/>
                    </a:cubicBezTo>
                    <a:cubicBezTo>
                      <a:pt x="186873" y="544809"/>
                      <a:pt x="186873" y="544809"/>
                      <a:pt x="186873" y="544809"/>
                    </a:cubicBezTo>
                    <a:cubicBezTo>
                      <a:pt x="182476" y="551426"/>
                      <a:pt x="171483" y="558043"/>
                      <a:pt x="164888" y="555838"/>
                    </a:cubicBezTo>
                    <a:cubicBezTo>
                      <a:pt x="76947" y="553632"/>
                      <a:pt x="76947" y="553632"/>
                      <a:pt x="76947" y="553632"/>
                    </a:cubicBezTo>
                    <a:cubicBezTo>
                      <a:pt x="68153" y="551426"/>
                      <a:pt x="61558" y="558043"/>
                      <a:pt x="57161" y="566866"/>
                    </a:cubicBezTo>
                    <a:cubicBezTo>
                      <a:pt x="39573" y="622009"/>
                      <a:pt x="39573" y="622009"/>
                      <a:pt x="39573" y="622009"/>
                    </a:cubicBezTo>
                    <a:cubicBezTo>
                      <a:pt x="37374" y="628626"/>
                      <a:pt x="39573" y="639655"/>
                      <a:pt x="46168" y="644066"/>
                    </a:cubicBezTo>
                    <a:cubicBezTo>
                      <a:pt x="118719" y="692591"/>
                      <a:pt x="118719" y="692591"/>
                      <a:pt x="118719" y="692591"/>
                    </a:cubicBezTo>
                    <a:cubicBezTo>
                      <a:pt x="125314" y="699209"/>
                      <a:pt x="129711" y="708031"/>
                      <a:pt x="127513" y="716854"/>
                    </a:cubicBezTo>
                    <a:cubicBezTo>
                      <a:pt x="118719" y="763174"/>
                      <a:pt x="118719" y="763174"/>
                      <a:pt x="118719" y="763174"/>
                    </a:cubicBezTo>
                    <a:cubicBezTo>
                      <a:pt x="116520" y="769791"/>
                      <a:pt x="109925" y="778614"/>
                      <a:pt x="101131" y="780820"/>
                    </a:cubicBezTo>
                    <a:cubicBezTo>
                      <a:pt x="17588" y="802877"/>
                      <a:pt x="17588" y="802877"/>
                      <a:pt x="17588" y="802877"/>
                    </a:cubicBezTo>
                    <a:cubicBezTo>
                      <a:pt x="8794" y="805082"/>
                      <a:pt x="2198" y="813905"/>
                      <a:pt x="2198" y="820522"/>
                    </a:cubicBezTo>
                    <a:cubicBezTo>
                      <a:pt x="2198" y="880076"/>
                      <a:pt x="2198" y="880076"/>
                      <a:pt x="2198" y="880076"/>
                    </a:cubicBezTo>
                    <a:cubicBezTo>
                      <a:pt x="0" y="886694"/>
                      <a:pt x="6595" y="895516"/>
                      <a:pt x="15389" y="897722"/>
                    </a:cubicBezTo>
                    <a:cubicBezTo>
                      <a:pt x="98932" y="926396"/>
                      <a:pt x="98932" y="926396"/>
                      <a:pt x="98932" y="926396"/>
                    </a:cubicBezTo>
                    <a:cubicBezTo>
                      <a:pt x="105528" y="928602"/>
                      <a:pt x="112123" y="937425"/>
                      <a:pt x="114322" y="944042"/>
                    </a:cubicBezTo>
                    <a:cubicBezTo>
                      <a:pt x="118719" y="990362"/>
                      <a:pt x="118719" y="990362"/>
                      <a:pt x="118719" y="990362"/>
                    </a:cubicBezTo>
                    <a:cubicBezTo>
                      <a:pt x="120917" y="999184"/>
                      <a:pt x="114322" y="1010213"/>
                      <a:pt x="107726" y="1014624"/>
                    </a:cubicBezTo>
                    <a:cubicBezTo>
                      <a:pt x="32977" y="1058739"/>
                      <a:pt x="32977" y="1058739"/>
                      <a:pt x="32977" y="1058739"/>
                    </a:cubicBezTo>
                    <a:cubicBezTo>
                      <a:pt x="26382" y="1063150"/>
                      <a:pt x="24183" y="1074178"/>
                      <a:pt x="26382" y="1080796"/>
                    </a:cubicBezTo>
                    <a:cubicBezTo>
                      <a:pt x="41771" y="1138144"/>
                      <a:pt x="41771" y="1138144"/>
                      <a:pt x="41771" y="1138144"/>
                    </a:cubicBezTo>
                    <a:cubicBezTo>
                      <a:pt x="43970" y="1144761"/>
                      <a:pt x="50565" y="1151378"/>
                      <a:pt x="59359" y="1151378"/>
                    </a:cubicBezTo>
                    <a:cubicBezTo>
                      <a:pt x="147300" y="1153584"/>
                      <a:pt x="147300" y="1153584"/>
                      <a:pt x="147300" y="1153584"/>
                    </a:cubicBezTo>
                    <a:cubicBezTo>
                      <a:pt x="153895" y="1153584"/>
                      <a:pt x="164888" y="1160201"/>
                      <a:pt x="167086" y="1166818"/>
                    </a:cubicBezTo>
                    <a:cubicBezTo>
                      <a:pt x="186873" y="1208726"/>
                      <a:pt x="186873" y="1208726"/>
                      <a:pt x="186873" y="1208726"/>
                    </a:cubicBezTo>
                    <a:cubicBezTo>
                      <a:pt x="189071" y="1217549"/>
                      <a:pt x="189071" y="1228578"/>
                      <a:pt x="182476" y="1232989"/>
                    </a:cubicBezTo>
                    <a:cubicBezTo>
                      <a:pt x="125314" y="1299160"/>
                      <a:pt x="125314" y="1299160"/>
                      <a:pt x="125314" y="1299160"/>
                    </a:cubicBezTo>
                    <a:cubicBezTo>
                      <a:pt x="120917" y="1305778"/>
                      <a:pt x="118719" y="1316806"/>
                      <a:pt x="123116" y="1323423"/>
                    </a:cubicBezTo>
                    <a:cubicBezTo>
                      <a:pt x="153895" y="1371949"/>
                      <a:pt x="153895" y="1371949"/>
                      <a:pt x="153895" y="1371949"/>
                    </a:cubicBezTo>
                    <a:cubicBezTo>
                      <a:pt x="158292" y="1378566"/>
                      <a:pt x="169285" y="1382977"/>
                      <a:pt x="175880" y="1380772"/>
                    </a:cubicBezTo>
                    <a:cubicBezTo>
                      <a:pt x="259423" y="1356509"/>
                      <a:pt x="259423" y="1356509"/>
                      <a:pt x="259423" y="1356509"/>
                    </a:cubicBezTo>
                    <a:cubicBezTo>
                      <a:pt x="268217" y="1354303"/>
                      <a:pt x="279210" y="1356509"/>
                      <a:pt x="283607" y="1363126"/>
                    </a:cubicBezTo>
                    <a:cubicBezTo>
                      <a:pt x="314386" y="1398417"/>
                      <a:pt x="314386" y="1398417"/>
                      <a:pt x="314386" y="1398417"/>
                    </a:cubicBezTo>
                    <a:cubicBezTo>
                      <a:pt x="320982" y="1405034"/>
                      <a:pt x="320982" y="1416063"/>
                      <a:pt x="318783" y="1422680"/>
                    </a:cubicBezTo>
                    <a:cubicBezTo>
                      <a:pt x="283607" y="1502085"/>
                      <a:pt x="283607" y="1502085"/>
                      <a:pt x="283607" y="1502085"/>
                    </a:cubicBezTo>
                    <a:cubicBezTo>
                      <a:pt x="279210" y="1510908"/>
                      <a:pt x="281408" y="1519731"/>
                      <a:pt x="288004" y="1526348"/>
                    </a:cubicBezTo>
                    <a:cubicBezTo>
                      <a:pt x="331974" y="1563845"/>
                      <a:pt x="331974" y="1563845"/>
                      <a:pt x="331974" y="1563845"/>
                    </a:cubicBezTo>
                    <a:cubicBezTo>
                      <a:pt x="338570" y="1568256"/>
                      <a:pt x="349562" y="1568256"/>
                      <a:pt x="356158" y="1563845"/>
                    </a:cubicBezTo>
                    <a:cubicBezTo>
                      <a:pt x="428708" y="1515320"/>
                      <a:pt x="428708" y="1515320"/>
                      <a:pt x="428708" y="1515320"/>
                    </a:cubicBezTo>
                    <a:cubicBezTo>
                      <a:pt x="435303" y="1510908"/>
                      <a:pt x="446297" y="1510908"/>
                      <a:pt x="452891" y="1515320"/>
                    </a:cubicBezTo>
                    <a:cubicBezTo>
                      <a:pt x="492465" y="1541788"/>
                      <a:pt x="492465" y="1541788"/>
                      <a:pt x="492465" y="1541788"/>
                    </a:cubicBezTo>
                    <a:cubicBezTo>
                      <a:pt x="499061" y="1543994"/>
                      <a:pt x="505656" y="1555022"/>
                      <a:pt x="503457" y="1563845"/>
                    </a:cubicBezTo>
                    <a:cubicBezTo>
                      <a:pt x="492465" y="1649868"/>
                      <a:pt x="492465" y="1649868"/>
                      <a:pt x="492465" y="1649868"/>
                    </a:cubicBezTo>
                    <a:cubicBezTo>
                      <a:pt x="492465" y="1658690"/>
                      <a:pt x="496862" y="1667513"/>
                      <a:pt x="505656" y="1669719"/>
                    </a:cubicBezTo>
                    <a:cubicBezTo>
                      <a:pt x="558420" y="1693982"/>
                      <a:pt x="558420" y="1693982"/>
                      <a:pt x="558420" y="1693982"/>
                    </a:cubicBezTo>
                    <a:cubicBezTo>
                      <a:pt x="565016" y="1696187"/>
                      <a:pt x="576008" y="1693982"/>
                      <a:pt x="580405" y="1687365"/>
                    </a:cubicBezTo>
                    <a:cubicBezTo>
                      <a:pt x="635368" y="1618988"/>
                      <a:pt x="635368" y="1618988"/>
                      <a:pt x="635368" y="1618988"/>
                    </a:cubicBezTo>
                    <a:cubicBezTo>
                      <a:pt x="641964" y="1614576"/>
                      <a:pt x="650758" y="1610165"/>
                      <a:pt x="659552" y="1612371"/>
                    </a:cubicBezTo>
                    <a:cubicBezTo>
                      <a:pt x="705720" y="1623399"/>
                      <a:pt x="705720" y="1623399"/>
                      <a:pt x="705720" y="1623399"/>
                    </a:cubicBezTo>
                    <a:cubicBezTo>
                      <a:pt x="712316" y="1625605"/>
                      <a:pt x="721110" y="1634428"/>
                      <a:pt x="721110" y="1641045"/>
                    </a:cubicBezTo>
                    <a:cubicBezTo>
                      <a:pt x="736500" y="1729273"/>
                      <a:pt x="736500" y="1729273"/>
                      <a:pt x="736500" y="1729273"/>
                    </a:cubicBezTo>
                    <a:cubicBezTo>
                      <a:pt x="738698" y="1735890"/>
                      <a:pt x="747492" y="1742507"/>
                      <a:pt x="754088" y="1744713"/>
                    </a:cubicBezTo>
                    <a:cubicBezTo>
                      <a:pt x="811249" y="1751330"/>
                      <a:pt x="811249" y="1751330"/>
                      <a:pt x="811249" y="1751330"/>
                    </a:cubicBezTo>
                    <a:cubicBezTo>
                      <a:pt x="820043" y="1751330"/>
                      <a:pt x="828837" y="1746919"/>
                      <a:pt x="831035" y="1738096"/>
                    </a:cubicBezTo>
                    <a:cubicBezTo>
                      <a:pt x="866211" y="1656485"/>
                      <a:pt x="866211" y="1656485"/>
                      <a:pt x="866211" y="1656485"/>
                    </a:cubicBezTo>
                    <a:cubicBezTo>
                      <a:pt x="868410" y="1649868"/>
                      <a:pt x="877204" y="1643250"/>
                      <a:pt x="885998" y="1643250"/>
                    </a:cubicBezTo>
                    <a:cubicBezTo>
                      <a:pt x="932167" y="1641045"/>
                      <a:pt x="932167" y="1641045"/>
                      <a:pt x="932167" y="1641045"/>
                    </a:cubicBezTo>
                    <a:cubicBezTo>
                      <a:pt x="940961" y="1641045"/>
                      <a:pt x="949754" y="1645456"/>
                      <a:pt x="954152" y="1654279"/>
                    </a:cubicBezTo>
                    <a:cubicBezTo>
                      <a:pt x="993725" y="1731479"/>
                      <a:pt x="993725" y="1731479"/>
                      <a:pt x="993725" y="1731479"/>
                    </a:cubicBezTo>
                    <a:cubicBezTo>
                      <a:pt x="998122" y="1738096"/>
                      <a:pt x="1006916" y="1742507"/>
                      <a:pt x="1015710" y="1740301"/>
                    </a:cubicBezTo>
                    <a:cubicBezTo>
                      <a:pt x="1070673" y="1729273"/>
                      <a:pt x="1070673" y="1729273"/>
                      <a:pt x="1070673" y="1729273"/>
                    </a:cubicBezTo>
                    <a:cubicBezTo>
                      <a:pt x="1079467" y="1729273"/>
                      <a:pt x="1086062" y="1720450"/>
                      <a:pt x="1088261" y="1711627"/>
                    </a:cubicBezTo>
                    <a:cubicBezTo>
                      <a:pt x="1094856" y="1625605"/>
                      <a:pt x="1094856" y="1625605"/>
                      <a:pt x="1094856" y="1625605"/>
                    </a:cubicBezTo>
                    <a:cubicBezTo>
                      <a:pt x="1094856" y="1616782"/>
                      <a:pt x="1101452" y="1607959"/>
                      <a:pt x="1110246" y="1605753"/>
                    </a:cubicBezTo>
                    <a:cubicBezTo>
                      <a:pt x="1154216" y="1590314"/>
                      <a:pt x="1154216" y="1590314"/>
                      <a:pt x="1154216" y="1590314"/>
                    </a:cubicBezTo>
                    <a:cubicBezTo>
                      <a:pt x="1160811" y="1588108"/>
                      <a:pt x="1171804" y="1590314"/>
                      <a:pt x="1178400" y="1594725"/>
                    </a:cubicBezTo>
                    <a:cubicBezTo>
                      <a:pt x="1239958" y="1658690"/>
                      <a:pt x="1239958" y="1658690"/>
                      <a:pt x="1239958" y="1658690"/>
                    </a:cubicBezTo>
                    <a:cubicBezTo>
                      <a:pt x="1244355" y="1663102"/>
                      <a:pt x="1255347" y="1665307"/>
                      <a:pt x="1261943" y="1660896"/>
                    </a:cubicBezTo>
                    <a:cubicBezTo>
                      <a:pt x="1312509" y="1634428"/>
                      <a:pt x="1312509" y="1634428"/>
                      <a:pt x="1312509" y="1634428"/>
                    </a:cubicBezTo>
                    <a:cubicBezTo>
                      <a:pt x="1321303" y="1630016"/>
                      <a:pt x="1325700" y="1621193"/>
                      <a:pt x="1323501" y="1612371"/>
                    </a:cubicBezTo>
                    <a:cubicBezTo>
                      <a:pt x="1305913" y="1526348"/>
                      <a:pt x="1305913" y="1526348"/>
                      <a:pt x="1305913" y="1526348"/>
                    </a:cubicBezTo>
                    <a:cubicBezTo>
                      <a:pt x="1303714" y="1519731"/>
                      <a:pt x="1308111" y="1508702"/>
                      <a:pt x="1314707" y="1504291"/>
                    </a:cubicBezTo>
                    <a:cubicBezTo>
                      <a:pt x="1352082" y="1475617"/>
                      <a:pt x="1352082" y="1475617"/>
                      <a:pt x="1352082" y="1475617"/>
                    </a:cubicBezTo>
                    <a:cubicBezTo>
                      <a:pt x="1358677" y="1471205"/>
                      <a:pt x="1369670" y="1469000"/>
                      <a:pt x="1376265" y="1473411"/>
                    </a:cubicBezTo>
                    <a:cubicBezTo>
                      <a:pt x="1453213" y="1515320"/>
                      <a:pt x="1453213" y="1515320"/>
                      <a:pt x="1453213" y="1515320"/>
                    </a:cubicBezTo>
                    <a:cubicBezTo>
                      <a:pt x="1459809" y="1519731"/>
                      <a:pt x="1470801" y="1517525"/>
                      <a:pt x="1475198" y="1510908"/>
                    </a:cubicBezTo>
                    <a:cubicBezTo>
                      <a:pt x="1516970" y="1471205"/>
                      <a:pt x="1516970" y="1471205"/>
                      <a:pt x="1516970" y="1471205"/>
                    </a:cubicBezTo>
                    <a:cubicBezTo>
                      <a:pt x="1521367" y="1464588"/>
                      <a:pt x="1523565" y="1453560"/>
                      <a:pt x="1519168" y="1446943"/>
                    </a:cubicBezTo>
                    <a:cubicBezTo>
                      <a:pt x="1477397" y="1369743"/>
                      <a:pt x="1477397" y="1369743"/>
                      <a:pt x="1477397" y="1369743"/>
                    </a:cubicBezTo>
                    <a:cubicBezTo>
                      <a:pt x="1473000" y="1363126"/>
                      <a:pt x="1473000" y="1352097"/>
                      <a:pt x="1479595" y="1345480"/>
                    </a:cubicBezTo>
                    <a:cubicBezTo>
                      <a:pt x="1505977" y="1307983"/>
                      <a:pt x="1505977" y="1307983"/>
                      <a:pt x="1505977" y="1307983"/>
                    </a:cubicBezTo>
                    <a:cubicBezTo>
                      <a:pt x="1510374" y="1301366"/>
                      <a:pt x="1521367" y="1296955"/>
                      <a:pt x="1527962" y="1299160"/>
                    </a:cubicBezTo>
                    <a:cubicBezTo>
                      <a:pt x="1615903" y="1316806"/>
                      <a:pt x="1615903" y="1316806"/>
                      <a:pt x="1615903" y="1316806"/>
                    </a:cubicBezTo>
                    <a:cubicBezTo>
                      <a:pt x="1622498" y="1316806"/>
                      <a:pt x="1631292" y="1312395"/>
                      <a:pt x="1635689" y="1305778"/>
                    </a:cubicBezTo>
                    <a:cubicBezTo>
                      <a:pt x="1662071" y="1255046"/>
                      <a:pt x="1662071" y="1255046"/>
                      <a:pt x="1662071" y="1255046"/>
                    </a:cubicBezTo>
                    <a:cubicBezTo>
                      <a:pt x="1666468" y="1246223"/>
                      <a:pt x="1664270" y="1237401"/>
                      <a:pt x="1657674" y="1230784"/>
                    </a:cubicBezTo>
                    <a:cubicBezTo>
                      <a:pt x="1596116" y="1171230"/>
                      <a:pt x="1596116" y="1171230"/>
                      <a:pt x="1596116" y="1171230"/>
                    </a:cubicBezTo>
                    <a:cubicBezTo>
                      <a:pt x="1589520" y="1164612"/>
                      <a:pt x="1587322" y="1153584"/>
                      <a:pt x="1589520" y="1146967"/>
                    </a:cubicBezTo>
                    <a:cubicBezTo>
                      <a:pt x="1604910" y="1102853"/>
                      <a:pt x="1604910" y="1102853"/>
                      <a:pt x="1604910" y="1102853"/>
                    </a:cubicBezTo>
                    <a:cubicBezTo>
                      <a:pt x="1607109" y="1094030"/>
                      <a:pt x="1615903" y="1087413"/>
                      <a:pt x="1624697" y="1087413"/>
                    </a:cubicBezTo>
                    <a:cubicBezTo>
                      <a:pt x="1710438" y="1076384"/>
                      <a:pt x="1710438" y="1076384"/>
                      <a:pt x="1710438" y="1076384"/>
                    </a:cubicBezTo>
                    <a:cubicBezTo>
                      <a:pt x="1719232" y="1076384"/>
                      <a:pt x="1725828" y="1069767"/>
                      <a:pt x="1728026" y="1060944"/>
                    </a:cubicBezTo>
                    <a:cubicBezTo>
                      <a:pt x="1739019" y="1003596"/>
                      <a:pt x="1739019" y="1003596"/>
                      <a:pt x="1739019" y="1003596"/>
                    </a:cubicBezTo>
                    <a:cubicBezTo>
                      <a:pt x="1739019" y="996979"/>
                      <a:pt x="1734622" y="985950"/>
                      <a:pt x="1728026" y="983745"/>
                    </a:cubicBezTo>
                    <a:cubicBezTo>
                      <a:pt x="1648880" y="944042"/>
                      <a:pt x="1648880" y="944042"/>
                      <a:pt x="1648880" y="944042"/>
                    </a:cubicBezTo>
                    <a:cubicBezTo>
                      <a:pt x="1642285" y="939630"/>
                      <a:pt x="1637888" y="930808"/>
                      <a:pt x="1637888" y="924191"/>
                    </a:cubicBezTo>
                    <a:cubicBezTo>
                      <a:pt x="1637888" y="875665"/>
                      <a:pt x="1637888" y="875665"/>
                      <a:pt x="1637888" y="875665"/>
                    </a:cubicBezTo>
                    <a:cubicBezTo>
                      <a:pt x="1637888" y="866842"/>
                      <a:pt x="1644483" y="858019"/>
                      <a:pt x="1653277" y="855814"/>
                    </a:cubicBezTo>
                    <a:cubicBezTo>
                      <a:pt x="1732423" y="820522"/>
                      <a:pt x="1732423" y="820522"/>
                      <a:pt x="1732423" y="820522"/>
                    </a:cubicBezTo>
                    <a:cubicBezTo>
                      <a:pt x="1741217" y="818317"/>
                      <a:pt x="1745615" y="809494"/>
                      <a:pt x="1745615" y="800671"/>
                    </a:cubicBezTo>
                    <a:lnTo>
                      <a:pt x="1736820" y="743323"/>
                    </a:lnTo>
                    <a:lnTo>
                      <a:pt x="1745615" y="800671"/>
                    </a:lnTo>
                    <a:lnTo>
                      <a:pt x="1736820" y="743323"/>
                    </a:lnTo>
                    <a:lnTo>
                      <a:pt x="1745615" y="800671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rgbClr val="D7D7D7"/>
                  </a:gs>
                  <a:gs pos="100000">
                    <a:srgbClr val="D7D7D7"/>
                  </a:gs>
                  <a:gs pos="0">
                    <a:srgbClr val="F9F8FA"/>
                  </a:gs>
                  <a:gs pos="100000">
                    <a:srgbClr val="F9F8FA"/>
                  </a:gs>
                </a:gsLst>
                <a:lin ang="5400000" scaled="0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anchor="t"/>
              <a:lstStyle/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tx1"/>
                    </a:solidFill>
                    <a:effectLst/>
                    <a:latin typeface="Calibri" pitchFamily="2" charset="0"/>
                    <a:ea typeface="Calibri" pitchFamily="2" charset="0"/>
                    <a:cs typeface="Calibri" pitchFamily="2" charset="0"/>
                  </a:defRPr>
                </a:pPr>
                <a:endParaRPr 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椭圆 8"/>
              <p:cNvSpPr>
                <a:extLst>
                  <a:ext uri="smNativeData">
                    <pr:smNativeData xmlns:pr="pr" xmlns="" val="SMDATA_12_pX0PXBMAAAAlAAAAZgAAAA0AAAAAkAAAAEgAAACQAAAASAAAAAAAAAABAAAAAAAAAAEAAABQAAAAAAAAAAAA8D8AAAAAAADwPwAAAAAAAOA/AAAAAAAA4D8AAAAAAADgPwAAAAAAAOA/AAAAAAAA4D8AAAAAAADgPwAAAAAAAOA/AAAAAAAA4D8CAAAAjAAAAAEAAAAAAAAAn8YoAP///wgAAAAAAAAAAAAAAAAAAAAAAAAAAAAAAAAAAAAAZAAAAAEAAABAAAAAAAAAAAAAAAAAAAAAAAAAAAAAAAAAAAAAAAAAAAAAAAAAAAAAAAAAAAAAAAAAAAAAAAAAAAAAAAAAAAAAAAAAAAAAAAAAAAAAAAAAAAAAAAAAAAAAFAAAADwAAAABAAAAAAAAAMnHyADX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c28MAAAAEAAAAAAAAAAAAAAAAAAAAAAAAAAeAAAAaAAAAAAAAAAAAAAAAAAAAAAAAAAAAAAAECcAABAnAAAAAAAAAAAAAAAAAAAAAAAAAAAAAAAAAAAAAAAAAAAAABQAAAAAAAAAwMD/AAAAAABkAAAAMgAAAAAAAABkAAAAAAAAAH9/fwAKAAAAHwAAAFQAAACfxigA////AQAAAAAAAAAAAAAAAAAAAAAAAAAAAAAAAAAAAAAAAAAAycfIAH9/fwDn5uYDzMzMAMDA/wB/f38AAAAAAAAAAAAAAAAAAAAAAAAAAAAhAAAAGAAAABQAAAAIFAAAXRYAAEsbAAClHQAAAAAAAA=="/>
                  </a:ext>
                </a:extLst>
              </p:cNvSpPr>
              <p:nvPr/>
            </p:nvSpPr>
            <p:spPr>
              <a:xfrm>
                <a:off x="3256280" y="3635375"/>
                <a:ext cx="1180465" cy="1183640"/>
              </a:xfrm>
              <a:prstGeom prst="ellipse">
                <a:avLst/>
              </a:prstGeom>
              <a:solidFill>
                <a:srgbClr val="9FC628"/>
              </a:solidFill>
              <a:ln w="136525" cap="flat" cmpd="sng" algn="ctr">
                <a:solidFill>
                  <a:srgbClr val="C9C7C8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anchor="ctr"/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 sz="1800" b="0" i="0" u="none" strike="noStrike" kern="1" spc="0" baseline="0">
                    <a:solidFill>
                      <a:srgbClr val="FFFFFF"/>
                    </a:solidFill>
                    <a:effectLst/>
                    <a:latin typeface="Calibri" pitchFamily="2" charset="0"/>
                    <a:ea typeface="Calibri" pitchFamily="2" charset="0"/>
                    <a:cs typeface="Calibri" pitchFamily="2" charset="0"/>
                  </a:defRPr>
                </a:pPr>
                <a:endParaRPr lang="zh-CN" sz="2400"/>
              </a:p>
            </p:txBody>
          </p:sp>
        </p:grpSp>
        <p:grpSp>
          <p:nvGrpSpPr>
            <p:cNvPr id="26" name="组合 54"/>
            <p:cNvGrpSpPr>
              <a:extLst>
                <a:ext uri="smNativeData">
                  <pr:smNativeData xmlns:pr="pr" xmlns="" val="SMDATA_6_pX0PXB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LgTAAALFgAAjRsAAOcdAAAAAAAA"/>
                </a:ext>
              </a:extLst>
            </p:cNvGrpSpPr>
            <p:nvPr/>
          </p:nvGrpSpPr>
          <p:grpSpPr>
            <a:xfrm>
              <a:off x="3205480" y="3583305"/>
              <a:ext cx="1273175" cy="1277620"/>
              <a:chOff x="3205480" y="3583305"/>
              <a:chExt cx="1273175" cy="1277620"/>
            </a:xfrm>
          </p:grpSpPr>
          <p:grpSp>
            <p:nvGrpSpPr>
              <p:cNvPr id="28" name="组1"/>
              <p:cNvGrpSpPr>
                <a:extLst>
                  <a:ext uri="smNativeData">
                    <pr:smNativeData xmlns:pr="pr" xmlns="" val="SMDATA_6_pX0PXBMAAAAlAAAAAQAAAA8BAAAAkAAAAEgAAACQAAAASAAAAAAAAAAAAAAAAAAAABcAAAAUAAAAAAAAAAAAAAD/fwAA/38AAAAAAAAJAAAABAAAAAoAAAAMAAAAEAAAAAAAAAAAAAAAAAAAAAAAAAAfAAAAVAAAAAAAAAAAAAAAAAAAAAAAAAAAAAAAAAAAAAAAAAAAAAAAAAAAAAAAAAAAAAAAAAAAAAAAAAAAAAAAAAAAAAAAAAAAAAAAAAAAAAAAAAAAAAAAAAAAACEAAAAYAAAAFAAAAK4TAAAFFgAAlxsAAO0dAAAAAAAA"/>
                  </a:ext>
                </a:extLst>
              </p:cNvGrpSpPr>
              <p:nvPr/>
            </p:nvGrpSpPr>
            <p:grpSpPr>
              <a:xfrm>
                <a:off x="3199130" y="3579495"/>
                <a:ext cx="1285875" cy="1285240"/>
                <a:chOff x="3199130" y="3579495"/>
                <a:chExt cx="1285875" cy="1285240"/>
              </a:xfrm>
            </p:grpSpPr>
            <p:pic>
              <p:nvPicPr>
                <p:cNvPr id="30" name="椭圆 56"/>
                <p:cNvPicPr>
                  <a:extLst>
                    <a:ext uri="smNativeData">
                      <pr:smNativeData xmlns:pr="pr" xmlns="" val="SMDATA_13_pX0PXBMAAAAlAAAAEQ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BiAgAADAAAABAAAAAAAAAAAAAAAAAAAAAAAAAAHgAAAGgAAAAAAAAAAAAAAAAAAAAAAAAAAAAAABAnAAAQJwAAAAAAAAAAAAAAAAAAAAAAAAAAAAAAAAAAAAAAAAAAAAAUAAAAAAAAAMDA/wAAAAAAZAAAADIAAAAAAAAAZAAAAAAAAAB/f38ACgAAAB8AAABUAAAAW5vVBf///wEAAAAAAAAAAAAAAAAAAAAAAAAAAAAAAAAAAAAAAAAAAAAAAAB/f38A5+bmA8zMzADAwP8Af39/AAAAAAAAAAAAAAAAAP///wAAAAAAIQAAABgAAAAUAAAArhMAAAUWAACXGwAA7R0AAAAAAAA="/>
                    </a:ext>
                  </a:extLst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9130" y="3579495"/>
                  <a:ext cx="1285875" cy="12852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pic>
            <p:sp>
              <p:nvSpPr>
                <p:cNvPr id="29" name="Text Box 54"/>
                <p:cNvSpPr>
                  <a:extLst>
                    <a:ext uri="smNativeData">
                      <pr:smNativeData xmlns:pr="pr" xmlns="" val="SMDATA_12_pX0PXBMAAAAlAAAAZAAAAA0AAAAAkAAAAEgAAACQAAAASAAAAAAAAAABAAAAAw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dwUHI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eFAAAMRcAAGcaAADBHAAAAAAAAA=="/>
                    </a:ext>
                  </a:extLst>
                </p:cNvSpPr>
                <p:nvPr/>
              </p:nvSpPr>
              <p:spPr>
                <a:xfrm rot="5400000">
                  <a:off x="3390265" y="3771900"/>
                  <a:ext cx="904240" cy="899795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vert270" wrap="square" lIns="91440" tIns="45720" rIns="91440" bIns="45720" numCol="1" anchor="ctr"/>
                <a:lstStyle/>
                <a:p>
                  <a:pPr marL="0" marR="0" indent="0" algn="ctr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lang="en-US" sz="1800" b="0" i="0" u="none" strike="noStrike" kern="1" spc="0" baseline="0">
                      <a:solidFill>
                        <a:schemeClr val="tx1"/>
                      </a:solidFill>
                      <a:effectLst/>
                      <a:latin typeface="Arial" pitchFamily="2" charset="0"/>
                      <a:ea typeface="宋体"/>
                      <a:cs typeface="Calibri" pitchFamily="2" charset="0"/>
                    </a:defRPr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自选图形2"/>
              <p:cNvSpPr>
                <a:extLst>
                  <a:ext uri="smNativeData">
                    <pr:smNativeData xmlns:pr="pr" xmlns="" val="SMDATA_12_pX0PXBMAAAAlAAAAZQAAAA0AAAAAkAAAAEgAAACQAAAASAAAAAAAAAABAAAAAwAAAAEAAABQAAAAAAAAAAAA8D8AAAAAAAAAAAAAAAAAAOA/AAAAAAAA4D8AAAAAAADgPwAAAAAAAOA/AAAAAAAA4D8AAAAAAADgPwAAAAAAAOA/AAAAAAAA4D8CAAAAjAAAAAEAAAADAAAAuLu8AP///wg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YToMAAAAEAAAAAAAAAAAAAAAAAAAAAAAAAAeAAAAaAAAAAEAAAAAAAAAAAAAAAAAAAAAAAAAECcAABAnAAAAAAAAAAAAAAAAAAAAAAAAAAAAAAAAAAAAAAAAAAAAABQAAAAAAAAAwMD/AAAAAABkAAAAMgAAAAAAAABkAAAAAAAAAH9/fwAKAAAAHwAAAFQAAAC4u7wA////AQAAAAAAAAAAAAAAAAAAAAAAAAAAAAAAAAAAAAAAAAAAAAAAAn9/fwDn5uYDzMzMAMDA/wB/f38AAAAAAAAAAAAAAAAAAAAAAAAAAAAhAAAAGAAAABQAAAC/FAAAExcAAIYaAADfHAAAAAAAAA=="/>
                  </a:ext>
                </a:extLst>
              </p:cNvSpPr>
              <p:nvPr/>
            </p:nvSpPr>
            <p:spPr>
              <a:xfrm rot="2700000">
                <a:off x="3371215" y="3752215"/>
                <a:ext cx="942340" cy="93916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B8BBBC"/>
                  </a:gs>
                  <a:gs pos="100000">
                    <a:schemeClr val="bg1"/>
                  </a:gs>
                </a:gsLst>
                <a:lin ang="5400000" scaled="0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vert270" wrap="square" lIns="91440" tIns="45720" rIns="91440" bIns="45720" numCol="1" anchor="ctr"/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 sz="1800" b="0" i="0" u="none" strike="noStrike" kern="1" spc="0" baseline="0">
                    <a:solidFill>
                      <a:schemeClr val="tx1"/>
                    </a:solidFill>
                    <a:effectLst/>
                    <a:latin typeface="Arial" pitchFamily="2" charset="0"/>
                    <a:ea typeface="宋体"/>
                    <a:cs typeface="Calibri" pitchFamily="2" charset="0"/>
                  </a:defRPr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39" name="Picture 56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IAAAD///8AAAAAAAAAAAAAAAAAAAAAAAAAAABkAAAAZAAAAAAAAAAXAAAAFAAAAAAAAAAAAAAA/38AAP9/AAAAAAAACQAAAAQAAACv+zZoDAAAABAAAAAAAAAAAAAAAAAAAAAAAAAAHgAAAGgAAAAAAAAAAAAAAAAAAAAAAAAAAAAAABAnAAAQJwAAAAAAAAAAAAAAAAAAAAAAAAAAAAAAAAAAAAAAAAAAAAAUAAAAAAAAAMDA/wAAAAAAZAAAADIAAAAAAAAAZAAAAAAAAAB/f38AAQAAAB8AAABUAAAAW5vVBf///wEAAAAAAAAAAAAAAAAAAAAAAAAAAAAAAAAAAAAAAAAAAAAAAAJ/f38A5+bmA8zMzADAwP8Af39/AAAAAAAAAAAAAAAAAP///wD///8AIQAAABgAAAAUAAAAEy0AAEwQAABYNQAA2BoAAAAAAAA="/>
              </a:ext>
            </a:extLst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7265" y="2649220"/>
            <a:ext cx="1344295" cy="1714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slow">
    <p:fade/>
    <p:extLst>
      <p:ext uri="smNativeData">
        <pr:smNativeData xmlns:pr="pr" xmlns="" val="pX0PXAAAAAAIBwAAAAAAAAYAAAAAAAAAAAAAAAAAAAAA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4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39" grpId="0" animBg="1"/>
    </p:bldLst>
    <p:extLst>
      <p:ext uri="smNativeData">
        <pr:smNativeData xmlns:pr="pr" xmlns="" val="pX0PXA4AAAAFAAAA/f///wEAAAARAAAACgAAAAAAAAAAAAAAAAAAAAsAAAD9////AQAAAAwAAAAEAAAAAAAAAAAAAAAAAAAADgAAAP3///8BAAAADAAAAAQAAAAAAAAAAAAAAAAAAAARAAAA/f///wEAAAAMAAAABAAAAAAAAAAAAAAAAAAAABQAAAD9////AQAAAAwAAAAEAAAAAAAAAAAAAAAAAAAAFwAAAP3///8BAAAADAAAAAQAAAAAAAAAAAAAAAAAAAAaAAAA/f///wEAAAAMAAAABAAAAAAAAAAAAAAAAAAAAB0AAAD9////AQAAAAwAAAAEAAAAAAAAAAAAAAAAAAAAIAAAAP3///8BAAAAIgAAAAAAAAAAAAAAAAAAAAAAAAAnAAAA/f///wEAAAAeAAAAAAAAAAAAAAAAAAAAAAAAADEAAAD/////AQAAACoAAAAAAAAAAAAAAAAAAAAAAAAANgAAAP////8BAAAAKgAAAAAAAAAAAAAAAAAAAAAAAAA7AAAA/f///wEAAAAqAAAAAAAAAAAAAAAAAAAAAAAAAEAAAAD9////AQAAACoAAAAAAAAAAAAAAAAAAAAAAAAA"/>
      </p:ext>
    </p:ext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TextBox 32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DFFwAAiwIAAHsgAAAkBgAAAAAAAA=="/>
              </a:ext>
            </a:extLst>
          </p:cNvSpPr>
          <p:nvPr/>
        </p:nvSpPr>
        <p:spPr>
          <a:xfrm>
            <a:off x="3863975" y="413385"/>
            <a:ext cx="1416050" cy="5848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zh-CN" sz="3200">
                <a:solidFill>
                  <a:srgbClr val="262626"/>
                </a:solidFill>
              </a:rPr>
              <a:t>目录页</a:t>
            </a:r>
          </a:p>
        </p:txBody>
      </p:sp>
      <p:sp>
        <p:nvSpPr>
          <p:cNvPr id="4" name="TextBox 33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Bbm9UF////AQAAAAAAAAAAAAAAAAAAAAAAAAAAAAAAAAAAAAAAAAAARHOeAH9/fwDn5uYDzMzMAMDA/wB/f38AAAAAAAAAAAAAAAAAAAAAAAAAAAAhAAAAGAAAABQAAADuEgAApQYAAFIlAABfCQAAAAAAAA=="/>
              </a:ext>
            </a:extLst>
          </p:cNvSpPr>
          <p:nvPr/>
        </p:nvSpPr>
        <p:spPr>
          <a:xfrm rot="21560068">
            <a:off x="3077210" y="1080135"/>
            <a:ext cx="2989580" cy="4432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000">
                <a:solidFill>
                  <a:srgbClr val="262626"/>
                </a:solidFill>
              </a:rPr>
              <a:t>CONTENTS   PAGE </a:t>
            </a:r>
          </a:p>
        </p:txBody>
      </p:sp>
      <p:sp>
        <p:nvSpPr>
          <p:cNvPr id="5" name="直接连接符 2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DI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GggAAMETAAAaCAAAAAAAAA=="/>
              </a:ext>
            </a:extLst>
          </p:cNvSpPr>
          <p:nvPr/>
        </p:nvSpPr>
        <p:spPr>
          <a:xfrm>
            <a:off x="0" y="1316990"/>
            <a:ext cx="3211195" cy="0"/>
          </a:xfrm>
          <a:prstGeom prst="line">
            <a:avLst/>
          </a:prstGeom>
          <a:noFill/>
          <a:ln w="1270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6" name="直接连接符 39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DI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BlJAAAGggAAEA4AAAaCAAAAAAAAA=="/>
              </a:ext>
            </a:extLst>
          </p:cNvSpPr>
          <p:nvPr/>
        </p:nvSpPr>
        <p:spPr>
          <a:xfrm>
            <a:off x="5916295" y="1316990"/>
            <a:ext cx="3227705" cy="0"/>
          </a:xfrm>
          <a:prstGeom prst="line">
            <a:avLst/>
          </a:prstGeom>
          <a:noFill/>
          <a:ln w="1270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7" name="矩形 47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B6AgAA2hAAALQHAADOEwAAAAAAAA=="/>
              </a:ext>
            </a:extLst>
          </p:cNvSpPr>
          <p:nvPr/>
        </p:nvSpPr>
        <p:spPr>
          <a:xfrm>
            <a:off x="402590" y="2739390"/>
            <a:ext cx="849630" cy="48006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/>
          </a:p>
        </p:txBody>
      </p:sp>
      <p:sp>
        <p:nvSpPr>
          <p:cNvPr id="8" name="矩形 48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B6AgAAlBUAALQHAACIGAAAAAAAAA=="/>
              </a:ext>
            </a:extLst>
          </p:cNvSpPr>
          <p:nvPr/>
        </p:nvSpPr>
        <p:spPr>
          <a:xfrm>
            <a:off x="402590" y="3507740"/>
            <a:ext cx="849630" cy="48006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aseline="-24000"/>
          </a:p>
        </p:txBody>
      </p:sp>
      <p:sp>
        <p:nvSpPr>
          <p:cNvPr id="9" name="矩形 49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B6AgAATRoAALQHAABBHQAAAAAAAA=="/>
              </a:ext>
            </a:extLst>
          </p:cNvSpPr>
          <p:nvPr/>
        </p:nvSpPr>
        <p:spPr>
          <a:xfrm>
            <a:off x="402590" y="4275455"/>
            <a:ext cx="849630" cy="48006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aseline="-24000"/>
          </a:p>
        </p:txBody>
      </p:sp>
      <p:sp>
        <p:nvSpPr>
          <p:cNvPr id="10" name="矩形 54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B6AgAABx8AALQHAAD7IQAAAAAAAA=="/>
              </a:ext>
            </a:extLst>
          </p:cNvSpPr>
          <p:nvPr/>
        </p:nvSpPr>
        <p:spPr>
          <a:xfrm>
            <a:off x="402590" y="5043805"/>
            <a:ext cx="849630" cy="48006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000" baseline="-24000"/>
          </a:p>
        </p:txBody>
      </p:sp>
      <p:sp>
        <p:nvSpPr>
          <p:cNvPr id="11" name="TextBox 55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gAwAAxxAAAL0GAACeEwAAAAAAAA=="/>
              </a:ext>
            </a:extLst>
          </p:cNvSpPr>
          <p:nvPr/>
        </p:nvSpPr>
        <p:spPr>
          <a:xfrm>
            <a:off x="548640" y="2727325"/>
            <a:ext cx="546735" cy="4616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400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01</a:t>
            </a:r>
            <a:endParaRPr lang="zh-CN" sz="2400">
              <a:solidFill>
                <a:schemeClr val="bg1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12" name="TextBox 5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gAwAAlBUAAL0GAABrGAAAAAAAAA=="/>
              </a:ext>
            </a:extLst>
          </p:cNvSpPr>
          <p:nvPr/>
        </p:nvSpPr>
        <p:spPr>
          <a:xfrm>
            <a:off x="548640" y="3507740"/>
            <a:ext cx="546735" cy="4616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400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02</a:t>
            </a:r>
            <a:endParaRPr lang="zh-CN" sz="2400">
              <a:solidFill>
                <a:schemeClr val="bg1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13" name="TextBox 57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gAwAATRoAAL0GAAAkHQAAAAAAAA=="/>
              </a:ext>
            </a:extLst>
          </p:cNvSpPr>
          <p:nvPr/>
        </p:nvSpPr>
        <p:spPr>
          <a:xfrm>
            <a:off x="548640" y="4275455"/>
            <a:ext cx="546735" cy="4616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400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03</a:t>
            </a:r>
            <a:endParaRPr lang="zh-CN" sz="2400">
              <a:solidFill>
                <a:schemeClr val="bg1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14" name="TextBox 63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A3AwAABx8AAJUGAADeIQAAAAAAAA=="/>
              </a:ext>
            </a:extLst>
          </p:cNvSpPr>
          <p:nvPr/>
        </p:nvSpPr>
        <p:spPr>
          <a:xfrm>
            <a:off x="522605" y="5043805"/>
            <a:ext cx="547370" cy="46164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400">
                <a:solidFill>
                  <a:schemeClr val="bg1"/>
                </a:solidFill>
                <a:latin typeface="微软雅黑" pitchFamily="2"/>
                <a:ea typeface="微软雅黑" pitchFamily="2"/>
                <a:cs typeface="Calibri" pitchFamily="2" charset="0"/>
              </a:rPr>
              <a:t>04</a:t>
            </a:r>
            <a:endParaRPr lang="zh-CN" sz="2400">
              <a:solidFill>
                <a:schemeClr val="bg1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15" name="TextBox 64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KTlJU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RCQAANBEAAAMRAACqEwAAAAAAAA=="/>
              </a:ext>
            </a:extLst>
          </p:cNvSpPr>
          <p:nvPr/>
        </p:nvSpPr>
        <p:spPr>
          <a:xfrm>
            <a:off x="1555115" y="2796540"/>
            <a:ext cx="1210310" cy="4000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sz="2000" b="1">
                <a:solidFill>
                  <a:srgbClr val="3F3F3F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报告目录</a:t>
            </a:r>
          </a:p>
        </p:txBody>
      </p:sp>
      <p:sp>
        <p:nvSpPr>
          <p:cNvPr id="16" name="TextBox 65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i9f+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RCQAA7xUAAAMRAABmGAAAAAAAAA=="/>
              </a:ext>
            </a:extLst>
          </p:cNvSpPr>
          <p:nvPr/>
        </p:nvSpPr>
        <p:spPr>
          <a:xfrm>
            <a:off x="1555115" y="3565525"/>
            <a:ext cx="1210310" cy="40068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sz="2000" b="1" dirty="0" smtClean="0">
                <a:solidFill>
                  <a:srgbClr val="3F3F3F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技</a:t>
            </a:r>
            <a:r>
              <a:rPr lang="zh-CN" altLang="en-US" sz="2000" b="1" dirty="0" smtClean="0">
                <a:solidFill>
                  <a:srgbClr val="3F3F3F"/>
                </a:solidFill>
                <a:latin typeface="微软雅黑" pitchFamily="2"/>
                <a:ea typeface="微软雅黑" pitchFamily="2"/>
                <a:cs typeface="Calibri" pitchFamily="2" charset="0"/>
              </a:rPr>
              <a:t>能</a:t>
            </a:r>
            <a:r>
              <a:rPr lang="zh-CN" sz="2000" b="1" dirty="0" smtClean="0">
                <a:solidFill>
                  <a:srgbClr val="3F3F3F"/>
                </a:solidFill>
                <a:latin typeface="微软雅黑" pitchFamily="2"/>
                <a:ea typeface="微软雅黑" pitchFamily="2"/>
                <a:cs typeface="Calibri" pitchFamily="2" charset="0"/>
              </a:rPr>
              <a:t>层面</a:t>
            </a:r>
            <a:endParaRPr lang="zh-CN" sz="2000" b="1" dirty="0">
              <a:solidFill>
                <a:srgbClr val="3F3F3F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17" name="TextBox 6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6fJPs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RCQAApxoAAAMRAAAeHQAAAAAAAA=="/>
              </a:ext>
            </a:extLst>
          </p:cNvSpPr>
          <p:nvPr/>
        </p:nvSpPr>
        <p:spPr>
          <a:xfrm>
            <a:off x="1555115" y="4332605"/>
            <a:ext cx="1210310" cy="40068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sz="2000" b="1">
                <a:solidFill>
                  <a:srgbClr val="3F3F3F"/>
                </a:solidFill>
                <a:latin typeface="微软雅黑" pitchFamily="2"/>
                <a:ea typeface="微软雅黑" pitchFamily="2"/>
                <a:cs typeface="Calibri" pitchFamily="2" charset="0"/>
              </a:rPr>
              <a:t>业务层面</a:t>
            </a:r>
          </a:p>
        </p:txBody>
      </p:sp>
      <p:sp>
        <p:nvSpPr>
          <p:cNvPr id="18" name="TextBox 67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ZhgTo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RCQAAYR8AAAMRAADXIQAAAAAAAA=="/>
              </a:ext>
            </a:extLst>
          </p:cNvSpPr>
          <p:nvPr/>
        </p:nvSpPr>
        <p:spPr>
          <a:xfrm>
            <a:off x="1555115" y="5100955"/>
            <a:ext cx="1210310" cy="4000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sz="2000" b="1" dirty="0" smtClean="0">
                <a:solidFill>
                  <a:srgbClr val="3F3F3F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提升空间</a:t>
            </a:r>
            <a:endParaRPr lang="zh-CN" sz="2000" b="1" dirty="0">
              <a:solidFill>
                <a:srgbClr val="3F3F3F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pic>
        <p:nvPicPr>
          <p:cNvPr id="19" name="Picture 4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yBgAAO4LAAA8NgAAvCMAAAAAAA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028440" y="1939290"/>
            <a:ext cx="4787900" cy="38696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slow">
    <p:push dir="u"/>
    <p:extLst>
      <p:ext uri="smNativeData">
        <pr:smNativeData xmlns:pr="pr" xmlns="" val="pX0PXAAAAAAIBwAAAAAAABQAAAAB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/AF4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MaX5Y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ClOrGl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/iz4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技能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5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z/w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03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717550" y="1441451"/>
            <a:ext cx="7749540" cy="1363345"/>
          </a:xfrm>
        </p:spPr>
        <p:txBody>
          <a:bodyPr/>
          <a:lstStyle/>
          <a:p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    感谢各位领导、同事百忙中抽出时间来听取我的汇报，我感到</a:t>
            </a: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，这既是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对公司持续发展的责任心，</a:t>
            </a: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也是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对员工成长的大力</a:t>
            </a: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关心和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支持，这必将</a:t>
            </a: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指导和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推动我的工作</a:t>
            </a: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再上新台阶。首先，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向</a:t>
            </a: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各位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领导、同事的</a:t>
            </a: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到来表示热烈欢迎和衷心感谢！下面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，我从</a:t>
            </a:r>
            <a:r>
              <a:rPr lang="zh-CN" altLang="en-US" sz="20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技能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en-US" sz="20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业务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两个</a:t>
            </a: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方面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向</a:t>
            </a: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各位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领导</a:t>
            </a: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作简要汇报。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363345" y="3527635"/>
            <a:ext cx="6386195" cy="2229697"/>
          </a:xfrm>
        </p:spPr>
        <p:txBody>
          <a:bodyPr/>
          <a:lstStyle/>
          <a:p>
            <a:r>
              <a:rPr lang="zh-CN" altLang="en-US" dirty="0" smtClean="0"/>
              <a:t>一、技能方面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/>
              <a:t>Eclipse</a:t>
            </a:r>
            <a:r>
              <a:rPr lang="zh-CN" altLang="en-US" dirty="0"/>
              <a:t>开发环境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/>
              <a:t> Form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LiveData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MQ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vj+7E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r1PyM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3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wXcM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技能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LqeCg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04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5795" y="765192"/>
            <a:ext cx="7893050" cy="348178"/>
          </a:xfrm>
        </p:spPr>
        <p:txBody>
          <a:bodyPr/>
          <a:lstStyle/>
          <a:p>
            <a:pPr algn="l"/>
            <a:r>
              <a:rPr lang="en-US" altLang="zh-CN" sz="1600" dirty="0"/>
              <a:t>1.  Eclipse</a:t>
            </a:r>
            <a:r>
              <a:rPr lang="zh-CN" altLang="en-US" sz="1600" dirty="0"/>
              <a:t>开发环境配置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5795" y="1141940"/>
            <a:ext cx="7893050" cy="1719786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）</a:t>
            </a:r>
            <a:r>
              <a:rPr lang="en-US" altLang="zh-CN" sz="1000" dirty="0" smtClean="0"/>
              <a:t>JDK         </a:t>
            </a:r>
            <a:r>
              <a:rPr lang="zh-CN" altLang="en-US" sz="1000" dirty="0" smtClean="0"/>
              <a:t>包含</a:t>
            </a:r>
            <a:r>
              <a:rPr lang="en-US" altLang="zh-CN" sz="1000" dirty="0" smtClean="0"/>
              <a:t>JDK</a:t>
            </a:r>
            <a:r>
              <a:rPr lang="zh-CN" altLang="en-US" sz="1000" dirty="0" smtClean="0"/>
              <a:t>的安装及环境变量的配置</a:t>
            </a: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）</a:t>
            </a:r>
            <a:r>
              <a:rPr lang="en-US" altLang="zh-CN" sz="1000" dirty="0" smtClean="0"/>
              <a:t>Eclipse   </a:t>
            </a:r>
            <a:r>
              <a:rPr lang="zh-CN" altLang="en-US" sz="1000" dirty="0" smtClean="0"/>
              <a:t>包含</a:t>
            </a:r>
            <a:r>
              <a:rPr lang="en-US" altLang="zh-CN" sz="1000" dirty="0" smtClean="0"/>
              <a:t>Eclipse</a:t>
            </a:r>
            <a:r>
              <a:rPr lang="zh-CN" altLang="en-US" sz="1000" dirty="0" smtClean="0"/>
              <a:t>的安装和</a:t>
            </a:r>
            <a:r>
              <a:rPr lang="en-US" altLang="zh-CN" sz="1000" dirty="0" smtClean="0"/>
              <a:t>JDK</a:t>
            </a:r>
            <a:r>
              <a:rPr lang="zh-CN" altLang="en-US" sz="1000" dirty="0" smtClean="0"/>
              <a:t>的配置，添加</a:t>
            </a:r>
            <a:r>
              <a:rPr lang="en-US" altLang="zh-CN" sz="1000" dirty="0" err="1" smtClean="0"/>
              <a:t>Maven、Git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Svn</a:t>
            </a:r>
            <a:r>
              <a:rPr lang="zh-CN" altLang="en-US" sz="1000" dirty="0" smtClean="0"/>
              <a:t>工具的嵌入</a:t>
            </a: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3</a:t>
            </a:r>
            <a:r>
              <a:rPr lang="zh-CN" altLang="en-US" sz="1000" dirty="0"/>
              <a:t>）</a:t>
            </a:r>
            <a:r>
              <a:rPr lang="en-US" altLang="zh-CN" sz="1000" dirty="0" smtClean="0"/>
              <a:t>Process Designer          </a:t>
            </a:r>
            <a:r>
              <a:rPr lang="zh-CN" altLang="en-US" sz="1000" dirty="0" smtClean="0"/>
              <a:t>包含访问本机虚拟机的方式、访问网页的方式、从</a:t>
            </a:r>
            <a:r>
              <a:rPr lang="en-US" altLang="zh-CN" sz="1000" dirty="0" smtClean="0"/>
              <a:t>Eclipse</a:t>
            </a:r>
            <a:r>
              <a:rPr lang="zh-CN" altLang="en-US" sz="1000" dirty="0" smtClean="0"/>
              <a:t>启动的方式</a:t>
            </a: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4</a:t>
            </a:r>
            <a:r>
              <a:rPr lang="zh-CN" altLang="en-US" sz="1000" dirty="0"/>
              <a:t>）</a:t>
            </a:r>
            <a:r>
              <a:rPr lang="en-US" altLang="zh-CN" sz="1000" dirty="0" smtClean="0"/>
              <a:t>Maven   </a:t>
            </a:r>
            <a:r>
              <a:rPr lang="zh-CN" altLang="en-US" sz="1000" dirty="0" smtClean="0"/>
              <a:t>包含安装、配置和使用</a:t>
            </a: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5</a:t>
            </a:r>
            <a:r>
              <a:rPr lang="zh-CN" altLang="en-US" sz="1000" dirty="0"/>
              <a:t>）</a:t>
            </a:r>
            <a:r>
              <a:rPr lang="en-US" altLang="zh-CN" sz="1000" dirty="0" err="1" smtClean="0"/>
              <a:t>Git</a:t>
            </a:r>
            <a:r>
              <a:rPr lang="en-US" altLang="zh-CN" sz="1000" dirty="0" smtClean="0"/>
              <a:t>          </a:t>
            </a:r>
            <a:r>
              <a:rPr lang="zh-CN" altLang="en-US" sz="1000" dirty="0" smtClean="0"/>
              <a:t>包含</a:t>
            </a:r>
            <a:r>
              <a:rPr lang="zh-CN" altLang="en-US" sz="1000" dirty="0"/>
              <a:t>安装、配置和使用</a:t>
            </a: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6</a:t>
            </a:r>
            <a:r>
              <a:rPr lang="zh-CN" altLang="en-US" sz="1000" dirty="0"/>
              <a:t>）</a:t>
            </a:r>
            <a:r>
              <a:rPr lang="en-US" altLang="zh-CN" sz="1000" dirty="0" smtClean="0"/>
              <a:t>SVN        </a:t>
            </a:r>
            <a:r>
              <a:rPr lang="zh-CN" altLang="en-US" sz="1000" dirty="0" smtClean="0"/>
              <a:t>包含</a:t>
            </a:r>
            <a:r>
              <a:rPr lang="zh-CN" altLang="en-US" sz="1000" dirty="0"/>
              <a:t>安装、配置和使用</a:t>
            </a:r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645795" y="3415190"/>
            <a:ext cx="7893050" cy="31380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685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）界面的开发规范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）</a:t>
            </a:r>
            <a:r>
              <a:rPr lang="en-US" altLang="zh-CN" sz="1000" dirty="0"/>
              <a:t>AT</a:t>
            </a:r>
            <a:r>
              <a:rPr lang="zh-CN" altLang="en-US" sz="1000" dirty="0"/>
              <a:t>表的创建，实体类的映射及修改（单表和主从表） 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3</a:t>
            </a:r>
            <a:r>
              <a:rPr lang="zh-CN" altLang="en-US" sz="1000" dirty="0"/>
              <a:t>）</a:t>
            </a:r>
            <a:r>
              <a:rPr lang="en-US" altLang="zh-CN" sz="1000" dirty="0"/>
              <a:t>form</a:t>
            </a:r>
            <a:r>
              <a:rPr lang="zh-CN" altLang="en-US" sz="1000" dirty="0"/>
              <a:t>里各个组件的使用（标签、按钮、文本框、下拉框、时间框、</a:t>
            </a:r>
            <a:r>
              <a:rPr lang="en-US" altLang="zh-CN" sz="1000" dirty="0"/>
              <a:t>Panel</a:t>
            </a:r>
            <a:r>
              <a:rPr lang="zh-CN" altLang="en-US" sz="1000" dirty="0"/>
              <a:t>、</a:t>
            </a:r>
            <a:r>
              <a:rPr lang="en-US" altLang="zh-CN" sz="1000" dirty="0"/>
              <a:t>grid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GridActivity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SmartEdit</a:t>
            </a:r>
            <a:r>
              <a:rPr lang="zh-CN" altLang="en-US" sz="1000" dirty="0"/>
              <a:t>、对象绑定、</a:t>
            </a:r>
            <a:r>
              <a:rPr lang="en-US" altLang="zh-CN" sz="1000" dirty="0"/>
              <a:t>Timer</a:t>
            </a:r>
            <a:r>
              <a:rPr lang="zh-CN" altLang="en-US" sz="1000" dirty="0"/>
              <a:t>、</a:t>
            </a:r>
            <a:r>
              <a:rPr lang="en-US" altLang="zh-CN" sz="1000" dirty="0"/>
              <a:t>      	</a:t>
            </a:r>
            <a:r>
              <a:rPr lang="en-US" altLang="zh-CN" sz="1000" dirty="0" err="1"/>
              <a:t>ChoicelistFieldActivity</a:t>
            </a:r>
            <a:r>
              <a:rPr lang="zh-CN" altLang="en-US" sz="1000" dirty="0"/>
              <a:t>控件、单选多选等）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4</a:t>
            </a:r>
            <a:r>
              <a:rPr lang="zh-CN" altLang="en-US" sz="1000" dirty="0"/>
              <a:t>）各个内置对象（</a:t>
            </a:r>
            <a:r>
              <a:rPr lang="en-US" altLang="zh-CN" sz="1000" dirty="0"/>
              <a:t>part</a:t>
            </a:r>
            <a:r>
              <a:rPr lang="zh-CN" altLang="en-US" sz="1000" dirty="0"/>
              <a:t>、</a:t>
            </a:r>
            <a:r>
              <a:rPr lang="en-US" altLang="zh-CN" sz="1000" dirty="0"/>
              <a:t>Image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Station、Production_line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work center</a:t>
            </a:r>
            <a:r>
              <a:rPr lang="zh-CN" altLang="en-US" sz="1000" dirty="0" smtClean="0"/>
              <a:t>等）</a:t>
            </a:r>
            <a:endParaRPr lang="zh-CN" altLang="en-US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5</a:t>
            </a:r>
            <a:r>
              <a:rPr lang="zh-CN" altLang="en-US" sz="1000" dirty="0"/>
              <a:t>）</a:t>
            </a:r>
            <a:r>
              <a:rPr lang="en-US" altLang="zh-CN" sz="1000" dirty="0"/>
              <a:t>Subroutine </a:t>
            </a:r>
            <a:r>
              <a:rPr lang="zh-CN" altLang="en-US" sz="1000" dirty="0"/>
              <a:t>的使用	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6</a:t>
            </a:r>
            <a:r>
              <a:rPr lang="zh-CN" altLang="en-US" sz="1000" dirty="0"/>
              <a:t>）</a:t>
            </a:r>
            <a:r>
              <a:rPr lang="en-US" altLang="zh-CN" sz="1000" dirty="0"/>
              <a:t>Message</a:t>
            </a:r>
            <a:r>
              <a:rPr lang="zh-CN" altLang="en-US" sz="1000" dirty="0"/>
              <a:t>的创建和配置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7</a:t>
            </a:r>
            <a:r>
              <a:rPr lang="zh-CN" altLang="en-US" sz="1000" dirty="0"/>
              <a:t>）</a:t>
            </a:r>
            <a:r>
              <a:rPr lang="en-US" altLang="zh-CN" sz="1000" dirty="0" err="1"/>
              <a:t>EventSheet</a:t>
            </a: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8</a:t>
            </a:r>
            <a:r>
              <a:rPr lang="zh-CN" altLang="en-US" sz="1000" dirty="0"/>
              <a:t>）</a:t>
            </a:r>
            <a:r>
              <a:rPr lang="en-US" altLang="zh-CN" sz="1000" dirty="0"/>
              <a:t>Excel</a:t>
            </a:r>
            <a:r>
              <a:rPr lang="zh-CN" altLang="en-US" sz="1000" dirty="0"/>
              <a:t>导入导出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9</a:t>
            </a:r>
            <a:r>
              <a:rPr lang="zh-CN" altLang="en-US" sz="1000" dirty="0"/>
              <a:t>）</a:t>
            </a:r>
            <a:r>
              <a:rPr lang="en-US" altLang="zh-CN" sz="1000" dirty="0"/>
              <a:t>SQL</a:t>
            </a:r>
            <a:r>
              <a:rPr lang="zh-CN" altLang="en-US" sz="1000" dirty="0"/>
              <a:t>模式的查询界面</a:t>
            </a:r>
          </a:p>
        </p:txBody>
      </p:sp>
      <p:sp>
        <p:nvSpPr>
          <p:cNvPr id="11" name="标题 6"/>
          <p:cNvSpPr txBox="1">
            <a:spLocks/>
          </p:cNvSpPr>
          <p:nvPr/>
        </p:nvSpPr>
        <p:spPr>
          <a:xfrm>
            <a:off x="645795" y="2987906"/>
            <a:ext cx="7893050" cy="34817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" spc="0" baseline="0">
                <a:solidFill>
                  <a:schemeClr val="tx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algn="l"/>
            <a:r>
              <a:rPr lang="en-US" altLang="zh-CN" sz="1600" dirty="0" smtClean="0"/>
              <a:t>2. Form</a:t>
            </a:r>
            <a:r>
              <a:rPr lang="zh-CN" altLang="en-US" sz="1600" dirty="0"/>
              <a:t>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vj+7E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r1PyM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3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wXcM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技能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LqeCg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05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45795" y="680511"/>
            <a:ext cx="7893050" cy="440690"/>
          </a:xfrm>
        </p:spPr>
        <p:txBody>
          <a:bodyPr/>
          <a:lstStyle/>
          <a:p>
            <a:pPr algn="l"/>
            <a:r>
              <a:rPr lang="en-US" altLang="zh-CN" sz="1800" b="1" dirty="0" smtClean="0"/>
              <a:t>Form</a:t>
            </a:r>
            <a:r>
              <a:rPr lang="zh-CN" altLang="en-US" sz="1800" dirty="0" smtClean="0"/>
              <a:t>图例：维护界面、编辑界面、导入界面</a:t>
            </a:r>
            <a:endParaRPr lang="zh-CN" altLang="en-US" sz="1800" dirty="0"/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299209"/>
            <a:ext cx="4328128" cy="2472273"/>
          </a:xfrm>
        </p:spPr>
      </p:pic>
      <p:pic>
        <p:nvPicPr>
          <p:cNvPr id="18" name="内容占位符 17"/>
          <p:cNvPicPr>
            <a:picLocks noGrp="1" noChangeAspect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1" y="1296828"/>
            <a:ext cx="2400080" cy="1945905"/>
          </a:xfrm>
        </p:spPr>
      </p:pic>
      <p:pic>
        <p:nvPicPr>
          <p:cNvPr id="19" name="内容占位符 18"/>
          <p:cNvPicPr>
            <a:picLocks noGrp="1" noChangeAspect="1"/>
          </p:cNvPicPr>
          <p:nvPr>
            <p:ph sz="half" idx="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46" y="3949490"/>
            <a:ext cx="3467347" cy="2559155"/>
          </a:xfrm>
        </p:spPr>
      </p:pic>
    </p:spTree>
    <p:extLst>
      <p:ext uri="{BB962C8B-B14F-4D97-AF65-F5344CB8AC3E}">
        <p14:creationId xmlns:p14="http://schemas.microsoft.com/office/powerpoint/2010/main" val="27813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8Ah50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qMXKU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3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tJ1m0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技能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06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10" name="标题 6"/>
          <p:cNvSpPr txBox="1">
            <a:spLocks/>
          </p:cNvSpPr>
          <p:nvPr/>
        </p:nvSpPr>
        <p:spPr>
          <a:xfrm>
            <a:off x="645795" y="765192"/>
            <a:ext cx="7893050" cy="348178"/>
          </a:xfrm>
          <a:prstGeom prst="rect">
            <a:avLst/>
          </a:prstGeom>
        </p:spPr>
        <p:txBody>
          <a:bodyPr/>
          <a:lstStyle>
            <a:lvl1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" spc="0" baseline="0">
                <a:solidFill>
                  <a:schemeClr val="tx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algn="l"/>
            <a:r>
              <a:rPr lang="en-US" altLang="zh-CN" sz="1600" dirty="0"/>
              <a:t>3.  </a:t>
            </a:r>
            <a:r>
              <a:rPr lang="en-US" altLang="zh-CN" sz="1600" dirty="0" err="1"/>
              <a:t>LiveData</a:t>
            </a:r>
            <a:endParaRPr lang="zh-CN" altLang="en-US" sz="1600" dirty="0"/>
          </a:p>
        </p:txBody>
      </p:sp>
      <p:sp>
        <p:nvSpPr>
          <p:cNvPr id="11" name="内容占位符 7"/>
          <p:cNvSpPr txBox="1">
            <a:spLocks/>
          </p:cNvSpPr>
          <p:nvPr/>
        </p:nvSpPr>
        <p:spPr>
          <a:xfrm>
            <a:off x="645795" y="1141940"/>
            <a:ext cx="7893050" cy="1000127"/>
          </a:xfrm>
          <a:prstGeom prst="rect">
            <a:avLst/>
          </a:prstGeom>
        </p:spPr>
        <p:txBody>
          <a:bodyPr/>
          <a:lstStyle>
            <a:lvl1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685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）过点复位（补过点）（重复请求）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）</a:t>
            </a:r>
            <a:r>
              <a:rPr lang="en-US" altLang="zh-CN" sz="1000" dirty="0"/>
              <a:t>PLC</a:t>
            </a:r>
            <a:r>
              <a:rPr lang="zh-CN" altLang="en-US" sz="1000" dirty="0"/>
              <a:t>和</a:t>
            </a:r>
            <a:r>
              <a:rPr lang="en-US" altLang="zh-CN" sz="1000" dirty="0"/>
              <a:t>SOS</a:t>
            </a:r>
            <a:r>
              <a:rPr lang="zh-CN" altLang="en-US" sz="1000" dirty="0"/>
              <a:t>之间的交互（自动过点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）</a:t>
            </a:r>
            <a:r>
              <a:rPr lang="en-US" altLang="zh-CN" sz="1000" dirty="0" smtClean="0"/>
              <a:t>PLC                        OPC Server(</a:t>
            </a:r>
            <a:r>
              <a:rPr lang="en-US" altLang="zh-CN" sz="1000" dirty="0" err="1" smtClean="0"/>
              <a:t>Kepware</a:t>
            </a:r>
            <a:r>
              <a:rPr lang="en-US" altLang="zh-CN" sz="1000" dirty="0" smtClean="0"/>
              <a:t>)                        FTSP                        SOS Server(</a:t>
            </a:r>
            <a:r>
              <a:rPr lang="en-US" altLang="zh-CN" sz="1000" dirty="0" err="1" smtClean="0"/>
              <a:t>LiveData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764454" y="1908496"/>
            <a:ext cx="58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533991" y="1908490"/>
            <a:ext cx="58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48394" y="1900018"/>
            <a:ext cx="58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内容占位符 3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01116" y="2170113"/>
            <a:ext cx="5783043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tXf8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3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技能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07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7" name="标题 6"/>
          <p:cNvSpPr txBox="1">
            <a:spLocks/>
          </p:cNvSpPr>
          <p:nvPr/>
        </p:nvSpPr>
        <p:spPr>
          <a:xfrm>
            <a:off x="798195" y="849859"/>
            <a:ext cx="7893050" cy="348178"/>
          </a:xfrm>
          <a:prstGeom prst="rect">
            <a:avLst/>
          </a:prstGeom>
        </p:spPr>
        <p:txBody>
          <a:bodyPr/>
          <a:lstStyle>
            <a:lvl1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" spc="0" baseline="0">
                <a:solidFill>
                  <a:schemeClr val="tx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algn="l"/>
            <a:r>
              <a:rPr lang="en-US" altLang="zh-CN" sz="1600" dirty="0"/>
              <a:t>4.  MQ</a:t>
            </a:r>
            <a:endParaRPr lang="zh-CN" altLang="en-US" sz="1600" dirty="0"/>
          </a:p>
        </p:txBody>
      </p:sp>
      <p:sp>
        <p:nvSpPr>
          <p:cNvPr id="8" name="内容占位符 7"/>
          <p:cNvSpPr txBox="1">
            <a:spLocks/>
          </p:cNvSpPr>
          <p:nvPr/>
        </p:nvSpPr>
        <p:spPr>
          <a:xfrm>
            <a:off x="671192" y="1192732"/>
            <a:ext cx="2537675" cy="1221284"/>
          </a:xfrm>
          <a:prstGeom prst="rect">
            <a:avLst/>
          </a:prstGeom>
        </p:spPr>
        <p:txBody>
          <a:bodyPr/>
          <a:lstStyle>
            <a:lvl1pPr marL="228600" marR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6858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）自动读写头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）自动补过点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3</a:t>
            </a:r>
            <a:r>
              <a:rPr lang="zh-CN" altLang="en-US" sz="1000" dirty="0"/>
              <a:t>）</a:t>
            </a:r>
            <a:r>
              <a:rPr lang="en-US" altLang="zh-CN" sz="1000" dirty="0"/>
              <a:t>JMS</a:t>
            </a:r>
            <a:r>
              <a:rPr lang="zh-CN" altLang="en-US" sz="1000" dirty="0"/>
              <a:t>使用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 smtClean="0"/>
              <a:t>（</a:t>
            </a:r>
            <a:r>
              <a:rPr lang="en-US" altLang="zh-CN" sz="1000" dirty="0"/>
              <a:t>4</a:t>
            </a:r>
            <a:r>
              <a:rPr lang="zh-CN" altLang="en-US" sz="1000" dirty="0"/>
              <a:t>）</a:t>
            </a:r>
            <a:r>
              <a:rPr lang="en-US" altLang="zh-CN" sz="1000" dirty="0"/>
              <a:t>MQ</a:t>
            </a:r>
            <a:r>
              <a:rPr lang="zh-CN" altLang="en-US" sz="1000" dirty="0"/>
              <a:t>的发送和接收</a:t>
            </a:r>
          </a:p>
        </p:txBody>
      </p:sp>
      <p:pic>
        <p:nvPicPr>
          <p:cNvPr id="9" name="内容占位符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" y="2993338"/>
            <a:ext cx="5151492" cy="33604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596" y="849859"/>
            <a:ext cx="3984985" cy="2677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vj+7E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r1PyM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3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wXcM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技能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LqeCg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sz="3200" dirty="0" smtClean="0">
                <a:solidFill>
                  <a:srgbClr val="C00000"/>
                </a:solidFill>
              </a:rPr>
              <a:t>08</a:t>
            </a:r>
            <a:endParaRPr lang="zh-CN" sz="3200" dirty="0">
              <a:solidFill>
                <a:srgbClr val="C00000"/>
              </a:solidFill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8" y="863596"/>
            <a:ext cx="7219663" cy="2353733"/>
          </a:xfrm>
        </p:spPr>
      </p:pic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58" y="3467515"/>
            <a:ext cx="4598882" cy="3144105"/>
          </a:xfrm>
        </p:spPr>
      </p:pic>
    </p:spTree>
    <p:extLst>
      <p:ext uri="{BB962C8B-B14F-4D97-AF65-F5344CB8AC3E}">
        <p14:creationId xmlns:p14="http://schemas.microsoft.com/office/powerpoint/2010/main" val="8251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extLst>
              <a:ext uri="smNativeData">
                <pr:smNativeData xmlns:pr="pr" xmlns="" val="SMDATA_12_pX0PXBMAAAAlAAAAZAAAAA0AAAAAkAAAAEgAAACQAAAASAAAAAAAAAABAAAAAAAAAAEAAABQAAAAAAAAAAAA4D8AAAAAAADgPwAAAAAAAOA/AAAAAAAA4D8AAAAAAADgPwAAAAAAAOA/AAAAAAAA4D8AAAAAAADgPwAAAAAAAOA/AAAAAAAA4D8CAAAAjAAAAAEAAAAAAAAAwAAAAP///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vj+7EMAAAAEAAAAAAAAAAAAAAAAAAAAAAAAAAeAAAAaAAAAAAAAAAAAAAAAAAAAAAAAAAAAAAAECcAABAnAAAAAAAAAAAAAAAAAAAAAAAAAAAAAAAAAAAAAAAAAAAAABQAAAAAAAAAwMD/AAAAAABkAAAAMgAAAAAAAABkAAAAAAAAAH9/fwAKAAAAHwAAAFQAAADAAAAA////AQAAAAAAAAAAAAAAAAAAAAAAAAAAAAAAAAAAAAAAAAAARHOeAH9/fwDn5uYDzMzMAMDA/wB/f38AAAAAAAAAAAAAAAAAAAAAAAAAAAAhAAAAGAAAABQAAAAAAAAASykAAEA4AABbKgAAAAAAAA=="/>
              </a:ext>
            </a:extLst>
          </p:cNvSpPr>
          <p:nvPr/>
        </p:nvSpPr>
        <p:spPr>
          <a:xfrm>
            <a:off x="0" y="6712585"/>
            <a:ext cx="9144000" cy="17272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zh-CN" sz="2400"/>
          </a:p>
        </p:txBody>
      </p:sp>
      <p:sp>
        <p:nvSpPr>
          <p:cNvPr id="3" name="直接连接符 52"/>
          <p:cNvSpPr>
            <a:extLst>
              <a:ext uri="smNativeData">
                <pr:smNativeData xmlns:pr="pr" xmlns="" val="SMDATA_12_pX0PX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8AAAAAQAAACMAAAAjAAAAIw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r1PyMMAAAAEAAAAAAAAAAAAAAAAAAAAAAAAAAeAAAAaAAAAAAAAAAAAAAAAAAAAAAAAAAAAAAAECcAABAnAAAAAAAAAAAAAAAAAAAAAAAAAAAAAAAAAAAAAAAAAAAAABQAAAAAAAAAwMD/AAAAAABkAAAAMgAAAAAAAABkAAAAAAAAAH9/fwAKAAAAHwAAAFQAAAD///8A////AQAAAAAAAAAAAAAAAAAAAAAAAAAAAAAAAAAAAAAAAAAAwAAAAH9/fwDn5uYDzMzMAMDA/wB/f38AAAAAAAAAAAAAAAAAAAAAAAAAAAAhAAAAGAAAABQAAAAAAAAAlgMAAEA4AACWAwAAAAAAAA=="/>
              </a:ext>
            </a:extLst>
          </p:cNvSpPr>
          <p:nvPr/>
        </p:nvSpPr>
        <p:spPr>
          <a:xfrm>
            <a:off x="0" y="58293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pic>
        <p:nvPicPr>
          <p:cNvPr id="4" name="图片 2"/>
          <p:cNvPicPr>
            <a:picLocks noChangeAspect="1"/>
            <a:extLst>
              <a:ext uri="smNativeData">
                <pr:smNativeData xmlns:pr="pr" xmlns="" val="SMDATA_13_pX0PXB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5+bmA8zMzADAwP8Af39/AAAAAAAAAAAAAAAAAP///wAAAAAAIQAAABgAAAAUAAAAEi8AAAAAAABAOAAAXwMAAAAAAA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0"/>
            <a:ext cx="1492250" cy="5480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" name="TextBox 3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wXcM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TCAAAsQAAADQaAAAnAwAAAAAAAA=="/>
              </a:ext>
            </a:extLst>
          </p:cNvSpPr>
          <p:nvPr/>
        </p:nvSpPr>
        <p:spPr>
          <a:xfrm>
            <a:off x="1353185" y="112395"/>
            <a:ext cx="2906395" cy="400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>
                <a:solidFill>
                  <a:srgbClr val="0C0C0C"/>
                </a:solidFill>
                <a:latin typeface="微软雅黑" pitchFamily="2"/>
                <a:ea typeface="微软雅黑" pitchFamily="2"/>
                <a:cs typeface="Calibri" pitchFamily="2" charset="0"/>
              </a:rPr>
              <a:t>技能</a:t>
            </a:r>
            <a:endParaRPr lang="zh-CN" sz="2000" b="1" dirty="0">
              <a:solidFill>
                <a:srgbClr val="0C0C0C"/>
              </a:solidFill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6" name="TextBox 6"/>
          <p:cNvSpPr>
            <a:extLst>
              <a:ext uri="smNativeData">
                <pr:smNativeData xmlns:pr="pr" xmlns="" val="SMDATA_12_pX0PX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LqeCg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BmAwAALQAAAKcHAADGAwAAAAAAAA=="/>
              </a:ext>
            </a:extLst>
          </p:cNvSpPr>
          <p:nvPr/>
        </p:nvSpPr>
        <p:spPr>
          <a:xfrm>
            <a:off x="552450" y="28575"/>
            <a:ext cx="691515" cy="584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" spc="0" baseline="0">
                <a:solidFill>
                  <a:schemeClr val="bg1"/>
                </a:solidFill>
                <a:effectLst/>
                <a:latin typeface="微软雅黑" pitchFamily="2"/>
                <a:ea typeface="微软雅黑" pitchFamily="2"/>
                <a:cs typeface="Calibri" pitchFamily="2" charset="0"/>
              </a:defRPr>
            </a:pPr>
            <a:r>
              <a:rPr lang="en-US" altLang="zh-CN" sz="3200" dirty="0" smtClean="0">
                <a:solidFill>
                  <a:srgbClr val="C00000"/>
                </a:solidFill>
              </a:rPr>
              <a:t>09</a:t>
            </a:r>
            <a:endParaRPr lang="zh-CN" sz="3200" dirty="0">
              <a:solidFill>
                <a:srgbClr val="C0000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5795" y="736594"/>
            <a:ext cx="7893050" cy="465667"/>
          </a:xfrm>
        </p:spPr>
        <p:txBody>
          <a:bodyPr/>
          <a:lstStyle/>
          <a:p>
            <a:pPr algn="l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综合练习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83" y="1089661"/>
            <a:ext cx="8929865" cy="55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705</Words>
  <Application>Microsoft Office PowerPoint</Application>
  <PresentationFormat>全屏显示(4:3)</PresentationFormat>
  <Paragraphs>115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方正超粗黑简体</vt:lpstr>
      <vt:lpstr>经典特宋简</vt:lpstr>
      <vt:lpstr>SimSun</vt:lpstr>
      <vt:lpstr>SimSun</vt:lpstr>
      <vt:lpstr>微软雅黑</vt:lpstr>
      <vt:lpstr>新宋体</vt:lpstr>
      <vt:lpstr>Arial</vt:lpstr>
      <vt:lpstr>Calibri</vt:lpstr>
      <vt:lpstr>Calibri Light</vt:lpstr>
      <vt:lpstr>Impact</vt:lpstr>
      <vt:lpstr>Times New Roman</vt:lpstr>
      <vt:lpstr>Wingdings</vt:lpstr>
      <vt:lpstr>Presentation</vt:lpstr>
      <vt:lpstr>PowerPoint 演示文稿</vt:lpstr>
      <vt:lpstr>PowerPoint 演示文稿</vt:lpstr>
      <vt:lpstr>     感谢各位领导、同事百忙中抽出时间来听取我的汇报，我感到，这既是对公司持续发展的责任心，也是对员工成长的大力关心和支持，这必将指导和推动我的工作再上新台阶。首先，向各位领导、同事的到来表示热烈欢迎和衷心感谢！下面，我从技能和业务两个方面向各位领导作简要汇报。</vt:lpstr>
      <vt:lpstr>1.  Eclipse开发环境配置</vt:lpstr>
      <vt:lpstr>Form图例：维护界面、编辑界面、导入界面</vt:lpstr>
      <vt:lpstr>PowerPoint 演示文稿</vt:lpstr>
      <vt:lpstr>PowerPoint 演示文稿</vt:lpstr>
      <vt:lpstr>PowerPoint 演示文稿</vt:lpstr>
      <vt:lpstr>MQ综合练习</vt:lpstr>
      <vt:lpstr>PowerPoint 演示文稿</vt:lpstr>
      <vt:lpstr>1.冲压车间</vt:lpstr>
      <vt:lpstr>3. 滞留车</vt:lpstr>
      <vt:lpstr>6.订单方面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ThinkPad</dc:creator>
  <cp:keywords/>
  <dc:description/>
  <cp:lastModifiedBy>hmy</cp:lastModifiedBy>
  <cp:revision>78</cp:revision>
  <dcterms:created xsi:type="dcterms:W3CDTF">2015-11-25T10:55:31Z</dcterms:created>
  <dcterms:modified xsi:type="dcterms:W3CDTF">2020-06-24T08:06:31Z</dcterms:modified>
</cp:coreProperties>
</file>