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3"/>
  </p:notesMasterIdLst>
  <p:sldIdLst>
    <p:sldId id="553" r:id="rId2"/>
  </p:sldIdLst>
  <p:sldSz cx="12192000" cy="6858000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3">
          <p15:clr>
            <a:srgbClr val="A4A3A4"/>
          </p15:clr>
        </p15:guide>
        <p15:guide id="2" pos="2174">
          <p15:clr>
            <a:srgbClr val="A4A3A4"/>
          </p15:clr>
        </p15:guide>
        <p15:guide id="3" orient="horz" pos="30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liangliang" initials="cl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2FC"/>
    <a:srgbClr val="FF0066"/>
    <a:srgbClr val="CC00CC"/>
    <a:srgbClr val="4500C0"/>
    <a:srgbClr val="33D600"/>
    <a:srgbClr val="FF99FF"/>
    <a:srgbClr val="33CC33"/>
    <a:srgbClr val="2AB000"/>
    <a:srgbClr val="228E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1144" autoAdjust="0"/>
  </p:normalViewPr>
  <p:slideViewPr>
    <p:cSldViewPr>
      <p:cViewPr varScale="1">
        <p:scale>
          <a:sx n="78" d="100"/>
          <a:sy n="78" d="100"/>
        </p:scale>
        <p:origin x="1138" y="62"/>
      </p:cViewPr>
      <p:guideLst>
        <p:guide orient="horz" pos="2099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663"/>
        <p:guide pos="2174"/>
        <p:guide orient="horz" pos="30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42392-F5E6-44CE-8E83-43BB737238E7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E711-D80F-4358-9FB4-8691CFAD14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EC8F417-2840-413D-8AF5-A684F2F1F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0"/>
          <a:stretch>
            <a:fillRect/>
          </a:stretch>
        </p:blipFill>
        <p:spPr>
          <a:xfrm>
            <a:off x="10744069" y="73653"/>
            <a:ext cx="1400603" cy="52777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6712555"/>
            <a:ext cx="12192000" cy="172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583219"/>
            <a:ext cx="12192000" cy="0"/>
          </a:xfrm>
          <a:prstGeom prst="line">
            <a:avLst/>
          </a:prstGeom>
          <a:ln w="381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>
            <a:extLst>
              <a:ext uri="{FF2B5EF4-FFF2-40B4-BE49-F238E27FC236}">
                <a16:creationId xmlns:a16="http://schemas.microsoft.com/office/drawing/2014/main" id="{DC012900-CCAB-488A-A4FA-AF6C5D704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3204" y="120315"/>
            <a:ext cx="323920" cy="313799"/>
            <a:chOff x="4608" y="144"/>
            <a:chExt cx="528" cy="432"/>
          </a:xfrm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004EF3E-EDAC-427D-A6F5-B0CBED32CA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08" y="144"/>
              <a:ext cx="528" cy="432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2E4A14A1-D918-4AD2-B99A-BE5949EE7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32" y="166"/>
              <a:ext cx="480" cy="38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3" name="Rectangle 10">
            <a:extLst>
              <a:ext uri="{FF2B5EF4-FFF2-40B4-BE49-F238E27FC236}">
                <a16:creationId xmlns:a16="http://schemas.microsoft.com/office/drawing/2014/main" id="{64894AF0-504C-445B-A1E9-92A041EBB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0033" y="222039"/>
            <a:ext cx="323920" cy="293108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8893EC7-1D5B-4CD5-9436-42A47D2510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6502" y="241005"/>
            <a:ext cx="294804" cy="25431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D264AC19-548C-4698-BC3C-80778D8C4D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09619" y="50486"/>
            <a:ext cx="320280" cy="285351"/>
            <a:chOff x="368" y="51"/>
            <a:chExt cx="492" cy="304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3AA3869-A801-4371-94B3-4130B12C6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8" y="51"/>
              <a:ext cx="492" cy="304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0EA8FB33-6DB7-43F3-BC61-408926646F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" y="72"/>
              <a:ext cx="448" cy="26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dirty="0"/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54DD9-3628-460D-8130-BDAE8E2CA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885" y="78313"/>
            <a:ext cx="9208196" cy="369332"/>
          </a:xfrm>
          <a:solidFill>
            <a:schemeClr val="bg1"/>
          </a:solidFill>
        </p:spPr>
        <p:txBody>
          <a:bodyPr wrap="square" rtlCol="0">
            <a:spAutoFit/>
          </a:bodyPr>
          <a:lstStyle>
            <a:lvl1pPr>
              <a:defRPr lang="zh-CN" alt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609585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1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0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</p:sldLayoutIdLst>
  <p:txStyles>
    <p:titleStyle>
      <a:lvl1pPr algn="ctr" defTabSz="68589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51DE46E-F9A4-4153-87A6-623F479E2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066D08-3712-4230-879E-A386558F5C4D}"/>
              </a:ext>
            </a:extLst>
          </p:cNvPr>
          <p:cNvSpPr/>
          <p:nvPr/>
        </p:nvSpPr>
        <p:spPr>
          <a:xfrm>
            <a:off x="904643" y="2978556"/>
            <a:ext cx="1296144" cy="124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LOT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LOT NO</a:t>
            </a:r>
          </a:p>
          <a:p>
            <a:pPr algn="ctr"/>
            <a:r>
              <a:rPr lang="zh-CN" altLang="en-US" dirty="0"/>
              <a:t>工单号</a:t>
            </a:r>
            <a:endParaRPr lang="en-US" altLang="zh-CN" dirty="0"/>
          </a:p>
          <a:p>
            <a:pPr algn="ctr"/>
            <a:r>
              <a:rPr lang="zh-CN" altLang="en-US" dirty="0"/>
              <a:t>数量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FFBF6C-0DE2-4A6C-9EFF-C05EC73D66FE}"/>
              </a:ext>
            </a:extLst>
          </p:cNvPr>
          <p:cNvSpPr/>
          <p:nvPr/>
        </p:nvSpPr>
        <p:spPr>
          <a:xfrm>
            <a:off x="2776851" y="3247974"/>
            <a:ext cx="2016224" cy="124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店铺与</a:t>
            </a:r>
            <a:r>
              <a:rPr lang="en-US" altLang="zh-CN" dirty="0"/>
              <a:t>LOT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店铺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LOT NO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LOT</a:t>
            </a:r>
            <a:r>
              <a:rPr lang="zh-CN" altLang="en-US" dirty="0">
                <a:solidFill>
                  <a:schemeClr val="bg1"/>
                </a:solidFill>
              </a:rPr>
              <a:t>数量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0E7150-FDF5-4135-A79C-3F9DA3949626}"/>
              </a:ext>
            </a:extLst>
          </p:cNvPr>
          <p:cNvSpPr/>
          <p:nvPr/>
        </p:nvSpPr>
        <p:spPr>
          <a:xfrm>
            <a:off x="1901192" y="1666714"/>
            <a:ext cx="1523731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402FC"/>
                </a:solidFill>
              </a:rPr>
              <a:t>产出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1193F6-D7DA-4306-B3CC-8DC2555BE23F}"/>
              </a:ext>
            </a:extLst>
          </p:cNvPr>
          <p:cNvSpPr/>
          <p:nvPr/>
        </p:nvSpPr>
        <p:spPr>
          <a:xfrm>
            <a:off x="4793075" y="1666714"/>
            <a:ext cx="1523731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402FC"/>
                </a:solidFill>
              </a:rPr>
              <a:t>消耗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7C6E31-B9B5-477F-874D-9881EBE90A3E}"/>
              </a:ext>
            </a:extLst>
          </p:cNvPr>
          <p:cNvCxnSpPr>
            <a:stCxn id="7" idx="2"/>
            <a:endCxn id="3" idx="0"/>
          </p:cNvCxnSpPr>
          <p:nvPr/>
        </p:nvCxnSpPr>
        <p:spPr>
          <a:xfrm flipH="1">
            <a:off x="1552715" y="2314786"/>
            <a:ext cx="1110343" cy="66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5F6F6AF-DEC8-4510-86D9-C5BEF7884D8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63058" y="2314786"/>
            <a:ext cx="1121905" cy="93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D10AD3-16B3-4344-B2D5-028831EC5C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24923" y="1990750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01454C1-56BC-444E-B65E-71248F444BB6}"/>
              </a:ext>
            </a:extLst>
          </p:cNvPr>
          <p:cNvSpPr/>
          <p:nvPr/>
        </p:nvSpPr>
        <p:spPr>
          <a:xfrm>
            <a:off x="893080" y="4845698"/>
            <a:ext cx="2016224" cy="176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消耗记录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产出</a:t>
            </a:r>
            <a:r>
              <a:rPr lang="en-US" altLang="zh-CN" dirty="0">
                <a:solidFill>
                  <a:srgbClr val="FF0000"/>
                </a:solidFill>
              </a:rPr>
              <a:t>LOT NO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消耗</a:t>
            </a:r>
            <a:r>
              <a:rPr lang="en-US" altLang="zh-CN" dirty="0">
                <a:solidFill>
                  <a:srgbClr val="FF0000"/>
                </a:solidFill>
              </a:rPr>
              <a:t>LOT NO</a:t>
            </a:r>
          </a:p>
          <a:p>
            <a:pPr algn="ctr"/>
            <a:r>
              <a:rPr lang="en-US" altLang="zh-CN" dirty="0"/>
              <a:t>ORDER NO</a:t>
            </a:r>
          </a:p>
          <a:p>
            <a:pPr algn="ctr"/>
            <a:r>
              <a:rPr lang="zh-CN" altLang="en-US" dirty="0"/>
              <a:t>消耗</a:t>
            </a:r>
            <a:r>
              <a:rPr lang="en-US" altLang="zh-CN" dirty="0"/>
              <a:t>LOT</a:t>
            </a:r>
            <a:r>
              <a:rPr lang="zh-CN" altLang="en-US" dirty="0"/>
              <a:t>数量</a:t>
            </a:r>
            <a:endParaRPr lang="en-US" altLang="zh-CN" dirty="0"/>
          </a:p>
          <a:p>
            <a:pPr algn="ctr"/>
            <a:r>
              <a:rPr lang="zh-CN" altLang="en-US" dirty="0"/>
              <a:t>消耗时间</a:t>
            </a:r>
            <a:endParaRPr lang="en-US" altLang="zh-CN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2687FB-AC52-4898-9513-990E6DDF4368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1552715" y="4219965"/>
            <a:ext cx="348477" cy="62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5CE18DB-73AA-4DB6-A5B5-E84D8A1383A0}"/>
              </a:ext>
            </a:extLst>
          </p:cNvPr>
          <p:cNvSpPr/>
          <p:nvPr/>
        </p:nvSpPr>
        <p:spPr>
          <a:xfrm>
            <a:off x="9612829" y="1635005"/>
            <a:ext cx="1523731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402FC"/>
                </a:solidFill>
              </a:rPr>
              <a:t>干其他的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53DD8BFA-827A-4904-969E-041387212083}"/>
              </a:ext>
            </a:extLst>
          </p:cNvPr>
          <p:cNvSpPr/>
          <p:nvPr/>
        </p:nvSpPr>
        <p:spPr>
          <a:xfrm>
            <a:off x="7097330" y="1666714"/>
            <a:ext cx="1284581" cy="50405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402FC"/>
                </a:solidFill>
              </a:rPr>
              <a:t>产出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734A850-7CC2-4E31-B0C7-A3E9CA09B6DB}"/>
              </a:ext>
            </a:extLst>
          </p:cNvPr>
          <p:cNvCxnSpPr>
            <a:stCxn id="8" idx="3"/>
            <a:endCxn id="27" idx="1"/>
          </p:cNvCxnSpPr>
          <p:nvPr/>
        </p:nvCxnSpPr>
        <p:spPr>
          <a:xfrm flipV="1">
            <a:off x="6316806" y="1918742"/>
            <a:ext cx="78052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EB19BF-C958-4EEE-BBAB-8BCD45743C2B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8381911" y="1918742"/>
            <a:ext cx="1230918" cy="4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359FDA-55FF-42D6-BBFC-C45AF85CC380}"/>
              </a:ext>
            </a:extLst>
          </p:cNvPr>
          <p:cNvCxnSpPr>
            <a:cxnSpLocks/>
            <a:stCxn id="27" idx="0"/>
            <a:endCxn id="7" idx="0"/>
          </p:cNvCxnSpPr>
          <p:nvPr/>
        </p:nvCxnSpPr>
        <p:spPr>
          <a:xfrm rot="16200000" flipV="1">
            <a:off x="5201340" y="-871568"/>
            <a:ext cx="12700" cy="5076563"/>
          </a:xfrm>
          <a:prstGeom prst="bentConnector3">
            <a:avLst>
              <a:gd name="adj1" fmla="val 5051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5CDA1B7-B128-4043-A2E6-C7F87A4A204A}"/>
              </a:ext>
            </a:extLst>
          </p:cNvPr>
          <p:cNvSpPr txBox="1"/>
          <p:nvPr/>
        </p:nvSpPr>
        <p:spPr>
          <a:xfrm>
            <a:off x="8537491" y="16723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CAE58E5-19E6-4D03-80C1-6181532B5F22}"/>
              </a:ext>
            </a:extLst>
          </p:cNvPr>
          <p:cNvSpPr txBox="1"/>
          <p:nvPr/>
        </p:nvSpPr>
        <p:spPr>
          <a:xfrm>
            <a:off x="5050884" y="75125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FEFE30-5141-4ACA-B666-041EAAB61B9B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4793075" y="2314786"/>
            <a:ext cx="761866" cy="155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A50E751-BF64-465D-A686-0D4198E50FF3}"/>
              </a:ext>
            </a:extLst>
          </p:cNvPr>
          <p:cNvSpPr txBox="1"/>
          <p:nvPr/>
        </p:nvSpPr>
        <p:spPr>
          <a:xfrm>
            <a:off x="5097270" y="2509310"/>
            <a:ext cx="504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从店铺移除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EEB8964-2FF1-439C-B504-387BF4C6794A}"/>
              </a:ext>
            </a:extLst>
          </p:cNvPr>
          <p:cNvSpPr txBox="1"/>
          <p:nvPr/>
        </p:nvSpPr>
        <p:spPr>
          <a:xfrm>
            <a:off x="3172894" y="4489383"/>
            <a:ext cx="14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半成品库</a:t>
            </a:r>
          </a:p>
        </p:txBody>
      </p:sp>
    </p:spTree>
    <p:extLst>
      <p:ext uri="{BB962C8B-B14F-4D97-AF65-F5344CB8AC3E}">
        <p14:creationId xmlns:p14="http://schemas.microsoft.com/office/powerpoint/2010/main" val="3763370263"/>
      </p:ext>
    </p:extLst>
  </p:cSld>
  <p:clrMapOvr>
    <a:masterClrMapping/>
  </p:clrMapOvr>
</p:sld>
</file>

<file path=ppt/theme/theme1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46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7_自定义设计方案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635</cp:revision>
  <cp:lastPrinted>2014-10-13T06:57:00Z</cp:lastPrinted>
  <dcterms:created xsi:type="dcterms:W3CDTF">2013-10-14T12:19:00Z</dcterms:created>
  <dcterms:modified xsi:type="dcterms:W3CDTF">2020-04-17T11:26:10Z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