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sldIdLst>
    <p:sldId id="304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9"/>
    <a:srgbClr val="C9C8C7"/>
    <a:srgbClr val="AE8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 autoAdjust="0"/>
    <p:restoredTop sz="94526"/>
  </p:normalViewPr>
  <p:slideViewPr>
    <p:cSldViewPr snapToGrid="0" snapToObjects="1">
      <p:cViewPr varScale="1">
        <p:scale>
          <a:sx n="143" d="100"/>
          <a:sy n="143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CDE1A-C903-AC44-A461-70F12287EE62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C67A5-9453-5045-992D-7D6B5C1E2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5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Slide - V1 -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888" y="-15907"/>
            <a:ext cx="9215776" cy="51753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35800" y="1360487"/>
            <a:ext cx="1472400" cy="1472400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26456" y="2864980"/>
            <a:ext cx="5691089" cy="558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i="0">
                <a:solidFill>
                  <a:schemeClr val="bg1"/>
                </a:solidFill>
                <a:latin typeface="Facto Light" charset="0"/>
                <a:ea typeface="Facto Light" charset="0"/>
                <a:cs typeface="Facto Light" charset="0"/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cxnSp>
        <p:nvCxnSpPr>
          <p:cNvPr id="30" name="Straight Connector 29"/>
          <p:cNvCxnSpPr/>
          <p:nvPr userDrawn="1"/>
        </p:nvCxnSpPr>
        <p:spPr>
          <a:xfrm flipH="1">
            <a:off x="-35887" y="-31815"/>
            <a:ext cx="1591310" cy="2196884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H="1">
            <a:off x="367646" y="-113122"/>
            <a:ext cx="829558" cy="5256622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 flipH="1">
            <a:off x="8171028" y="2846895"/>
            <a:ext cx="1008860" cy="2296605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 flipH="1">
            <a:off x="7041823" y="3429459"/>
            <a:ext cx="2138065" cy="1714041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081635" y="4819318"/>
            <a:ext cx="4980731" cy="324182"/>
          </a:xfrm>
        </p:spPr>
        <p:txBody>
          <a:bodyPr lIns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bg1"/>
                </a:solidFill>
              </a:defRPr>
            </a:lvl1pPr>
            <a:lvl2pPr>
              <a:defRPr sz="700">
                <a:solidFill>
                  <a:schemeClr val="bg1"/>
                </a:solidFill>
              </a:defRPr>
            </a:lvl2pPr>
            <a:lvl3pPr>
              <a:defRPr sz="700">
                <a:solidFill>
                  <a:schemeClr val="bg1"/>
                </a:solidFill>
              </a:defRPr>
            </a:lvl3pPr>
            <a:lvl4pPr>
              <a:defRPr sz="700">
                <a:solidFill>
                  <a:schemeClr val="bg1"/>
                </a:solidFill>
              </a:defRPr>
            </a:lvl4pPr>
            <a:lvl5pPr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Privileged &amp; Confidential — Month 2017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-8092"/>
            <a:ext cx="7814558" cy="9941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438" y="1369219"/>
            <a:ext cx="8511650" cy="3263504"/>
          </a:xfrm>
        </p:spPr>
        <p:txBody>
          <a:bodyPr/>
          <a:lstStyle>
            <a:lvl1pPr>
              <a:defRPr>
                <a:solidFill>
                  <a:srgbClr val="777779"/>
                </a:solidFill>
              </a:defRPr>
            </a:lvl1pPr>
            <a:lvl2pPr>
              <a:defRPr>
                <a:solidFill>
                  <a:srgbClr val="777779"/>
                </a:solidFill>
              </a:defRPr>
            </a:lvl2pPr>
            <a:lvl3pPr>
              <a:defRPr>
                <a:solidFill>
                  <a:srgbClr val="777779"/>
                </a:solidFill>
              </a:defRPr>
            </a:lvl3pPr>
            <a:lvl4pPr>
              <a:defRPr>
                <a:solidFill>
                  <a:srgbClr val="777779"/>
                </a:solidFill>
              </a:defRPr>
            </a:lvl4pPr>
            <a:lvl5pPr>
              <a:defRPr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6"/>
          <p:cNvSpPr>
            <a:spLocks noGrp="1"/>
          </p:cNvSpPr>
          <p:nvPr>
            <p:ph type="sldNum" sz="quarter" idx="11"/>
          </p:nvPr>
        </p:nvSpPr>
        <p:spPr>
          <a:xfrm>
            <a:off x="6760458" y="4819499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5"/>
          <p:cNvSpPr>
            <a:spLocks noGrp="1"/>
          </p:cNvSpPr>
          <p:nvPr>
            <p:ph type="ftr" sz="quarter" idx="10"/>
          </p:nvPr>
        </p:nvSpPr>
        <p:spPr>
          <a:xfrm>
            <a:off x="316438" y="4818857"/>
            <a:ext cx="3086100" cy="2222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b="0" i="0" smtClean="0">
                <a:effectLst/>
              </a:defRPr>
            </a:lvl1pPr>
          </a:lstStyle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316438" y="1165253"/>
            <a:ext cx="8511650" cy="0"/>
          </a:xfrm>
          <a:prstGeom prst="line">
            <a:avLst/>
          </a:prstGeom>
          <a:ln>
            <a:solidFill>
              <a:srgbClr val="77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655" y="1369219"/>
            <a:ext cx="4205287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8938" cy="3263504"/>
          </a:xfrm>
        </p:spPr>
        <p:txBody>
          <a:bodyPr/>
          <a:lstStyle>
            <a:lvl1pPr>
              <a:defRPr>
                <a:solidFill>
                  <a:srgbClr val="777779"/>
                </a:solidFill>
              </a:defRPr>
            </a:lvl1pPr>
            <a:lvl2pPr>
              <a:defRPr>
                <a:solidFill>
                  <a:srgbClr val="777779"/>
                </a:solidFill>
              </a:defRPr>
            </a:lvl2pPr>
            <a:lvl3pPr>
              <a:defRPr>
                <a:solidFill>
                  <a:srgbClr val="777779"/>
                </a:solidFill>
              </a:defRPr>
            </a:lvl3pPr>
            <a:lvl4pPr>
              <a:defRPr>
                <a:solidFill>
                  <a:srgbClr val="777779"/>
                </a:solidFill>
              </a:defRPr>
            </a:lvl4pPr>
            <a:lvl5pPr>
              <a:defRPr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09563" y="4819650"/>
            <a:ext cx="3086100" cy="22225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 i="0" spc="80" baseline="0">
                <a:solidFill>
                  <a:schemeClr val="tx1">
                    <a:tint val="75000"/>
                  </a:schemeClr>
                </a:solidFill>
                <a:latin typeface="Facto Medium" charset="0"/>
                <a:ea typeface="Facto Medium" charset="0"/>
                <a:cs typeface="Facto Medium" charset="0"/>
              </a:defRPr>
            </a:lvl1pPr>
          </a:lstStyle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sp>
        <p:nvSpPr>
          <p:cNvPr id="7" name="Slide Number Placeholder 46"/>
          <p:cNvSpPr>
            <a:spLocks noGrp="1"/>
          </p:cNvSpPr>
          <p:nvPr>
            <p:ph type="sldNum" sz="quarter" idx="11"/>
          </p:nvPr>
        </p:nvSpPr>
        <p:spPr>
          <a:xfrm>
            <a:off x="6760458" y="4819499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03300" y="-8092"/>
            <a:ext cx="7814558" cy="9941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16438" y="1165253"/>
            <a:ext cx="8511650" cy="0"/>
          </a:xfrm>
          <a:prstGeom prst="line">
            <a:avLst/>
          </a:prstGeom>
          <a:ln>
            <a:solidFill>
              <a:srgbClr val="77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9563" y="1260872"/>
            <a:ext cx="3868340" cy="617934"/>
          </a:xfrm>
        </p:spPr>
        <p:txBody>
          <a:bodyPr lIns="0" rIns="0" anchor="t" anchorCtr="0"/>
          <a:lstStyle>
            <a:lvl1pPr marL="0" indent="0">
              <a:buNone/>
              <a:defRPr sz="1800" b="1" i="0">
                <a:latin typeface="Facto" charset="0"/>
                <a:ea typeface="Facto" charset="0"/>
                <a:cs typeface="Facto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63" y="1878806"/>
            <a:ext cx="3868340" cy="2763441"/>
          </a:xfrm>
        </p:spPr>
        <p:txBody>
          <a:bodyPr lIns="0" r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940697" y="1260872"/>
            <a:ext cx="3887391" cy="617934"/>
          </a:xfrm>
        </p:spPr>
        <p:txBody>
          <a:bodyPr lIns="0" rIns="0" anchor="t" anchorCtr="0"/>
          <a:lstStyle>
            <a:lvl1pPr marL="0" indent="0">
              <a:buNone/>
              <a:defRPr sz="1800" b="1" i="0">
                <a:latin typeface="Facto" charset="0"/>
                <a:ea typeface="Facto" charset="0"/>
                <a:cs typeface="Facto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0697" y="1878806"/>
            <a:ext cx="3887391" cy="2763441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09563" y="4819650"/>
            <a:ext cx="3086100" cy="22225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 i="0" spc="80" baseline="0">
                <a:solidFill>
                  <a:schemeClr val="tx1">
                    <a:tint val="75000"/>
                  </a:schemeClr>
                </a:solidFill>
                <a:latin typeface="Facto Medium" charset="0"/>
                <a:ea typeface="Facto Medium" charset="0"/>
                <a:cs typeface="Facto Medium" charset="0"/>
              </a:defRPr>
            </a:lvl1pPr>
          </a:lstStyle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sp>
        <p:nvSpPr>
          <p:cNvPr id="9" name="Slide Number Placeholder 46"/>
          <p:cNvSpPr>
            <a:spLocks noGrp="1"/>
          </p:cNvSpPr>
          <p:nvPr>
            <p:ph type="sldNum" sz="quarter" idx="12"/>
          </p:nvPr>
        </p:nvSpPr>
        <p:spPr>
          <a:xfrm>
            <a:off x="6760458" y="4819499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6438" y="1165253"/>
            <a:ext cx="8511650" cy="0"/>
          </a:xfrm>
          <a:prstGeom prst="line">
            <a:avLst/>
          </a:prstGeom>
          <a:ln>
            <a:solidFill>
              <a:srgbClr val="77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03300" y="-8092"/>
            <a:ext cx="7814558" cy="9941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09563" y="4819650"/>
            <a:ext cx="3086100" cy="22225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 i="0" spc="80" baseline="0">
                <a:solidFill>
                  <a:schemeClr val="tx1">
                    <a:tint val="75000"/>
                  </a:schemeClr>
                </a:solidFill>
                <a:latin typeface="Facto Medium" charset="0"/>
                <a:ea typeface="Facto Medium" charset="0"/>
                <a:cs typeface="Facto Medium" charset="0"/>
              </a:defRPr>
            </a:lvl1pPr>
          </a:lstStyle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sp>
        <p:nvSpPr>
          <p:cNvPr id="5" name="Slide Number Placeholder 46"/>
          <p:cNvSpPr>
            <a:spLocks noGrp="1"/>
          </p:cNvSpPr>
          <p:nvPr>
            <p:ph type="sldNum" sz="quarter" idx="11"/>
          </p:nvPr>
        </p:nvSpPr>
        <p:spPr>
          <a:xfrm>
            <a:off x="6760458" y="4819499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03300" y="-8092"/>
            <a:ext cx="7814558" cy="9941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655" y="931091"/>
            <a:ext cx="3581003" cy="10643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2000" b="1" i="0">
                <a:latin typeface="Facto" charset="0"/>
                <a:ea typeface="Facto" charset="0"/>
                <a:cs typeface="Fact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0754" y="931092"/>
            <a:ext cx="4717334" cy="3655219"/>
          </a:xfrm>
        </p:spPr>
        <p:txBody>
          <a:bodyPr lIns="0" rIns="0"/>
          <a:lstStyle>
            <a:lvl1pPr>
              <a:defRPr sz="1800" b="0" i="0">
                <a:latin typeface="Facto" charset="0"/>
                <a:ea typeface="Facto" charset="0"/>
                <a:cs typeface="Facto" charset="0"/>
              </a:defRPr>
            </a:lvl1pPr>
            <a:lvl2pPr>
              <a:defRPr sz="1600" b="0" i="0">
                <a:latin typeface="Facto" charset="0"/>
                <a:ea typeface="Facto" charset="0"/>
                <a:cs typeface="Facto" charset="0"/>
              </a:defRPr>
            </a:lvl2pPr>
            <a:lvl3pPr>
              <a:defRPr sz="1400" b="0" i="0">
                <a:latin typeface="Facto" charset="0"/>
                <a:ea typeface="Facto" charset="0"/>
                <a:cs typeface="Facto" charset="0"/>
              </a:defRPr>
            </a:lvl3pPr>
            <a:lvl4pPr>
              <a:defRPr sz="1200" b="0" i="0">
                <a:latin typeface="Facto" charset="0"/>
                <a:ea typeface="Facto" charset="0"/>
                <a:cs typeface="Facto" charset="0"/>
              </a:defRPr>
            </a:lvl4pPr>
            <a:lvl5pPr>
              <a:defRPr sz="1000" b="0" i="0">
                <a:latin typeface="Facto" charset="0"/>
                <a:ea typeface="Facto" charset="0"/>
                <a:cs typeface="Facto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655" y="1995488"/>
            <a:ext cx="3581003" cy="2596776"/>
          </a:xfrm>
        </p:spPr>
        <p:txBody>
          <a:bodyPr lIns="0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09563" y="4819650"/>
            <a:ext cx="3086100" cy="22225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 i="0" spc="80" baseline="0">
                <a:solidFill>
                  <a:schemeClr val="tx1">
                    <a:tint val="75000"/>
                  </a:schemeClr>
                </a:solidFill>
                <a:latin typeface="Facto Medium" charset="0"/>
                <a:ea typeface="Facto Medium" charset="0"/>
                <a:cs typeface="Facto Medium" charset="0"/>
              </a:defRPr>
            </a:lvl1pPr>
          </a:lstStyle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sp>
        <p:nvSpPr>
          <p:cNvPr id="7" name="Slide Number Placeholder 46"/>
          <p:cNvSpPr>
            <a:spLocks noGrp="1"/>
          </p:cNvSpPr>
          <p:nvPr>
            <p:ph type="sldNum" sz="quarter" idx="11"/>
          </p:nvPr>
        </p:nvSpPr>
        <p:spPr>
          <a:xfrm>
            <a:off x="6760458" y="4819499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18846" y="931091"/>
            <a:ext cx="470710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09563" y="4819650"/>
            <a:ext cx="3086100" cy="22225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 i="0" spc="80" baseline="0">
                <a:solidFill>
                  <a:schemeClr val="tx1">
                    <a:tint val="75000"/>
                  </a:schemeClr>
                </a:solidFill>
                <a:latin typeface="Facto Medium" charset="0"/>
                <a:ea typeface="Facto Medium" charset="0"/>
                <a:cs typeface="Facto Medium" charset="0"/>
              </a:defRPr>
            </a:lvl1pPr>
          </a:lstStyle>
          <a:p>
            <a:pPr>
              <a:defRPr/>
            </a:pPr>
            <a:r>
              <a:rPr lang="de-DE" dirty="0"/>
              <a:t>© BYTON 2017</a:t>
            </a:r>
            <a:endParaRPr lang="de-DE" spc="40" dirty="0">
              <a:solidFill>
                <a:srgbClr val="373735">
                  <a:tint val="75000"/>
                </a:srgbClr>
              </a:solidFill>
            </a:endParaRPr>
          </a:p>
        </p:txBody>
      </p:sp>
      <p:sp>
        <p:nvSpPr>
          <p:cNvPr id="10" name="Slide Number Placeholder 46"/>
          <p:cNvSpPr>
            <a:spLocks noGrp="1"/>
          </p:cNvSpPr>
          <p:nvPr>
            <p:ph type="sldNum" sz="quarter" idx="11"/>
          </p:nvPr>
        </p:nvSpPr>
        <p:spPr>
          <a:xfrm>
            <a:off x="6760458" y="4819499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7655" y="931091"/>
            <a:ext cx="3581003" cy="8024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2000" b="1" i="0">
                <a:latin typeface="Facto" charset="0"/>
                <a:ea typeface="Facto" charset="0"/>
                <a:cs typeface="Fact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655" y="1733573"/>
            <a:ext cx="3581003" cy="2858691"/>
          </a:xfrm>
        </p:spPr>
        <p:txBody>
          <a:bodyPr lIns="0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BYTON 2017</a:t>
            </a:r>
            <a:endParaRPr lang="de-DE" spc="4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15913" y="879475"/>
            <a:ext cx="4134706" cy="3368675"/>
          </a:xfrm>
        </p:spPr>
        <p:txBody>
          <a:bodyPr/>
          <a:lstStyle/>
          <a:p>
            <a:endParaRPr lang="en-GB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701473" y="879475"/>
            <a:ext cx="4126615" cy="336867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3" y="4360863"/>
            <a:ext cx="4135437" cy="365125"/>
          </a:xfrm>
        </p:spPr>
        <p:txBody>
          <a:bodyPr lIns="0" anchor="t" anchorCtr="0">
            <a:noAutofit/>
          </a:bodyPr>
          <a:lstStyle>
            <a:lvl1pPr marL="0" indent="0">
              <a:buNone/>
              <a:defRPr sz="1000">
                <a:solidFill>
                  <a:srgbClr val="777779"/>
                </a:solidFill>
              </a:defRPr>
            </a:lvl1pPr>
            <a:lvl2pPr marL="342900" indent="0">
              <a:buNone/>
              <a:defRPr sz="1000">
                <a:solidFill>
                  <a:srgbClr val="777779"/>
                </a:solidFill>
              </a:defRPr>
            </a:lvl2pPr>
            <a:lvl3pPr marL="685800" indent="0">
              <a:buNone/>
              <a:defRPr sz="1000">
                <a:solidFill>
                  <a:srgbClr val="777779"/>
                </a:solidFill>
              </a:defRPr>
            </a:lvl3pPr>
            <a:lvl4pPr marL="1028700" indent="0">
              <a:buNone/>
              <a:defRPr sz="1000">
                <a:solidFill>
                  <a:srgbClr val="777779"/>
                </a:solidFill>
              </a:defRPr>
            </a:lvl4pPr>
            <a:lvl5pPr marL="1371600" indent="0">
              <a:buNone/>
              <a:defRPr sz="1000"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701473" y="4360863"/>
            <a:ext cx="4135437" cy="365125"/>
          </a:xfrm>
        </p:spPr>
        <p:txBody>
          <a:bodyPr lIns="0" anchor="t" anchorCtr="0">
            <a:noAutofit/>
          </a:bodyPr>
          <a:lstStyle>
            <a:lvl1pPr marL="0" indent="0">
              <a:buNone/>
              <a:defRPr sz="1000">
                <a:solidFill>
                  <a:srgbClr val="777779"/>
                </a:solidFill>
              </a:defRPr>
            </a:lvl1pPr>
            <a:lvl2pPr marL="342900" indent="0">
              <a:buNone/>
              <a:defRPr sz="1000">
                <a:solidFill>
                  <a:srgbClr val="777779"/>
                </a:solidFill>
              </a:defRPr>
            </a:lvl2pPr>
            <a:lvl3pPr marL="685800" indent="0">
              <a:buNone/>
              <a:defRPr sz="1000">
                <a:solidFill>
                  <a:srgbClr val="777779"/>
                </a:solidFill>
              </a:defRPr>
            </a:lvl3pPr>
            <a:lvl4pPr marL="1028700" indent="0">
              <a:buNone/>
              <a:defRPr sz="1000">
                <a:solidFill>
                  <a:srgbClr val="777779"/>
                </a:solidFill>
              </a:defRPr>
            </a:lvl4pPr>
            <a:lvl5pPr marL="1371600" indent="0">
              <a:buNone/>
              <a:defRPr sz="1000"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1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BYTON 2017</a:t>
            </a:r>
            <a:endParaRPr lang="de-DE" spc="4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15913" y="879475"/>
            <a:ext cx="2819400" cy="336867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4" y="4360863"/>
            <a:ext cx="2819400" cy="365125"/>
          </a:xfrm>
        </p:spPr>
        <p:txBody>
          <a:bodyPr lIns="0" anchor="t" anchorCtr="0">
            <a:noAutofit/>
          </a:bodyPr>
          <a:lstStyle>
            <a:lvl1pPr marL="0" indent="0">
              <a:buNone/>
              <a:defRPr sz="1000">
                <a:solidFill>
                  <a:srgbClr val="777779"/>
                </a:solidFill>
              </a:defRPr>
            </a:lvl1pPr>
            <a:lvl2pPr marL="342900" indent="0">
              <a:buNone/>
              <a:defRPr sz="1000">
                <a:solidFill>
                  <a:srgbClr val="777779"/>
                </a:solidFill>
              </a:defRPr>
            </a:lvl2pPr>
            <a:lvl3pPr marL="685800" indent="0">
              <a:buNone/>
              <a:defRPr sz="1000">
                <a:solidFill>
                  <a:srgbClr val="777779"/>
                </a:solidFill>
              </a:defRPr>
            </a:lvl3pPr>
            <a:lvl4pPr marL="1028700" indent="0">
              <a:buNone/>
              <a:defRPr sz="1000">
                <a:solidFill>
                  <a:srgbClr val="777779"/>
                </a:solidFill>
              </a:defRPr>
            </a:lvl4pPr>
            <a:lvl5pPr marL="1371600" indent="0">
              <a:buNone/>
              <a:defRPr sz="1000"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166711" y="879475"/>
            <a:ext cx="2819400" cy="336867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17510" y="879475"/>
            <a:ext cx="2819400" cy="3368675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166711" y="4360863"/>
            <a:ext cx="2819400" cy="365125"/>
          </a:xfrm>
        </p:spPr>
        <p:txBody>
          <a:bodyPr lIns="0" anchor="t" anchorCtr="0">
            <a:noAutofit/>
          </a:bodyPr>
          <a:lstStyle>
            <a:lvl1pPr marL="0" indent="0">
              <a:buNone/>
              <a:defRPr sz="1000">
                <a:solidFill>
                  <a:srgbClr val="777779"/>
                </a:solidFill>
              </a:defRPr>
            </a:lvl1pPr>
            <a:lvl2pPr marL="342900" indent="0">
              <a:buNone/>
              <a:defRPr sz="1000">
                <a:solidFill>
                  <a:srgbClr val="777779"/>
                </a:solidFill>
              </a:defRPr>
            </a:lvl2pPr>
            <a:lvl3pPr marL="685800" indent="0">
              <a:buNone/>
              <a:defRPr sz="1000">
                <a:solidFill>
                  <a:srgbClr val="777779"/>
                </a:solidFill>
              </a:defRPr>
            </a:lvl3pPr>
            <a:lvl4pPr marL="1028700" indent="0">
              <a:buNone/>
              <a:defRPr sz="1000">
                <a:solidFill>
                  <a:srgbClr val="777779"/>
                </a:solidFill>
              </a:defRPr>
            </a:lvl4pPr>
            <a:lvl5pPr marL="1371600" indent="0">
              <a:buNone/>
              <a:defRPr sz="1000"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6017510" y="4360863"/>
            <a:ext cx="2819400" cy="365125"/>
          </a:xfrm>
        </p:spPr>
        <p:txBody>
          <a:bodyPr lIns="0" anchor="t" anchorCtr="0">
            <a:noAutofit/>
          </a:bodyPr>
          <a:lstStyle>
            <a:lvl1pPr marL="0" indent="0">
              <a:buNone/>
              <a:defRPr sz="1000">
                <a:solidFill>
                  <a:srgbClr val="777779"/>
                </a:solidFill>
              </a:defRPr>
            </a:lvl1pPr>
            <a:lvl2pPr marL="342900" indent="0">
              <a:buNone/>
              <a:defRPr sz="1000">
                <a:solidFill>
                  <a:srgbClr val="777779"/>
                </a:solidFill>
              </a:defRPr>
            </a:lvl2pPr>
            <a:lvl3pPr marL="685800" indent="0">
              <a:buNone/>
              <a:defRPr sz="1000">
                <a:solidFill>
                  <a:srgbClr val="777779"/>
                </a:solidFill>
              </a:defRPr>
            </a:lvl3pPr>
            <a:lvl4pPr marL="1028700" indent="0">
              <a:buNone/>
              <a:defRPr sz="1000">
                <a:solidFill>
                  <a:srgbClr val="777779"/>
                </a:solidFill>
              </a:defRPr>
            </a:lvl4pPr>
            <a:lvl5pPr marL="1371600" indent="0">
              <a:buNone/>
              <a:defRPr sz="1000"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678238"/>
          </a:xfrm>
          <a:solidFill>
            <a:srgbClr val="C9C8C7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BYTON 2017</a:t>
            </a:r>
            <a:endParaRPr lang="de-DE" spc="4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4" y="3883025"/>
            <a:ext cx="5661024" cy="777987"/>
          </a:xfrm>
        </p:spPr>
        <p:txBody>
          <a:bodyPr lIns="0" anchor="t" anchorCtr="0">
            <a:noAutofit/>
          </a:bodyPr>
          <a:lstStyle>
            <a:lvl1pPr marL="0" indent="0">
              <a:buNone/>
              <a:defRPr sz="1000">
                <a:solidFill>
                  <a:srgbClr val="777779"/>
                </a:solidFill>
              </a:defRPr>
            </a:lvl1pPr>
            <a:lvl2pPr marL="342900" indent="0">
              <a:buNone/>
              <a:defRPr sz="1000">
                <a:solidFill>
                  <a:srgbClr val="777779"/>
                </a:solidFill>
              </a:defRPr>
            </a:lvl2pPr>
            <a:lvl3pPr marL="685800" indent="0">
              <a:buNone/>
              <a:defRPr sz="1000">
                <a:solidFill>
                  <a:srgbClr val="777779"/>
                </a:solidFill>
              </a:defRPr>
            </a:lvl3pPr>
            <a:lvl4pPr marL="1028700" indent="0">
              <a:buNone/>
              <a:defRPr sz="1000">
                <a:solidFill>
                  <a:srgbClr val="777779"/>
                </a:solidFill>
              </a:defRPr>
            </a:lvl4pPr>
            <a:lvl5pPr marL="1371600" indent="0">
              <a:buNone/>
              <a:defRPr sz="1000"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2348"/>
            <a:ext cx="457200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  <a:solidFill>
            <a:srgbClr val="C9C8C7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© BYTON 2017</a:t>
            </a:r>
            <a:endParaRPr lang="de-DE" spc="4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4" y="3678239"/>
            <a:ext cx="4256086" cy="1047750"/>
          </a:xfrm>
        </p:spPr>
        <p:txBody>
          <a:bodyPr lIns="0" anchor="t" anchorCtr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342900" indent="0">
              <a:buNone/>
              <a:defRPr sz="1000">
                <a:solidFill>
                  <a:srgbClr val="777779"/>
                </a:solidFill>
              </a:defRPr>
            </a:lvl2pPr>
            <a:lvl3pPr marL="685800" indent="0">
              <a:buNone/>
              <a:defRPr sz="1000">
                <a:solidFill>
                  <a:srgbClr val="777779"/>
                </a:solidFill>
              </a:defRPr>
            </a:lvl3pPr>
            <a:lvl4pPr marL="1028700" indent="0">
              <a:buNone/>
              <a:defRPr sz="1000">
                <a:solidFill>
                  <a:srgbClr val="777779"/>
                </a:solidFill>
              </a:defRPr>
            </a:lvl4pPr>
            <a:lvl5pPr marL="1371600" indent="0">
              <a:buNone/>
              <a:defRPr sz="1000"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2348"/>
            <a:ext cx="457200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Slide - V3 -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888" y="-15907"/>
            <a:ext cx="9215776" cy="5175315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081635" y="4819318"/>
            <a:ext cx="4980731" cy="324182"/>
          </a:xfrm>
        </p:spPr>
        <p:txBody>
          <a:bodyPr lIns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bg1"/>
                </a:solidFill>
              </a:defRPr>
            </a:lvl1pPr>
            <a:lvl2pPr>
              <a:defRPr sz="700">
                <a:solidFill>
                  <a:schemeClr val="bg1"/>
                </a:solidFill>
              </a:defRPr>
            </a:lvl2pPr>
            <a:lvl3pPr>
              <a:defRPr sz="700">
                <a:solidFill>
                  <a:schemeClr val="bg1"/>
                </a:solidFill>
              </a:defRPr>
            </a:lvl3pPr>
            <a:lvl4pPr>
              <a:defRPr sz="700">
                <a:solidFill>
                  <a:schemeClr val="bg1"/>
                </a:solidFill>
              </a:defRPr>
            </a:lvl4pPr>
            <a:lvl5pPr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Privileged &amp; Confidential — Month 2017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81635" y="2893255"/>
            <a:ext cx="49807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081635" y="4714121"/>
            <a:ext cx="498073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081634" y="2957396"/>
            <a:ext cx="4980732" cy="558800"/>
          </a:xfrm>
          <a:prstGeom prst="rect">
            <a:avLst/>
          </a:prstGeom>
        </p:spPr>
        <p:txBody>
          <a:bodyPr lIns="0">
            <a:normAutofit/>
          </a:bodyPr>
          <a:lstStyle>
            <a:lvl1pPr algn="ctr">
              <a:defRPr sz="2400" b="0" i="0">
                <a:solidFill>
                  <a:schemeClr val="bg1"/>
                </a:solidFill>
                <a:latin typeface="Facto Light" charset="0"/>
                <a:ea typeface="Facto Light" charset="0"/>
                <a:cs typeface="Facto Light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5597" y="1370447"/>
            <a:ext cx="2675507" cy="64976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- Thank You -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888" y="-15907"/>
            <a:ext cx="9215776" cy="5175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26456" y="4258565"/>
            <a:ext cx="5691089" cy="558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 b="0" i="0">
                <a:solidFill>
                  <a:schemeClr val="bg1"/>
                </a:solidFill>
                <a:latin typeface="Facto" charset="0"/>
                <a:ea typeface="Facto" charset="0"/>
                <a:cs typeface="Facto" charset="0"/>
              </a:defRPr>
            </a:lvl1pPr>
          </a:lstStyle>
          <a:p>
            <a:r>
              <a:rPr lang="en-US" dirty="0"/>
              <a:t>Thank You!</a:t>
            </a:r>
            <a:endParaRPr lang="en-GB" dirty="0"/>
          </a:p>
        </p:txBody>
      </p:sp>
      <p:cxnSp>
        <p:nvCxnSpPr>
          <p:cNvPr id="30" name="Straight Connector 29"/>
          <p:cNvCxnSpPr/>
          <p:nvPr userDrawn="1"/>
        </p:nvCxnSpPr>
        <p:spPr>
          <a:xfrm flipH="1">
            <a:off x="-35887" y="-31815"/>
            <a:ext cx="1591310" cy="2196884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H="1">
            <a:off x="367646" y="-113122"/>
            <a:ext cx="829558" cy="5256622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 flipH="1">
            <a:off x="8171028" y="2846895"/>
            <a:ext cx="1008860" cy="2296605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 flipH="1">
            <a:off x="7041823" y="3429459"/>
            <a:ext cx="2138065" cy="1714041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d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90381" y="1832844"/>
            <a:ext cx="2969029" cy="71463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 - Thank You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726456" y="4258565"/>
            <a:ext cx="5691089" cy="558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 b="0" i="0">
                <a:solidFill>
                  <a:srgbClr val="777779"/>
                </a:solidFill>
                <a:latin typeface="Facto" charset="0"/>
                <a:ea typeface="Facto" charset="0"/>
                <a:cs typeface="Facto" charset="0"/>
              </a:defRPr>
            </a:lvl1pPr>
          </a:lstStyle>
          <a:p>
            <a:r>
              <a:rPr lang="en-US" dirty="0"/>
              <a:t>Thank You!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93739" y="1822786"/>
            <a:ext cx="2965671" cy="7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13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 userDrawn="1"/>
        </p:nvSpPr>
        <p:spPr>
          <a:xfrm>
            <a:off x="316321" y="289847"/>
            <a:ext cx="7069907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38100" rIns="38100" bIns="38100" numCol="1" spcCol="38100" rtlCol="0" anchor="ctr">
            <a:spAutoFit/>
          </a:bodyPr>
          <a:lstStyle/>
          <a:p>
            <a:pPr defTabSz="619125" hangingPunct="0"/>
            <a:r>
              <a:rPr lang="en-US" sz="800" dirty="0">
                <a:solidFill>
                  <a:srgbClr val="000000"/>
                </a:solidFill>
                <a:latin typeface="Facto" charset="0"/>
                <a:ea typeface="Facto" charset="0"/>
                <a:cs typeface="Facto" charset="0"/>
                <a:sym typeface="Helvetica Light"/>
              </a:rPr>
              <a:t>BYTON logo &amp; B symbol </a:t>
            </a:r>
            <a:r>
              <a:rPr lang="mr-IN" sz="800" dirty="0">
                <a:solidFill>
                  <a:srgbClr val="000000"/>
                </a:solidFill>
                <a:latin typeface="Facto" charset="0"/>
                <a:ea typeface="Facto" charset="0"/>
                <a:cs typeface="Facto" charset="0"/>
                <a:sym typeface="Helvetica Light"/>
              </a:rPr>
              <a:t>–</a:t>
            </a:r>
            <a:r>
              <a:rPr lang="en-US" sz="800" dirty="0">
                <a:solidFill>
                  <a:srgbClr val="000000"/>
                </a:solidFill>
                <a:latin typeface="Facto" charset="0"/>
                <a:ea typeface="Facto" charset="0"/>
                <a:cs typeface="Facto" charset="0"/>
                <a:sym typeface="Helvetica Light"/>
              </a:rPr>
              <a:t> color options</a:t>
            </a: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9563" y="4819650"/>
            <a:ext cx="3086100" cy="222250"/>
          </a:xfrm>
        </p:spPr>
        <p:txBody>
          <a:bodyPr/>
          <a:lstStyle/>
          <a:p>
            <a:r>
              <a:rPr lang="de-DE" dirty="0"/>
              <a:t>© BYTON 2017</a:t>
            </a:r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2413000" y="3108325"/>
            <a:ext cx="4276725" cy="1710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34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itle Slide - V4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6456" y="2873072"/>
            <a:ext cx="5691089" cy="558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i="0">
                <a:solidFill>
                  <a:srgbClr val="777779"/>
                </a:solidFill>
                <a:latin typeface="Facto Light" charset="0"/>
                <a:ea typeface="Facto Light" charset="0"/>
                <a:cs typeface="Facto Light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351881" y="4819651"/>
            <a:ext cx="4440238" cy="32385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pPr lvl="0"/>
            <a:r>
              <a:rPr lang="en-US" dirty="0"/>
              <a:t>Privileged &amp; Confidential — Month 2017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5800" y="1366905"/>
            <a:ext cx="1472400" cy="14724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itle Slide - V5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81634" y="2940173"/>
            <a:ext cx="4980732" cy="558800"/>
          </a:xfrm>
          <a:prstGeom prst="rect">
            <a:avLst/>
          </a:prstGeom>
        </p:spPr>
        <p:txBody>
          <a:bodyPr lIns="0">
            <a:normAutofit/>
          </a:bodyPr>
          <a:lstStyle>
            <a:lvl1pPr algn="ctr">
              <a:defRPr sz="2400" b="0" i="0">
                <a:solidFill>
                  <a:srgbClr val="777779"/>
                </a:solidFill>
                <a:latin typeface="Facto Light" charset="0"/>
                <a:ea typeface="Facto Light" charset="0"/>
                <a:cs typeface="Facto Light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2869" y="1370447"/>
            <a:ext cx="2668235" cy="64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>
            <a:off x="2081635" y="2893255"/>
            <a:ext cx="4980731" cy="0"/>
          </a:xfrm>
          <a:prstGeom prst="line">
            <a:avLst/>
          </a:prstGeom>
          <a:ln w="9525">
            <a:solidFill>
              <a:srgbClr val="77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081635" y="4759138"/>
            <a:ext cx="4980731" cy="0"/>
          </a:xfrm>
          <a:prstGeom prst="line">
            <a:avLst/>
          </a:prstGeom>
          <a:ln w="9525">
            <a:solidFill>
              <a:srgbClr val="77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081635" y="4819318"/>
            <a:ext cx="4980731" cy="324182"/>
          </a:xfrm>
        </p:spPr>
        <p:txBody>
          <a:bodyPr lIns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rgbClr val="777779"/>
                </a:solidFill>
              </a:defRPr>
            </a:lvl1pPr>
            <a:lvl2pPr>
              <a:defRPr sz="700">
                <a:solidFill>
                  <a:schemeClr val="bg1"/>
                </a:solidFill>
              </a:defRPr>
            </a:lvl2pPr>
            <a:lvl3pPr>
              <a:defRPr sz="700">
                <a:solidFill>
                  <a:schemeClr val="bg1"/>
                </a:solidFill>
              </a:defRPr>
            </a:lvl3pPr>
            <a:lvl4pPr>
              <a:defRPr sz="700">
                <a:solidFill>
                  <a:schemeClr val="bg1"/>
                </a:solidFill>
              </a:defRPr>
            </a:lvl4pPr>
            <a:lvl5pPr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Privileged &amp; Confidential — Month 2017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V1 -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888" y="-15907"/>
            <a:ext cx="9215776" cy="5175315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 flipV="1">
            <a:off x="-35888" y="3115434"/>
            <a:ext cx="1799953" cy="2043975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70813" y="1731696"/>
            <a:ext cx="438459" cy="3411804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8640052" y="2079653"/>
            <a:ext cx="539836" cy="3079755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7048163" y="3264474"/>
            <a:ext cx="2166650" cy="1894934"/>
          </a:xfrm>
          <a:prstGeom prst="line">
            <a:avLst/>
          </a:prstGeom>
          <a:ln w="9525">
            <a:gradFill>
              <a:gsLst>
                <a:gs pos="0">
                  <a:srgbClr val="D5A48F"/>
                </a:gs>
                <a:gs pos="33000">
                  <a:srgbClr val="AE8072"/>
                </a:gs>
                <a:gs pos="76000">
                  <a:srgbClr val="C49A8A"/>
                </a:gs>
                <a:gs pos="100000">
                  <a:srgbClr val="FEE1D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873486" y="298676"/>
            <a:ext cx="139702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400" spc="100" baseline="0" dirty="0">
                <a:solidFill>
                  <a:schemeClr val="bg1"/>
                </a:solidFill>
                <a:latin typeface="Facto" charset="0"/>
                <a:ea typeface="Facto" charset="0"/>
                <a:cs typeface="Facto" charset="0"/>
              </a:rPr>
              <a:t>AGENDA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1891566" y="1436688"/>
            <a:ext cx="5360868" cy="3382962"/>
          </a:xfrm>
        </p:spPr>
        <p:txBody>
          <a:bodyPr lIns="0" rIns="0" anchor="t" anchorCtr="0"/>
          <a:lstStyle>
            <a:lvl1pPr marL="225425" indent="-225425" algn="ctr">
              <a:buSzPct val="80000"/>
              <a:buFont typeface="+mj-lt"/>
              <a:buAutoNum type="arabicPeriod"/>
              <a:tabLst/>
              <a:defRPr sz="1400" b="0" i="0">
                <a:solidFill>
                  <a:schemeClr val="bg1"/>
                </a:solidFill>
                <a:latin typeface="Facto" charset="0"/>
                <a:ea typeface="Facto" charset="0"/>
                <a:cs typeface="Facto" charset="0"/>
              </a:defRPr>
            </a:lvl1pPr>
            <a:lvl2pPr marL="571500" indent="-228600" algn="ctr">
              <a:buSzPct val="80000"/>
              <a:buFont typeface="+mj-lt"/>
              <a:buAutoNum type="arabicPeriod"/>
              <a:defRPr sz="1200">
                <a:solidFill>
                  <a:schemeClr val="bg1"/>
                </a:solidFill>
              </a:defRPr>
            </a:lvl2pPr>
            <a:lvl3pPr marL="685800" indent="0">
              <a:buSzPct val="80000"/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1028700" indent="0">
              <a:buSzPct val="80000"/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1371600" indent="0">
              <a:buSzPct val="80000"/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Section Title</a:t>
            </a:r>
          </a:p>
          <a:p>
            <a:pPr lvl="0"/>
            <a:r>
              <a:rPr lang="en-US" dirty="0"/>
              <a:t>Third Section Title</a:t>
            </a:r>
          </a:p>
          <a:p>
            <a:pPr lvl="0"/>
            <a:r>
              <a:rPr lang="en-US" dirty="0"/>
              <a:t>Fourth Section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9943" y="22396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3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V2 -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888" y="-15907"/>
            <a:ext cx="9215776" cy="517531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704975" y="879475"/>
            <a:ext cx="569912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704975" y="4819650"/>
            <a:ext cx="569912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1704975" y="1048270"/>
            <a:ext cx="5699125" cy="3596557"/>
          </a:xfrm>
        </p:spPr>
        <p:txBody>
          <a:bodyPr lIns="0" rIns="0" anchor="t" anchorCtr="0"/>
          <a:lstStyle>
            <a:lvl1pPr marL="225425" indent="-225425" algn="ctr">
              <a:buSzPct val="80000"/>
              <a:buFont typeface="+mj-lt"/>
              <a:buAutoNum type="arabicPeriod"/>
              <a:tabLst/>
              <a:defRPr sz="1400" b="0" i="0">
                <a:solidFill>
                  <a:schemeClr val="bg1"/>
                </a:solidFill>
                <a:latin typeface="Facto" charset="0"/>
                <a:ea typeface="Facto" charset="0"/>
                <a:cs typeface="Facto" charset="0"/>
              </a:defRPr>
            </a:lvl1pPr>
            <a:lvl2pPr marL="571500" indent="-228600" algn="ctr">
              <a:buSzPct val="80000"/>
              <a:buFont typeface="+mj-lt"/>
              <a:buAutoNum type="arabicPeriod"/>
              <a:defRPr sz="1200">
                <a:solidFill>
                  <a:schemeClr val="bg1"/>
                </a:solidFill>
              </a:defRPr>
            </a:lvl2pPr>
            <a:lvl3pPr marL="685800" indent="0">
              <a:buSzPct val="80000"/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1028700" indent="0">
              <a:buSzPct val="80000"/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1371600" indent="0">
              <a:buSzPct val="80000"/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Section Title</a:t>
            </a:r>
          </a:p>
          <a:p>
            <a:pPr lvl="0"/>
            <a:r>
              <a:rPr lang="en-US" dirty="0"/>
              <a:t>Third Section Title</a:t>
            </a:r>
          </a:p>
          <a:p>
            <a:pPr lvl="0"/>
            <a:r>
              <a:rPr lang="en-US" dirty="0"/>
              <a:t>Fourth Section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3486" y="298676"/>
            <a:ext cx="139702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400" spc="100" baseline="0" dirty="0">
                <a:solidFill>
                  <a:schemeClr val="bg1"/>
                </a:solidFill>
                <a:latin typeface="Facto" charset="0"/>
                <a:ea typeface="Facto" charset="0"/>
                <a:cs typeface="Facto" charset="0"/>
              </a:rPr>
              <a:t>AGENDA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9943" y="223965"/>
            <a:ext cx="457200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V3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3873486" y="319845"/>
            <a:ext cx="139702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400" spc="100" baseline="0" dirty="0">
                <a:solidFill>
                  <a:srgbClr val="777779"/>
                </a:solidFill>
                <a:latin typeface="Facto" charset="0"/>
                <a:ea typeface="Facto" charset="0"/>
                <a:cs typeface="Facto" charset="0"/>
              </a:rPr>
              <a:t>AGENDA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1704975" y="1048270"/>
            <a:ext cx="5699125" cy="3596557"/>
          </a:xfrm>
        </p:spPr>
        <p:txBody>
          <a:bodyPr lIns="0" rIns="0" anchor="t" anchorCtr="0"/>
          <a:lstStyle>
            <a:lvl1pPr marL="225425" indent="-225425" algn="ctr">
              <a:buSzPct val="80000"/>
              <a:buFont typeface="+mj-lt"/>
              <a:buAutoNum type="arabicPeriod"/>
              <a:tabLst/>
              <a:defRPr sz="1400" b="0" i="0">
                <a:solidFill>
                  <a:srgbClr val="777779"/>
                </a:solidFill>
                <a:latin typeface="Facto" charset="0"/>
                <a:ea typeface="Facto" charset="0"/>
                <a:cs typeface="Facto" charset="0"/>
              </a:defRPr>
            </a:lvl1pPr>
            <a:lvl2pPr marL="571500" indent="-228600" algn="ctr">
              <a:buSzPct val="80000"/>
              <a:buFont typeface="+mj-lt"/>
              <a:buAutoNum type="arabicPeriod"/>
              <a:defRPr sz="1200">
                <a:solidFill>
                  <a:schemeClr val="bg1"/>
                </a:solidFill>
              </a:defRPr>
            </a:lvl2pPr>
            <a:lvl3pPr marL="685800" indent="0">
              <a:buSzPct val="80000"/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1028700" indent="0">
              <a:buSzPct val="80000"/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1371600" indent="0">
              <a:buSzPct val="80000"/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Section Title</a:t>
            </a:r>
          </a:p>
          <a:p>
            <a:pPr lvl="0"/>
            <a:r>
              <a:rPr lang="en-US" dirty="0"/>
              <a:t>Third Section Title</a:t>
            </a:r>
          </a:p>
          <a:p>
            <a:pPr lvl="0"/>
            <a:r>
              <a:rPr lang="en-US" dirty="0"/>
              <a:t>Fourth Section Title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704975" y="879475"/>
            <a:ext cx="5699125" cy="0"/>
          </a:xfrm>
          <a:prstGeom prst="line">
            <a:avLst/>
          </a:prstGeom>
          <a:ln w="9525">
            <a:solidFill>
              <a:srgbClr val="77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704975" y="4819650"/>
            <a:ext cx="5699125" cy="0"/>
          </a:xfrm>
          <a:prstGeom prst="line">
            <a:avLst/>
          </a:prstGeom>
          <a:ln w="9525">
            <a:solidFill>
              <a:srgbClr val="77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text siz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7588" y="1574431"/>
            <a:ext cx="7108825" cy="66233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2800" b="0" i="0">
                <a:solidFill>
                  <a:srgbClr val="777779"/>
                </a:solidFill>
                <a:latin typeface="Facto Light" charset="0"/>
                <a:ea typeface="Facto Light" charset="0"/>
                <a:cs typeface="Facto Light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17588" y="2924061"/>
            <a:ext cx="7108824" cy="46245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1" i="0">
                <a:solidFill>
                  <a:srgbClr val="777779"/>
                </a:solidFill>
                <a:latin typeface="Facto" charset="0"/>
                <a:ea typeface="Facto" charset="0"/>
                <a:cs typeface="Facto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 Heading</a:t>
            </a:r>
          </a:p>
        </p:txBody>
      </p:sp>
      <p:sp>
        <p:nvSpPr>
          <p:cNvPr id="6" name="Slide Number Placeholder 46"/>
          <p:cNvSpPr>
            <a:spLocks noGrp="1"/>
          </p:cNvSpPr>
          <p:nvPr>
            <p:ph type="sldNum" sz="quarter" idx="11"/>
          </p:nvPr>
        </p:nvSpPr>
        <p:spPr>
          <a:xfrm>
            <a:off x="6760458" y="4819499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5"/>
          <p:cNvSpPr>
            <a:spLocks noGrp="1"/>
          </p:cNvSpPr>
          <p:nvPr>
            <p:ph type="ftr" sz="quarter" idx="10"/>
          </p:nvPr>
        </p:nvSpPr>
        <p:spPr>
          <a:xfrm>
            <a:off x="316438" y="4818857"/>
            <a:ext cx="3086100" cy="2222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700" b="0" i="0" smtClean="0">
                <a:solidFill>
                  <a:srgbClr val="777779"/>
                </a:solidFill>
                <a:effectLst/>
                <a:latin typeface="Facto" charset="0"/>
                <a:ea typeface="Facto" charset="0"/>
                <a:cs typeface="Facto" charset="0"/>
              </a:defRPr>
            </a:lvl1pPr>
          </a:lstStyle>
          <a:p>
            <a:pPr>
              <a:defRPr/>
            </a:pPr>
            <a:r>
              <a:rPr lang="de-DE" dirty="0"/>
              <a:t>© BYTON 2017</a:t>
            </a:r>
            <a:endParaRPr lang="de-DE" spc="4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8" y="679973"/>
            <a:ext cx="7108825" cy="34746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1">
                <a:solidFill>
                  <a:srgbClr val="777779"/>
                </a:solidFill>
              </a:defRPr>
            </a:lvl1pPr>
            <a:lvl2pPr algn="ctr">
              <a:defRPr sz="1600" b="1">
                <a:solidFill>
                  <a:srgbClr val="777779"/>
                </a:solidFill>
              </a:defRPr>
            </a:lvl2pPr>
            <a:lvl3pPr algn="ctr">
              <a:defRPr sz="1600" b="1">
                <a:solidFill>
                  <a:srgbClr val="777779"/>
                </a:solidFill>
              </a:defRPr>
            </a:lvl3pPr>
            <a:lvl4pPr algn="ctr">
              <a:defRPr sz="1600" b="1">
                <a:solidFill>
                  <a:srgbClr val="777779"/>
                </a:solidFill>
              </a:defRPr>
            </a:lvl4pPr>
            <a:lvl5pPr algn="ctr">
              <a:defRPr sz="1600" b="1"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Chapter Heading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017588" y="3386519"/>
            <a:ext cx="7108825" cy="7207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rgbClr val="777779"/>
                </a:solidFill>
              </a:defRPr>
            </a:lvl1pPr>
            <a:lvl2pPr marL="342900" indent="0" algn="ctr">
              <a:buNone/>
              <a:defRPr sz="1400">
                <a:solidFill>
                  <a:srgbClr val="777779"/>
                </a:solidFill>
              </a:defRPr>
            </a:lvl2pPr>
            <a:lvl3pPr marL="685800" indent="0" algn="ctr">
              <a:buNone/>
              <a:defRPr sz="1400">
                <a:solidFill>
                  <a:srgbClr val="777779"/>
                </a:solidFill>
              </a:defRPr>
            </a:lvl3pPr>
            <a:lvl4pPr marL="1028700" indent="0" algn="ctr">
              <a:buNone/>
              <a:defRPr sz="1400">
                <a:solidFill>
                  <a:srgbClr val="777779"/>
                </a:solidFill>
              </a:defRPr>
            </a:lvl4pPr>
            <a:lvl5pPr marL="1371600" indent="0" algn="ctr">
              <a:buNone/>
              <a:defRPr sz="1400">
                <a:solidFill>
                  <a:srgbClr val="777779"/>
                </a:solidFill>
              </a:defRPr>
            </a:lvl5pPr>
          </a:lstStyle>
          <a:p>
            <a:pPr lvl="0"/>
            <a:r>
              <a:rPr lang="en-US" dirty="0"/>
              <a:t>Copy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588" y="2039193"/>
            <a:ext cx="7108825" cy="66233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2800" b="0" i="0">
                <a:solidFill>
                  <a:srgbClr val="777779"/>
                </a:solidFill>
                <a:latin typeface="Facto Light" charset="0"/>
                <a:ea typeface="Facto Light" charset="0"/>
                <a:cs typeface="Facto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7588" y="2701528"/>
            <a:ext cx="7108824" cy="462458"/>
          </a:xfrm>
        </p:spPr>
        <p:txBody>
          <a:bodyPr anchor="ctr" anchorCtr="0"/>
          <a:lstStyle>
            <a:lvl1pPr marL="0" indent="0" algn="ctr">
              <a:buNone/>
              <a:defRPr sz="1800">
                <a:solidFill>
                  <a:srgbClr val="77777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46"/>
          <p:cNvSpPr>
            <a:spLocks noGrp="1"/>
          </p:cNvSpPr>
          <p:nvPr>
            <p:ph type="sldNum" sz="quarter" idx="11"/>
          </p:nvPr>
        </p:nvSpPr>
        <p:spPr>
          <a:xfrm>
            <a:off x="6760458" y="4819499"/>
            <a:ext cx="2057400" cy="221608"/>
          </a:xfrm>
        </p:spPr>
        <p:txBody>
          <a:bodyPr/>
          <a:lstStyle/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5"/>
          <p:cNvSpPr>
            <a:spLocks noGrp="1"/>
          </p:cNvSpPr>
          <p:nvPr>
            <p:ph type="ftr" sz="quarter" idx="10"/>
          </p:nvPr>
        </p:nvSpPr>
        <p:spPr>
          <a:xfrm>
            <a:off x="316438" y="4818857"/>
            <a:ext cx="3086100" cy="2222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700" b="0" i="0" smtClean="0">
                <a:solidFill>
                  <a:srgbClr val="777779"/>
                </a:solidFill>
                <a:effectLst/>
                <a:latin typeface="Facto" charset="0"/>
                <a:ea typeface="Facto" charset="0"/>
                <a:cs typeface="Facto" charset="0"/>
              </a:defRPr>
            </a:lvl1pPr>
          </a:lstStyle>
          <a:p>
            <a:pPr>
              <a:defRPr/>
            </a:pPr>
            <a:r>
              <a:rPr lang="de-DE" dirty="0"/>
              <a:t>© BYTON 2017</a:t>
            </a:r>
            <a:endParaRPr lang="de-DE" spc="4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563" y="243462"/>
            <a:ext cx="460545" cy="4605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62" y="1369219"/>
            <a:ext cx="85185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60458" y="4819499"/>
            <a:ext cx="2057400" cy="22160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700" b="0" i="0">
                <a:solidFill>
                  <a:srgbClr val="777779"/>
                </a:solidFill>
                <a:latin typeface="Facto Medium" charset="0"/>
                <a:ea typeface="Facto Medium" charset="0"/>
                <a:cs typeface="Facto Medium" charset="0"/>
              </a:defRPr>
            </a:lvl1pPr>
          </a:lstStyle>
          <a:p>
            <a:fld id="{6B8351F3-4DC4-6541-B90A-6C6E344B49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309562" y="274638"/>
            <a:ext cx="8518525" cy="9937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45"/>
          <p:cNvSpPr>
            <a:spLocks noGrp="1"/>
          </p:cNvSpPr>
          <p:nvPr>
            <p:ph type="ftr" sz="quarter" idx="3"/>
          </p:nvPr>
        </p:nvSpPr>
        <p:spPr>
          <a:xfrm>
            <a:off x="316438" y="4818857"/>
            <a:ext cx="3086100" cy="222250"/>
          </a:xfrm>
          <a:prstGeom prst="rect">
            <a:avLst/>
          </a:prstGeom>
        </p:spPr>
        <p:txBody>
          <a:bodyPr l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700" b="0" i="0">
                <a:solidFill>
                  <a:srgbClr val="777779"/>
                </a:solidFill>
                <a:effectLst/>
                <a:latin typeface="Facto" charset="0"/>
                <a:ea typeface="Facto" charset="0"/>
                <a:cs typeface="Facto" charset="0"/>
              </a:defRPr>
            </a:lvl1pPr>
          </a:lstStyle>
          <a:p>
            <a:pPr>
              <a:defRPr/>
            </a:pPr>
            <a:r>
              <a:rPr lang="de-DE" dirty="0"/>
              <a:t>© BYTON 2017</a:t>
            </a:r>
            <a:endParaRPr lang="de-DE" spc="40" dirty="0"/>
          </a:p>
        </p:txBody>
      </p:sp>
    </p:spTree>
    <p:extLst>
      <p:ext uri="{BB962C8B-B14F-4D97-AF65-F5344CB8AC3E}">
        <p14:creationId xmlns:p14="http://schemas.microsoft.com/office/powerpoint/2010/main" val="65955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9" r:id="rId2"/>
    <p:sldLayoutId id="2147483677" r:id="rId3"/>
    <p:sldLayoutId id="2147483678" r:id="rId4"/>
    <p:sldLayoutId id="2147483686" r:id="rId5"/>
    <p:sldLayoutId id="2147483689" r:id="rId6"/>
    <p:sldLayoutId id="2147483690" r:id="rId7"/>
    <p:sldLayoutId id="2147483682" r:id="rId8"/>
    <p:sldLayoutId id="2147483688" r:id="rId9"/>
    <p:sldLayoutId id="2147483662" r:id="rId10"/>
    <p:sldLayoutId id="2147483664" r:id="rId11"/>
    <p:sldLayoutId id="2147483665" r:id="rId12"/>
    <p:sldLayoutId id="2147483666" r:id="rId13"/>
    <p:sldLayoutId id="2147483668" r:id="rId14"/>
    <p:sldLayoutId id="2147483669" r:id="rId15"/>
    <p:sldLayoutId id="2147483683" r:id="rId16"/>
    <p:sldLayoutId id="2147483684" r:id="rId17"/>
    <p:sldLayoutId id="2147483687" r:id="rId18"/>
    <p:sldLayoutId id="2147483685" r:id="rId19"/>
    <p:sldLayoutId id="2147483663" r:id="rId20"/>
    <p:sldLayoutId id="2147483680" r:id="rId21"/>
    <p:sldLayoutId id="2147483681" r:id="rId22"/>
    <p:sldLayoutId id="2147483673" r:id="rId2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rgbClr val="777779"/>
          </a:solidFill>
          <a:latin typeface="Facto Light" charset="0"/>
          <a:ea typeface="Facto Light" charset="0"/>
          <a:cs typeface="Facto Light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b="0" i="0" kern="1200">
          <a:solidFill>
            <a:srgbClr val="777779"/>
          </a:solidFill>
          <a:latin typeface="Facto" charset="0"/>
          <a:ea typeface="Facto" charset="0"/>
          <a:cs typeface="Facto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0" i="0" kern="1200">
          <a:solidFill>
            <a:srgbClr val="777779"/>
          </a:solidFill>
          <a:latin typeface="Facto" charset="0"/>
          <a:ea typeface="Facto" charset="0"/>
          <a:cs typeface="Facto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0" i="0" kern="1200">
          <a:solidFill>
            <a:srgbClr val="777779"/>
          </a:solidFill>
          <a:latin typeface="Facto" charset="0"/>
          <a:ea typeface="Facto" charset="0"/>
          <a:cs typeface="Facto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b="0" i="0" kern="1200">
          <a:solidFill>
            <a:srgbClr val="777779"/>
          </a:solidFill>
          <a:latin typeface="Facto" charset="0"/>
          <a:ea typeface="Facto" charset="0"/>
          <a:cs typeface="Facto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0" i="0" kern="1200">
          <a:solidFill>
            <a:srgbClr val="777779"/>
          </a:solidFill>
          <a:latin typeface="Facto" charset="0"/>
          <a:ea typeface="Facto" charset="0"/>
          <a:cs typeface="Facto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58">
          <p15:clr>
            <a:srgbClr val="F26B43"/>
          </p15:clr>
        </p15:guide>
        <p15:guide id="2" pos="2880">
          <p15:clr>
            <a:srgbClr val="F26B43"/>
          </p15:clr>
        </p15:guide>
        <p15:guide id="3" pos="632">
          <p15:clr>
            <a:srgbClr val="F26B43"/>
          </p15:clr>
        </p15:guide>
        <p15:guide id="4" pos="195">
          <p15:clr>
            <a:srgbClr val="F26B43"/>
          </p15:clr>
        </p15:guide>
        <p15:guide id="5" pos="1074">
          <p15:clr>
            <a:srgbClr val="F26B43"/>
          </p15:clr>
        </p15:guide>
        <p15:guide id="6" pos="1520">
          <p15:clr>
            <a:srgbClr val="F26B43"/>
          </p15:clr>
        </p15:guide>
        <p15:guide id="7" pos="1975">
          <p15:clr>
            <a:srgbClr val="F26B43"/>
          </p15:clr>
        </p15:guide>
        <p15:guide id="8" pos="2426">
          <p15:clr>
            <a:srgbClr val="F26B43"/>
          </p15:clr>
        </p15:guide>
        <p15:guide id="9" pos="3317">
          <p15:clr>
            <a:srgbClr val="F26B43"/>
          </p15:clr>
        </p15:guide>
        <p15:guide id="10" pos="3765">
          <p15:clr>
            <a:srgbClr val="F26B43"/>
          </p15:clr>
        </p15:guide>
        <p15:guide id="11" pos="4214">
          <p15:clr>
            <a:srgbClr val="F26B43"/>
          </p15:clr>
        </p15:guide>
        <p15:guide id="12" pos="4664">
          <p15:clr>
            <a:srgbClr val="F26B43"/>
          </p15:clr>
        </p15:guide>
        <p15:guide id="13" pos="5110">
          <p15:clr>
            <a:srgbClr val="F26B43"/>
          </p15:clr>
        </p15:guide>
        <p15:guide id="14" pos="5561">
          <p15:clr>
            <a:srgbClr val="F26B43"/>
          </p15:clr>
        </p15:guide>
        <p15:guide id="15" orient="horz" pos="905">
          <p15:clr>
            <a:srgbClr val="F26B43"/>
          </p15:clr>
        </p15:guide>
        <p15:guide id="16" orient="horz" pos="1257">
          <p15:clr>
            <a:srgbClr val="F26B43"/>
          </p15:clr>
        </p15:guide>
        <p15:guide id="17" orient="horz" pos="1607">
          <p15:clr>
            <a:srgbClr val="F26B43"/>
          </p15:clr>
        </p15:guide>
        <p15:guide id="18" orient="horz" pos="554">
          <p15:clr>
            <a:srgbClr val="F26B43"/>
          </p15:clr>
        </p15:guide>
        <p15:guide id="19" orient="horz" pos="204">
          <p15:clr>
            <a:srgbClr val="F26B43"/>
          </p15:clr>
        </p15:guide>
        <p15:guide id="20" orient="horz" pos="2317">
          <p15:clr>
            <a:srgbClr val="F26B43"/>
          </p15:clr>
        </p15:guide>
        <p15:guide id="21" orient="horz" pos="2676">
          <p15:clr>
            <a:srgbClr val="F26B43"/>
          </p15:clr>
        </p15:guide>
        <p15:guide id="22" orient="horz" pos="30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58" y="10186"/>
            <a:ext cx="7814558" cy="994172"/>
          </a:xfrm>
        </p:spPr>
        <p:txBody>
          <a:bodyPr/>
          <a:lstStyle/>
          <a:p>
            <a:r>
              <a:rPr lang="en-US" altLang="zh-CN" dirty="0"/>
              <a:t>MES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DMS</a:t>
            </a:r>
            <a:r>
              <a:rPr lang="zh-CN" altLang="en-US" dirty="0" smtClean="0"/>
              <a:t>接口</a:t>
            </a:r>
            <a:r>
              <a:rPr lang="zh-CN" altLang="en-US" dirty="0"/>
              <a:t>集成</a:t>
            </a:r>
            <a:endParaRPr lang="en-GB" dirty="0"/>
          </a:p>
        </p:txBody>
      </p:sp>
      <p:sp>
        <p:nvSpPr>
          <p:cNvPr id="105" name="矩形 104"/>
          <p:cNvSpPr/>
          <p:nvPr/>
        </p:nvSpPr>
        <p:spPr>
          <a:xfrm>
            <a:off x="293449" y="759101"/>
            <a:ext cx="3190615" cy="31654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t">
            <a:prstTxWarp prst="textNoShape">
              <a:avLst/>
            </a:prstTxWarp>
          </a:bodyPr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61770" y="900131"/>
            <a:ext cx="3015504" cy="116120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t">
            <a:prstTxWarp prst="textNoShape">
              <a:avLst/>
            </a:prstTxWarp>
          </a:bodyPr>
          <a:lstStyle/>
          <a:p>
            <a:r>
              <a:rPr lang="en-US" altLang="zh-CN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DMS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65246" y="2370703"/>
            <a:ext cx="3014248" cy="146469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b">
            <a:prstTxWarp prst="textNoShape">
              <a:avLst/>
            </a:prstTxWarp>
          </a:bodyPr>
          <a:lstStyle/>
          <a:p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MES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536825" y="2988224"/>
            <a:ext cx="2672157" cy="18446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en-US" altLang="zh-CN" sz="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ShopOperationsServer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(SOS)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75306" y="1272337"/>
            <a:ext cx="1595194" cy="18446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获取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出口配置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单</a:t>
            </a:r>
            <a:endParaRPr lang="en-US" altLang="zh-CN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6825" y="1670990"/>
            <a:ext cx="2672156" cy="16925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en-US" altLang="zh-CN" sz="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WebService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 Server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cxnSp>
        <p:nvCxnSpPr>
          <p:cNvPr id="55" name="直接箭头连接符 54"/>
          <p:cNvCxnSpPr>
            <a:stCxn id="53" idx="0"/>
            <a:endCxn id="44" idx="2"/>
          </p:cNvCxnSpPr>
          <p:nvPr/>
        </p:nvCxnSpPr>
        <p:spPr>
          <a:xfrm flipV="1">
            <a:off x="1872903" y="1456806"/>
            <a:ext cx="0" cy="21418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36825" y="2536227"/>
            <a:ext cx="2672157" cy="16925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en-US" altLang="zh-CN" sz="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WebService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 Client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cxnSp>
        <p:nvCxnSpPr>
          <p:cNvPr id="115" name="直接箭头连接符 114"/>
          <p:cNvCxnSpPr>
            <a:stCxn id="83" idx="0"/>
            <a:endCxn id="53" idx="2"/>
          </p:cNvCxnSpPr>
          <p:nvPr/>
        </p:nvCxnSpPr>
        <p:spPr>
          <a:xfrm flipH="1" flipV="1">
            <a:off x="1872903" y="1840247"/>
            <a:ext cx="1" cy="69598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70" idx="0"/>
            <a:endCxn id="83" idx="2"/>
          </p:cNvCxnSpPr>
          <p:nvPr/>
        </p:nvCxnSpPr>
        <p:spPr>
          <a:xfrm flipV="1">
            <a:off x="1872904" y="2705484"/>
            <a:ext cx="0" cy="2827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1075306" y="3359432"/>
            <a:ext cx="1595194" cy="18446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prstTxWarp prst="textNoShape">
              <a:avLst/>
            </a:prstTxWarp>
          </a:bodyPr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通过</a:t>
            </a:r>
            <a:r>
              <a:rPr lang="en-US" altLang="zh-CN" sz="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DmsNo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获取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出口配置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IN Condensed" charset="0"/>
              </a:rPr>
              <a:t>单</a:t>
            </a:r>
            <a:endParaRPr lang="en-US" altLang="zh-CN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IN Condensed" charset="0"/>
            </a:endParaRPr>
          </a:p>
        </p:txBody>
      </p:sp>
      <p:cxnSp>
        <p:nvCxnSpPr>
          <p:cNvPr id="56" name="直接箭头连接符 55"/>
          <p:cNvCxnSpPr>
            <a:stCxn id="153" idx="0"/>
            <a:endCxn id="170" idx="2"/>
          </p:cNvCxnSpPr>
          <p:nvPr/>
        </p:nvCxnSpPr>
        <p:spPr>
          <a:xfrm flipV="1">
            <a:off x="1872903" y="3172693"/>
            <a:ext cx="1" cy="18673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6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yton Full Color Palette">
      <a:dk1>
        <a:srgbClr val="373735"/>
      </a:dk1>
      <a:lt1>
        <a:srgbClr val="FFFFFF"/>
      </a:lt1>
      <a:dk2>
        <a:srgbClr val="A8A8A8"/>
      </a:dk2>
      <a:lt2>
        <a:srgbClr val="C8C8C6"/>
      </a:lt2>
      <a:accent1>
        <a:srgbClr val="DFC9A2"/>
      </a:accent1>
      <a:accent2>
        <a:srgbClr val="C3C6A6"/>
      </a:accent2>
      <a:accent3>
        <a:srgbClr val="ABC5C7"/>
      </a:accent3>
      <a:accent4>
        <a:srgbClr val="00454E"/>
      </a:accent4>
      <a:accent5>
        <a:srgbClr val="5D7260"/>
      </a:accent5>
      <a:accent6>
        <a:srgbClr val="457879"/>
      </a:accent6>
      <a:hlink>
        <a:srgbClr val="373735"/>
      </a:hlink>
      <a:folHlink>
        <a:srgbClr val="37373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Byton</Template>
  <TotalTime>3620</TotalTime>
  <Words>23</Words>
  <Application>Microsoft Office PowerPoint</Application>
  <PresentationFormat>全屏显示(16:9)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DIN Condensed</vt:lpstr>
      <vt:lpstr>Facto</vt:lpstr>
      <vt:lpstr>Facto Light</vt:lpstr>
      <vt:lpstr>Facto Medium</vt:lpstr>
      <vt:lpstr>Helvetica Light</vt:lpstr>
      <vt:lpstr>微软雅黑</vt:lpstr>
      <vt:lpstr>Arial</vt:lpstr>
      <vt:lpstr>Calibri</vt:lpstr>
      <vt:lpstr>Office Theme</vt:lpstr>
      <vt:lpstr>MES与DMS接口集成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</dc:creator>
  <cp:lastModifiedBy>TimLiu</cp:lastModifiedBy>
  <cp:revision>376</cp:revision>
  <dcterms:created xsi:type="dcterms:W3CDTF">2017-09-16T23:22:08Z</dcterms:created>
  <dcterms:modified xsi:type="dcterms:W3CDTF">2020-12-07T02:39:13Z</dcterms:modified>
</cp:coreProperties>
</file>