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9928225" cy="14357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32"/>
    <a:srgbClr val="00B036"/>
    <a:srgbClr val="0530E9"/>
    <a:srgbClr val="000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75" autoAdjust="0"/>
  </p:normalViewPr>
  <p:slideViewPr>
    <p:cSldViewPr>
      <p:cViewPr varScale="1">
        <p:scale>
          <a:sx n="88" d="100"/>
          <a:sy n="8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717868"/>
          </a:xfrm>
          <a:prstGeom prst="rect">
            <a:avLst/>
          </a:prstGeom>
        </p:spPr>
        <p:txBody>
          <a:bodyPr vert="horz" lIns="138759" tIns="69380" rIns="138759" bIns="69380" rtlCol="0"/>
          <a:lstStyle>
            <a:lvl1pPr algn="l">
              <a:defRPr sz="18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717868"/>
          </a:xfrm>
          <a:prstGeom prst="rect">
            <a:avLst/>
          </a:prstGeom>
        </p:spPr>
        <p:txBody>
          <a:bodyPr vert="horz" lIns="138759" tIns="69380" rIns="138759" bIns="69380" rtlCol="0"/>
          <a:lstStyle>
            <a:lvl1pPr algn="r">
              <a:defRPr sz="1800"/>
            </a:lvl1pPr>
          </a:lstStyle>
          <a:p>
            <a:fld id="{D3482BC7-0F85-4D56-9DD6-6894B8A1FEF7}" type="datetimeFigureOut">
              <a:rPr lang="zh-CN" altLang="en-US" smtClean="0"/>
              <a:pPr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076325"/>
            <a:ext cx="7175500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9" tIns="69380" rIns="138759" bIns="6938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6819741"/>
            <a:ext cx="7942580" cy="6460808"/>
          </a:xfrm>
          <a:prstGeom prst="rect">
            <a:avLst/>
          </a:prstGeom>
        </p:spPr>
        <p:txBody>
          <a:bodyPr vert="horz" lIns="138759" tIns="69380" rIns="138759" bIns="6938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3636991"/>
            <a:ext cx="4302231" cy="717868"/>
          </a:xfrm>
          <a:prstGeom prst="rect">
            <a:avLst/>
          </a:prstGeom>
        </p:spPr>
        <p:txBody>
          <a:bodyPr vert="horz" lIns="138759" tIns="69380" rIns="138759" bIns="69380" rtlCol="0" anchor="b"/>
          <a:lstStyle>
            <a:lvl1pPr algn="l">
              <a:defRPr sz="18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13636991"/>
            <a:ext cx="4302231" cy="717868"/>
          </a:xfrm>
          <a:prstGeom prst="rect">
            <a:avLst/>
          </a:prstGeom>
        </p:spPr>
        <p:txBody>
          <a:bodyPr vert="horz" lIns="138759" tIns="69380" rIns="138759" bIns="69380" rtlCol="0" anchor="b"/>
          <a:lstStyle>
            <a:lvl1pPr algn="r">
              <a:defRPr sz="1800"/>
            </a:lvl1pPr>
          </a:lstStyle>
          <a:p>
            <a:fld id="{327882AF-3591-421C-90B9-A2B6FB05B3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4D0A-E8D2-4F43-82FF-7E875938405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9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3" descr="GoFurther.4C.agency HR.jp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9761" r="8159" b="14099"/>
          <a:stretch/>
        </p:blipFill>
        <p:spPr>
          <a:xfrm>
            <a:off x="8328460" y="304800"/>
            <a:ext cx="663141" cy="369489"/>
          </a:xfrm>
          <a:prstGeom prst="rect">
            <a:avLst/>
          </a:prstGeom>
          <a:ln>
            <a:noFill/>
          </a:ln>
        </p:spPr>
      </p:pic>
      <p:pic>
        <p:nvPicPr>
          <p:cNvPr id="21" name="Picture 33" descr="%E6%A0%87%E5%BF%9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2" y="274108"/>
            <a:ext cx="315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7"/>
          <p:cNvSpPr txBox="1">
            <a:spLocks noChangeArrowheads="1"/>
          </p:cNvSpPr>
          <p:nvPr userDrawn="1"/>
        </p:nvSpPr>
        <p:spPr bwMode="auto">
          <a:xfrm>
            <a:off x="0" y="0"/>
            <a:ext cx="1260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密级：专有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7429521" y="0"/>
            <a:ext cx="1714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JX54108-06-A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0" y="6581001"/>
            <a:ext cx="454470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 smtClean="0"/>
              <a:t>注：本表格保存期限为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年，保密等级见表中密级。</a:t>
            </a:r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5"/>
          <p:cNvSpPr txBox="1">
            <a:spLocks noChangeArrowheads="1"/>
          </p:cNvSpPr>
          <p:nvPr/>
        </p:nvSpPr>
        <p:spPr bwMode="auto">
          <a:xfrm>
            <a:off x="1142977" y="228600"/>
            <a:ext cx="64294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defRPr sz="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3200" dirty="0" smtClean="0">
                <a:solidFill>
                  <a:prstClr val="black"/>
                </a:solidFill>
              </a:rPr>
              <a:t>指标名称</a:t>
            </a:r>
            <a:endParaRPr lang="en-US" altLang="zh-CN" sz="3200" dirty="0" smtClean="0">
              <a:solidFill>
                <a:prstClr val="black"/>
              </a:solidFill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zh-CN" altLang="zh-CN" sz="1800" b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0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</Words>
  <Application>Microsoft Office PowerPoint</Application>
  <PresentationFormat>全屏显示(4:3)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Da, Jinyao (J.)</dc:creator>
  <cp:lastModifiedBy>强然</cp:lastModifiedBy>
  <cp:revision>41</cp:revision>
  <cp:lastPrinted>2014-04-15T06:47:46Z</cp:lastPrinted>
  <dcterms:created xsi:type="dcterms:W3CDTF">2006-08-16T00:00:00Z</dcterms:created>
  <dcterms:modified xsi:type="dcterms:W3CDTF">2019-04-18T06:42:35Z</dcterms:modified>
</cp:coreProperties>
</file>