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6FE1C-A1D1-4DF1-AC0E-7F401BB09B7F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389B-3AD2-4BB9-A7B0-FD43D3BB6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6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389B-3AD2-4BB9-A7B0-FD43D3BB62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0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5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7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4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4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6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8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97E04-7C57-4084-B020-731764FF482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11CA-1DFF-4727-BF49-E82F2A32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FPS</a:t>
            </a:r>
            <a:r>
              <a:rPr lang="zh-CN" altLang="en-US" dirty="0" smtClean="0"/>
              <a:t>看板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5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车间级指标计分卡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err="1"/>
              <a:t>JMC_FPS_ShopIndexScorecard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2686"/>
            <a:ext cx="7305575" cy="40587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956" y="2666198"/>
            <a:ext cx="4665044" cy="26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更新车间计分卡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 err="1"/>
              <a:t>JMC_FPS_ShopScoreCode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194"/>
            <a:ext cx="7440328" cy="4763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263" y="2704699"/>
            <a:ext cx="4457929" cy="29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区域级指标计分卡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err="1"/>
              <a:t>JMC_FPS_AreaIndexScorecard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" y="1871405"/>
            <a:ext cx="7415352" cy="44073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888" y="2436662"/>
            <a:ext cx="4457929" cy="32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物料录入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err="1"/>
              <a:t>JMC_FPS_AreaPartInput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324825" cy="51622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382" y="2530240"/>
            <a:ext cx="4457929" cy="34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质量录入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err="1"/>
              <a:t>JMC_FPS_AreaQualityInput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" y="2051001"/>
            <a:ext cx="7186401" cy="41187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383" y="2473693"/>
            <a:ext cx="4457929" cy="30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厂级看板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56" y="1425815"/>
            <a:ext cx="9938887" cy="54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车间级看板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2955" y="1530419"/>
            <a:ext cx="9800924" cy="50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825" y="39400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区域看板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4517" y="1477477"/>
            <a:ext cx="10462661" cy="538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区长看板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485" y="1329024"/>
            <a:ext cx="10405391" cy="55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厂级五年指标数据维护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90298"/>
            <a:ext cx="7006934" cy="46105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30" y="2088682"/>
            <a:ext cx="5013943" cy="34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厂级五年战略指标计分卡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err="1" smtClean="0"/>
              <a:t>JMC_FPS_Plant_FiveYesrScoreCode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0"/>
            <a:ext cx="7635764" cy="4175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712" y="2579571"/>
            <a:ext cx="4354981" cy="30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厂级指标计分卡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 err="1"/>
              <a:t>JMC_FPS_PlantIndexScorecard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7"/>
            <a:ext cx="7064942" cy="4382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49" y="2271561"/>
            <a:ext cx="4917622" cy="28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更新厂级计分卡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 err="1"/>
              <a:t>JMC_FPS_PlantScoreCode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048"/>
            <a:ext cx="7315200" cy="3830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974" y="1973178"/>
            <a:ext cx="4624026" cy="3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59</Words>
  <Application>Microsoft Office PowerPoint</Application>
  <PresentationFormat>宽屏</PresentationFormat>
  <Paragraphs>15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FPS看板</vt:lpstr>
      <vt:lpstr>厂级看板</vt:lpstr>
      <vt:lpstr>车间级看板</vt:lpstr>
      <vt:lpstr>区域看板</vt:lpstr>
      <vt:lpstr>区长看板</vt:lpstr>
      <vt:lpstr>厂级五年指标数据维护</vt:lpstr>
      <vt:lpstr>厂级五年战略指标计分卡 JMC_FPS_Plant_FiveYesrScoreCode</vt:lpstr>
      <vt:lpstr>厂级指标计分卡 JMC_FPS_PlantIndexScorecard</vt:lpstr>
      <vt:lpstr>更新厂级计分卡 JMC_FPS_PlantScoreCode</vt:lpstr>
      <vt:lpstr>车间级指标计分卡 JMC_FPS_ShopIndexScorecard</vt:lpstr>
      <vt:lpstr>更新车间计分卡 JMC_FPS_ShopScoreCode</vt:lpstr>
      <vt:lpstr>区域级指标计分卡 JMC_FPS_AreaIndexScorecard</vt:lpstr>
      <vt:lpstr>物料录入 JMC_FPS_AreaPartInput</vt:lpstr>
      <vt:lpstr>质量录入 JMC_FPS_AreaQualityInput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看板</dc:title>
  <dc:creator>微软用户</dc:creator>
  <cp:lastModifiedBy>微软用户</cp:lastModifiedBy>
  <cp:revision>32</cp:revision>
  <dcterms:created xsi:type="dcterms:W3CDTF">2019-12-06T07:07:13Z</dcterms:created>
  <dcterms:modified xsi:type="dcterms:W3CDTF">2019-12-09T12:04:33Z</dcterms:modified>
</cp:coreProperties>
</file>