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63" r:id="rId4"/>
    <p:sldId id="300" r:id="rId5"/>
    <p:sldId id="264" r:id="rId6"/>
    <p:sldId id="301" r:id="rId7"/>
    <p:sldId id="293" r:id="rId8"/>
    <p:sldId id="302" r:id="rId9"/>
    <p:sldId id="303" r:id="rId10"/>
    <p:sldId id="304" r:id="rId11"/>
    <p:sldId id="262" r:id="rId12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FFA2-2A9F-4486-AD2A-3C652D7C123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C10FE-3C95-46EE-A661-5F4F1E52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1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8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7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12555"/>
            <a:ext cx="10287000" cy="172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583219"/>
            <a:ext cx="10287000" cy="0"/>
          </a:xfrm>
          <a:prstGeom prst="line">
            <a:avLst/>
          </a:prstGeom>
          <a:ln w="381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C9107EC-1F7C-4779-8B5F-4319EA4EAF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46" y="0"/>
            <a:ext cx="1538654" cy="5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2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1FDA-8AD7-41A1-A0AC-B73BFC6DE265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14725" y="6356353"/>
            <a:ext cx="6651333" cy="365125"/>
          </a:xfrm>
        </p:spPr>
        <p:txBody>
          <a:bodyPr/>
          <a:lstStyle>
            <a:lvl1pPr algn="r">
              <a:defRPr sz="1350">
                <a:solidFill>
                  <a:srgbClr val="FF0000"/>
                </a:solidFill>
              </a:defRPr>
            </a:lvl1pPr>
          </a:lstStyle>
          <a:p>
            <a:r>
              <a:rPr lang="en-US" b="1">
                <a:latin typeface="Arial" panose="020B0604020202020204" pitchFamily="34" charset="0"/>
              </a:rPr>
              <a:t>Restricted © Seedoo 2014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515A-7F9A-48F7-BCCF-9A3C592CE59E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E63D-A568-4E95-BEEA-5E658FD77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2509935" cy="68579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cxnSp>
        <p:nvCxnSpPr>
          <p:cNvPr id="15" name="直接连接符 14"/>
          <p:cNvCxnSpPr/>
          <p:nvPr/>
        </p:nvCxnSpPr>
        <p:spPr>
          <a:xfrm>
            <a:off x="9315463" y="0"/>
            <a:ext cx="0" cy="68579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458361" y="5686146"/>
            <a:ext cx="1845360" cy="3240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29" name="TextBox 28"/>
          <p:cNvSpPr txBox="1"/>
          <p:nvPr/>
        </p:nvSpPr>
        <p:spPr>
          <a:xfrm>
            <a:off x="7493956" y="5675040"/>
            <a:ext cx="179071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5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2019.03.25</a:t>
            </a:r>
            <a:endParaRPr lang="en-US" altLang="zh-CN" sz="15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99285" y="2134161"/>
            <a:ext cx="615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数据模板填充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45200" y="2168513"/>
            <a:ext cx="2767102" cy="3347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5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福州新途信息科技有限公司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58" y="3185975"/>
            <a:ext cx="7317962" cy="23492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504CBA-62B6-4FD1-BF51-582325DA9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0" y="1103698"/>
            <a:ext cx="2522715" cy="9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262158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数据模板配置界面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42614"/>
            <a:ext cx="8934450" cy="60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485628" y="4959899"/>
            <a:ext cx="494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特宋简" panose="02010609010101010101" pitchFamily="49" charset="-122"/>
              </a:rPr>
              <a:t>Thank you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特宋简" panose="0201060901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22547" y="5591170"/>
            <a:ext cx="2667718" cy="33470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157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福州新途信息科技有限公司 </a:t>
            </a:r>
          </a:p>
        </p:txBody>
      </p:sp>
      <p:sp>
        <p:nvSpPr>
          <p:cNvPr id="2" name="矩形 1"/>
          <p:cNvSpPr/>
          <p:nvPr/>
        </p:nvSpPr>
        <p:spPr>
          <a:xfrm>
            <a:off x="15426" y="4959899"/>
            <a:ext cx="3595479" cy="970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45" name="矩形 44"/>
          <p:cNvSpPr/>
          <p:nvPr/>
        </p:nvSpPr>
        <p:spPr>
          <a:xfrm>
            <a:off x="6301905" y="4959899"/>
            <a:ext cx="4000520" cy="970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354649" y="1035714"/>
            <a:ext cx="3489845" cy="3327449"/>
          </a:xfrm>
          <a:prstGeom prst="pentagon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25"/>
          </a:p>
        </p:txBody>
      </p:sp>
      <p:pic>
        <p:nvPicPr>
          <p:cNvPr id="5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0" y="989277"/>
            <a:ext cx="2099314" cy="210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组合 4"/>
          <p:cNvGrpSpPr>
            <a:grpSpLocks/>
          </p:cNvGrpSpPr>
          <p:nvPr/>
        </p:nvGrpSpPr>
        <p:grpSpPr bwMode="auto">
          <a:xfrm>
            <a:off x="113547" y="583871"/>
            <a:ext cx="2880928" cy="2899746"/>
            <a:chOff x="3733576" y="3930057"/>
            <a:chExt cx="1800000" cy="1800000"/>
          </a:xfrm>
        </p:grpSpPr>
        <p:sp>
          <p:nvSpPr>
            <p:cNvPr id="60" name="椭圆 5"/>
            <p:cNvSpPr/>
            <p:nvPr/>
          </p:nvSpPr>
          <p:spPr>
            <a:xfrm>
              <a:off x="4003576" y="4200057"/>
              <a:ext cx="1260000" cy="1260000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>
                <a:solidFill>
                  <a:prstClr val="white"/>
                </a:solidFill>
              </a:endParaRPr>
            </a:p>
          </p:txBody>
        </p:sp>
        <p:sp>
          <p:nvSpPr>
            <p:cNvPr id="61" name="任意多边形 6"/>
            <p:cNvSpPr/>
            <p:nvPr/>
          </p:nvSpPr>
          <p:spPr>
            <a:xfrm>
              <a:off x="3733576" y="3930057"/>
              <a:ext cx="1800000" cy="1800000"/>
            </a:xfrm>
            <a:custGeom>
              <a:avLst/>
              <a:gdLst>
                <a:gd name="connsiteX0" fmla="*/ 900000 w 1800000"/>
                <a:gd name="connsiteY0" fmla="*/ 0 h 1800000"/>
                <a:gd name="connsiteX1" fmla="*/ 1800000 w 1800000"/>
                <a:gd name="connsiteY1" fmla="*/ 900000 h 1800000"/>
                <a:gd name="connsiteX2" fmla="*/ 900000 w 1800000"/>
                <a:gd name="connsiteY2" fmla="*/ 1800000 h 1800000"/>
                <a:gd name="connsiteX3" fmla="*/ 0 w 1800000"/>
                <a:gd name="connsiteY3" fmla="*/ 900000 h 1800000"/>
                <a:gd name="connsiteX4" fmla="*/ 900000 w 1800000"/>
                <a:gd name="connsiteY4" fmla="*/ 0 h 1800000"/>
                <a:gd name="connsiteX5" fmla="*/ 900000 w 1800000"/>
                <a:gd name="connsiteY5" fmla="*/ 270000 h 1800000"/>
                <a:gd name="connsiteX6" fmla="*/ 270000 w 1800000"/>
                <a:gd name="connsiteY6" fmla="*/ 900000 h 1800000"/>
                <a:gd name="connsiteX7" fmla="*/ 900000 w 1800000"/>
                <a:gd name="connsiteY7" fmla="*/ 1530000 h 1800000"/>
                <a:gd name="connsiteX8" fmla="*/ 1530000 w 1800000"/>
                <a:gd name="connsiteY8" fmla="*/ 900000 h 1800000"/>
                <a:gd name="connsiteX9" fmla="*/ 900000 w 1800000"/>
                <a:gd name="connsiteY9" fmla="*/ 27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000" h="1800000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cubicBezTo>
                    <a:pt x="1800000" y="1397056"/>
                    <a:pt x="1397056" y="1800000"/>
                    <a:pt x="900000" y="1800000"/>
                  </a:cubicBezTo>
                  <a:cubicBezTo>
                    <a:pt x="402944" y="1800000"/>
                    <a:pt x="0" y="1397056"/>
                    <a:pt x="0" y="900000"/>
                  </a:cubicBezTo>
                  <a:cubicBezTo>
                    <a:pt x="0" y="402944"/>
                    <a:pt x="402944" y="0"/>
                    <a:pt x="900000" y="0"/>
                  </a:cubicBezTo>
                  <a:close/>
                  <a:moveTo>
                    <a:pt x="900000" y="270000"/>
                  </a:moveTo>
                  <a:cubicBezTo>
                    <a:pt x="552061" y="270000"/>
                    <a:pt x="270000" y="552061"/>
                    <a:pt x="270000" y="900000"/>
                  </a:cubicBezTo>
                  <a:cubicBezTo>
                    <a:pt x="270000" y="1247939"/>
                    <a:pt x="552061" y="1530000"/>
                    <a:pt x="900000" y="1530000"/>
                  </a:cubicBezTo>
                  <a:cubicBezTo>
                    <a:pt x="1247939" y="1530000"/>
                    <a:pt x="1530000" y="1247939"/>
                    <a:pt x="1530000" y="900000"/>
                  </a:cubicBezTo>
                  <a:cubicBezTo>
                    <a:pt x="1530000" y="552061"/>
                    <a:pt x="1247939" y="270000"/>
                    <a:pt x="900000" y="270000"/>
                  </a:cubicBezTo>
                  <a:close/>
                </a:path>
              </a:pathLst>
            </a:custGeom>
            <a:gradFill>
              <a:gsLst>
                <a:gs pos="0">
                  <a:srgbClr val="F0F0F0"/>
                </a:gs>
                <a:gs pos="100000">
                  <a:srgbClr val="DBDBDB"/>
                </a:gs>
              </a:gsLst>
              <a:lin ang="2700000" scaled="1"/>
            </a:gradFill>
            <a:ln>
              <a:noFill/>
            </a:ln>
            <a:effectLst>
              <a:outerShdw blurRad="889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>
                <a:solidFill>
                  <a:prstClr val="white"/>
                </a:solidFill>
              </a:endParaRPr>
            </a:p>
          </p:txBody>
        </p:sp>
        <p:sp>
          <p:nvSpPr>
            <p:cNvPr id="62" name="椭圆 7"/>
            <p:cNvSpPr/>
            <p:nvPr/>
          </p:nvSpPr>
          <p:spPr>
            <a:xfrm>
              <a:off x="3733576" y="3930057"/>
              <a:ext cx="1800000" cy="180000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合 33"/>
          <p:cNvGrpSpPr>
            <a:grpSpLocks/>
          </p:cNvGrpSpPr>
          <p:nvPr/>
        </p:nvGrpSpPr>
        <p:grpSpPr bwMode="auto">
          <a:xfrm>
            <a:off x="8385565" y="2537121"/>
            <a:ext cx="682694" cy="876146"/>
            <a:chOff x="1754168" y="3653262"/>
            <a:chExt cx="1857599" cy="2389818"/>
          </a:xfrm>
        </p:grpSpPr>
        <p:sp>
          <p:nvSpPr>
            <p:cNvPr id="64" name="椭圆 34"/>
            <p:cNvSpPr/>
            <p:nvPr/>
          </p:nvSpPr>
          <p:spPr>
            <a:xfrm>
              <a:off x="1754168" y="3653262"/>
              <a:ext cx="1857599" cy="1857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4500">
                <a:solidFill>
                  <a:srgbClr val="FFFFFF"/>
                </a:solidFill>
                <a:latin typeface="Impact" panose="020B0806030902050204" pitchFamily="34" charset="0"/>
                <a:ea typeface="方正超粗黑简体" pitchFamily="65" charset="-122"/>
              </a:endParaRPr>
            </a:p>
          </p:txBody>
        </p:sp>
        <p:sp>
          <p:nvSpPr>
            <p:cNvPr id="65" name="椭圆 35"/>
            <p:cNvSpPr/>
            <p:nvPr/>
          </p:nvSpPr>
          <p:spPr>
            <a:xfrm>
              <a:off x="1911556" y="3810650"/>
              <a:ext cx="1542822" cy="1542820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25"/>
            </a:p>
          </p:txBody>
        </p:sp>
        <p:sp>
          <p:nvSpPr>
            <p:cNvPr id="66" name="椭圆 36"/>
            <p:cNvSpPr/>
            <p:nvPr/>
          </p:nvSpPr>
          <p:spPr>
            <a:xfrm>
              <a:off x="1890879" y="3789973"/>
              <a:ext cx="1584176" cy="1584174"/>
            </a:xfrm>
            <a:prstGeom prst="ellipse">
              <a:avLst/>
            </a:prstGeom>
            <a:noFill/>
            <a:ln>
              <a:noFill/>
            </a:ln>
            <a:effectLst>
              <a:innerShdw blurRad="889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4500" dirty="0">
                <a:solidFill>
                  <a:srgbClr val="0087CF"/>
                </a:solidFill>
                <a:latin typeface="+mj-lt"/>
                <a:ea typeface="方正超粗黑简体" panose="03000509000000000000" pitchFamily="65" charset="-122"/>
              </a:endParaRPr>
            </a:p>
          </p:txBody>
        </p:sp>
        <p:sp>
          <p:nvSpPr>
            <p:cNvPr id="67" name="矩形 37"/>
            <p:cNvSpPr/>
            <p:nvPr/>
          </p:nvSpPr>
          <p:spPr>
            <a:xfrm>
              <a:off x="2426373" y="4091227"/>
              <a:ext cx="502650" cy="195185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4050" b="1">
                <a:solidFill>
                  <a:srgbClr val="CA009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Freeform 23"/>
          <p:cNvSpPr>
            <a:spLocks/>
          </p:cNvSpPr>
          <p:nvPr/>
        </p:nvSpPr>
        <p:spPr bwMode="auto">
          <a:xfrm>
            <a:off x="4094784" y="2945839"/>
            <a:ext cx="448074" cy="401612"/>
          </a:xfrm>
          <a:custGeom>
            <a:avLst/>
            <a:gdLst>
              <a:gd name="T0" fmla="*/ 167 w 511"/>
              <a:gd name="T1" fmla="*/ 459 h 459"/>
              <a:gd name="T2" fmla="*/ 101 w 511"/>
              <a:gd name="T3" fmla="*/ 420 h 459"/>
              <a:gd name="T4" fmla="*/ 12 w 511"/>
              <a:gd name="T5" fmla="*/ 267 h 459"/>
              <a:gd name="T6" fmla="*/ 12 w 511"/>
              <a:gd name="T7" fmla="*/ 191 h 459"/>
              <a:gd name="T8" fmla="*/ 101 w 511"/>
              <a:gd name="T9" fmla="*/ 38 h 459"/>
              <a:gd name="T10" fmla="*/ 167 w 511"/>
              <a:gd name="T11" fmla="*/ 0 h 459"/>
              <a:gd name="T12" fmla="*/ 344 w 511"/>
              <a:gd name="T13" fmla="*/ 0 h 459"/>
              <a:gd name="T14" fmla="*/ 410 w 511"/>
              <a:gd name="T15" fmla="*/ 38 h 459"/>
              <a:gd name="T16" fmla="*/ 498 w 511"/>
              <a:gd name="T17" fmla="*/ 191 h 459"/>
              <a:gd name="T18" fmla="*/ 498 w 511"/>
              <a:gd name="T19" fmla="*/ 267 h 459"/>
              <a:gd name="T20" fmla="*/ 410 w 511"/>
              <a:gd name="T21" fmla="*/ 420 h 459"/>
              <a:gd name="T22" fmla="*/ 344 w 511"/>
              <a:gd name="T23" fmla="*/ 459 h 459"/>
              <a:gd name="T24" fmla="*/ 167 w 511"/>
              <a:gd name="T2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459">
                <a:moveTo>
                  <a:pt x="167" y="459"/>
                </a:moveTo>
                <a:cubicBezTo>
                  <a:pt x="141" y="459"/>
                  <a:pt x="113" y="443"/>
                  <a:pt x="101" y="420"/>
                </a:cubicBezTo>
                <a:cubicBezTo>
                  <a:pt x="12" y="267"/>
                  <a:pt x="12" y="267"/>
                  <a:pt x="12" y="267"/>
                </a:cubicBezTo>
                <a:cubicBezTo>
                  <a:pt x="0" y="245"/>
                  <a:pt x="0" y="213"/>
                  <a:pt x="12" y="19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3" y="16"/>
                  <a:pt x="141" y="0"/>
                  <a:pt x="167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9" y="0"/>
                  <a:pt x="397" y="16"/>
                  <a:pt x="410" y="38"/>
                </a:cubicBezTo>
                <a:cubicBezTo>
                  <a:pt x="498" y="191"/>
                  <a:pt x="498" y="191"/>
                  <a:pt x="498" y="191"/>
                </a:cubicBezTo>
                <a:cubicBezTo>
                  <a:pt x="511" y="213"/>
                  <a:pt x="511" y="245"/>
                  <a:pt x="498" y="267"/>
                </a:cubicBezTo>
                <a:cubicBezTo>
                  <a:pt x="410" y="420"/>
                  <a:pt x="410" y="420"/>
                  <a:pt x="410" y="420"/>
                </a:cubicBezTo>
                <a:cubicBezTo>
                  <a:pt x="397" y="443"/>
                  <a:pt x="369" y="459"/>
                  <a:pt x="344" y="459"/>
                </a:cubicBezTo>
                <a:lnTo>
                  <a:pt x="167" y="459"/>
                </a:lnTo>
                <a:close/>
              </a:path>
            </a:pathLst>
          </a:custGeom>
          <a:gradFill>
            <a:gsLst>
              <a:gs pos="0">
                <a:srgbClr val="F1F1F1"/>
              </a:gs>
              <a:gs pos="100000">
                <a:schemeClr val="bg1"/>
              </a:gs>
            </a:gsLst>
            <a:lin ang="5400000" scaled="1"/>
          </a:gradFill>
          <a:ln w="28575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  <a:headEnd/>
            <a:tailEnd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025">
              <a:solidFill>
                <a:prstClr val="black"/>
              </a:solidFill>
            </a:endParaRPr>
          </a:p>
        </p:txBody>
      </p:sp>
      <p:sp>
        <p:nvSpPr>
          <p:cNvPr id="72" name="Oval 53"/>
          <p:cNvSpPr>
            <a:spLocks noChangeArrowheads="1"/>
          </p:cNvSpPr>
          <p:nvPr/>
        </p:nvSpPr>
        <p:spPr bwMode="auto">
          <a:xfrm>
            <a:off x="171053" y="3803265"/>
            <a:ext cx="976674" cy="974244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25"/>
          </a:p>
        </p:txBody>
      </p:sp>
      <p:sp>
        <p:nvSpPr>
          <p:cNvPr id="73" name="Oval 53"/>
          <p:cNvSpPr>
            <a:spLocks noChangeArrowheads="1"/>
          </p:cNvSpPr>
          <p:nvPr/>
        </p:nvSpPr>
        <p:spPr bwMode="auto">
          <a:xfrm>
            <a:off x="3496684" y="1538009"/>
            <a:ext cx="636742" cy="635115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25"/>
          </a:p>
        </p:txBody>
      </p:sp>
      <p:grpSp>
        <p:nvGrpSpPr>
          <p:cNvPr id="74" name="组合 54"/>
          <p:cNvGrpSpPr>
            <a:grpSpLocks/>
          </p:cNvGrpSpPr>
          <p:nvPr/>
        </p:nvGrpSpPr>
        <p:grpSpPr bwMode="auto">
          <a:xfrm>
            <a:off x="5298123" y="2203716"/>
            <a:ext cx="804780" cy="740586"/>
            <a:chOff x="4619504" y="2380975"/>
            <a:chExt cx="3138274" cy="3138274"/>
          </a:xfrm>
        </p:grpSpPr>
        <p:grpSp>
          <p:nvGrpSpPr>
            <p:cNvPr id="75" name="椭圆 56"/>
            <p:cNvGrpSpPr>
              <a:grpSpLocks/>
            </p:cNvGrpSpPr>
            <p:nvPr/>
          </p:nvGrpSpPr>
          <p:grpSpPr bwMode="auto">
            <a:xfrm>
              <a:off x="4603676" y="2372160"/>
              <a:ext cx="3169927" cy="3155901"/>
              <a:chOff x="5407152" y="2743200"/>
              <a:chExt cx="1377696" cy="1371600"/>
            </a:xfrm>
          </p:grpSpPr>
          <p:pic>
            <p:nvPicPr>
              <p:cNvPr id="77" name="椭圆 5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7152" y="2743200"/>
                <a:ext cx="1377696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 Box 42"/>
              <p:cNvSpPr txBox="1">
                <a:spLocks noChangeArrowheads="1"/>
              </p:cNvSpPr>
              <p:nvPr/>
            </p:nvSpPr>
            <p:spPr bwMode="auto">
              <a:xfrm rot="5400000">
                <a:off x="5613775" y="2946775"/>
                <a:ext cx="964451" cy="964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en-US" sz="2025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圆角矩形 57"/>
            <p:cNvSpPr>
              <a:spLocks noChangeArrowheads="1"/>
            </p:cNvSpPr>
            <p:nvPr/>
          </p:nvSpPr>
          <p:spPr bwMode="auto">
            <a:xfrm rot="2700000">
              <a:off x="5030747" y="2792218"/>
              <a:ext cx="2315789" cy="23157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8BBBC"/>
                </a:gs>
                <a:gs pos="100000">
                  <a:schemeClr val="bg1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en-US" sz="2025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Group 44"/>
          <p:cNvGrpSpPr>
            <a:grpSpLocks/>
          </p:cNvGrpSpPr>
          <p:nvPr/>
        </p:nvGrpSpPr>
        <p:grpSpPr bwMode="auto">
          <a:xfrm>
            <a:off x="2147883" y="3087021"/>
            <a:ext cx="2195393" cy="2211373"/>
            <a:chOff x="3840" y="1570"/>
            <a:chExt cx="1770" cy="1776"/>
          </a:xfrm>
        </p:grpSpPr>
        <p:grpSp>
          <p:nvGrpSpPr>
            <p:cNvPr id="80" name="组合 54"/>
            <p:cNvGrpSpPr>
              <a:grpSpLocks/>
            </p:cNvGrpSpPr>
            <p:nvPr/>
          </p:nvGrpSpPr>
          <p:grpSpPr bwMode="auto">
            <a:xfrm>
              <a:off x="4334" y="1994"/>
              <a:ext cx="776" cy="776"/>
              <a:chOff x="4619504" y="2380975"/>
              <a:chExt cx="3138274" cy="3138274"/>
            </a:xfrm>
          </p:grpSpPr>
          <p:grpSp>
            <p:nvGrpSpPr>
              <p:cNvPr id="89" name="椭圆 56"/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91" name="椭圆 56"/>
                <p:cNvPicPr>
                  <a:picLocks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2" name="Text Box 4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en-US" sz="2025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0" name="圆角矩形 57"/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en-US" sz="2025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1" name="组合 2"/>
            <p:cNvGrpSpPr/>
            <p:nvPr/>
          </p:nvGrpSpPr>
          <p:grpSpPr>
            <a:xfrm>
              <a:off x="4131" y="1792"/>
              <a:ext cx="1188" cy="1187"/>
              <a:chOff x="10012420" y="-396754"/>
              <a:chExt cx="1425600" cy="1425600"/>
            </a:xfrm>
            <a:effectLst>
              <a:outerShdw blurRad="279400" dist="63500" dir="5400000" sx="102000" sy="102000" algn="t" rotWithShape="0">
                <a:prstClr val="black">
                  <a:alpha val="28000"/>
                </a:prstClr>
              </a:outerShdw>
            </a:effectLst>
          </p:grpSpPr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10012420" y="-396754"/>
                <a:ext cx="1425600" cy="1425600"/>
              </a:xfrm>
              <a:custGeom>
                <a:avLst/>
                <a:gdLst>
                  <a:gd name="T0" fmla="*/ 744 w 794"/>
                  <a:gd name="T1" fmla="*/ 323 h 794"/>
                  <a:gd name="T2" fmla="*/ 733 w 794"/>
                  <a:gd name="T3" fmla="*/ 284 h 794"/>
                  <a:gd name="T4" fmla="*/ 755 w 794"/>
                  <a:gd name="T5" fmla="*/ 224 h 794"/>
                  <a:gd name="T6" fmla="*/ 696 w 794"/>
                  <a:gd name="T7" fmla="*/ 219 h 794"/>
                  <a:gd name="T8" fmla="*/ 706 w 794"/>
                  <a:gd name="T9" fmla="*/ 157 h 794"/>
                  <a:gd name="T10" fmla="*/ 678 w 794"/>
                  <a:gd name="T11" fmla="*/ 124 h 794"/>
                  <a:gd name="T12" fmla="*/ 614 w 794"/>
                  <a:gd name="T13" fmla="*/ 125 h 794"/>
                  <a:gd name="T14" fmla="*/ 618 w 794"/>
                  <a:gd name="T15" fmla="*/ 67 h 794"/>
                  <a:gd name="T16" fmla="*/ 555 w 794"/>
                  <a:gd name="T17" fmla="*/ 80 h 794"/>
                  <a:gd name="T18" fmla="*/ 518 w 794"/>
                  <a:gd name="T19" fmla="*/ 65 h 794"/>
                  <a:gd name="T20" fmla="*/ 485 w 794"/>
                  <a:gd name="T21" fmla="*/ 10 h 794"/>
                  <a:gd name="T22" fmla="*/ 445 w 794"/>
                  <a:gd name="T23" fmla="*/ 53 h 794"/>
                  <a:gd name="T24" fmla="*/ 402 w 794"/>
                  <a:gd name="T25" fmla="*/ 6 h 794"/>
                  <a:gd name="T26" fmla="*/ 359 w 794"/>
                  <a:gd name="T27" fmla="*/ 8 h 794"/>
                  <a:gd name="T28" fmla="*/ 320 w 794"/>
                  <a:gd name="T29" fmla="*/ 59 h 794"/>
                  <a:gd name="T30" fmla="*/ 276 w 794"/>
                  <a:gd name="T31" fmla="*/ 19 h 794"/>
                  <a:gd name="T32" fmla="*/ 248 w 794"/>
                  <a:gd name="T33" fmla="*/ 77 h 794"/>
                  <a:gd name="T34" fmla="*/ 213 w 794"/>
                  <a:gd name="T35" fmla="*/ 96 h 794"/>
                  <a:gd name="T36" fmla="*/ 149 w 794"/>
                  <a:gd name="T37" fmla="*/ 88 h 794"/>
                  <a:gd name="T38" fmla="*/ 158 w 794"/>
                  <a:gd name="T39" fmla="*/ 146 h 794"/>
                  <a:gd name="T40" fmla="*/ 94 w 794"/>
                  <a:gd name="T41" fmla="*/ 150 h 794"/>
                  <a:gd name="T42" fmla="*/ 69 w 794"/>
                  <a:gd name="T43" fmla="*/ 185 h 794"/>
                  <a:gd name="T44" fmla="*/ 85 w 794"/>
                  <a:gd name="T45" fmla="*/ 247 h 794"/>
                  <a:gd name="T46" fmla="*/ 26 w 794"/>
                  <a:gd name="T47" fmla="*/ 257 h 794"/>
                  <a:gd name="T48" fmla="*/ 54 w 794"/>
                  <a:gd name="T49" fmla="*/ 314 h 794"/>
                  <a:gd name="T50" fmla="*/ 46 w 794"/>
                  <a:gd name="T51" fmla="*/ 354 h 794"/>
                  <a:gd name="T52" fmla="*/ 1 w 794"/>
                  <a:gd name="T53" fmla="*/ 399 h 794"/>
                  <a:gd name="T54" fmla="*/ 52 w 794"/>
                  <a:gd name="T55" fmla="*/ 428 h 794"/>
                  <a:gd name="T56" fmla="*/ 15 w 794"/>
                  <a:gd name="T57" fmla="*/ 480 h 794"/>
                  <a:gd name="T58" fmla="*/ 27 w 794"/>
                  <a:gd name="T59" fmla="*/ 522 h 794"/>
                  <a:gd name="T60" fmla="*/ 85 w 794"/>
                  <a:gd name="T61" fmla="*/ 548 h 794"/>
                  <a:gd name="T62" fmla="*/ 56 w 794"/>
                  <a:gd name="T63" fmla="*/ 600 h 794"/>
                  <a:gd name="T64" fmla="*/ 118 w 794"/>
                  <a:gd name="T65" fmla="*/ 615 h 794"/>
                  <a:gd name="T66" fmla="*/ 145 w 794"/>
                  <a:gd name="T67" fmla="*/ 645 h 794"/>
                  <a:gd name="T68" fmla="*/ 151 w 794"/>
                  <a:gd name="T69" fmla="*/ 709 h 794"/>
                  <a:gd name="T70" fmla="*/ 206 w 794"/>
                  <a:gd name="T71" fmla="*/ 687 h 794"/>
                  <a:gd name="T72" fmla="*/ 224 w 794"/>
                  <a:gd name="T73" fmla="*/ 748 h 794"/>
                  <a:gd name="T74" fmla="*/ 264 w 794"/>
                  <a:gd name="T75" fmla="*/ 765 h 794"/>
                  <a:gd name="T76" fmla="*/ 321 w 794"/>
                  <a:gd name="T77" fmla="*/ 736 h 794"/>
                  <a:gd name="T78" fmla="*/ 343 w 794"/>
                  <a:gd name="T79" fmla="*/ 791 h 794"/>
                  <a:gd name="T80" fmla="*/ 394 w 794"/>
                  <a:gd name="T81" fmla="*/ 751 h 794"/>
                  <a:gd name="T82" fmla="*/ 434 w 794"/>
                  <a:gd name="T83" fmla="*/ 750 h 794"/>
                  <a:gd name="T84" fmla="*/ 487 w 794"/>
                  <a:gd name="T85" fmla="*/ 784 h 794"/>
                  <a:gd name="T86" fmla="*/ 505 w 794"/>
                  <a:gd name="T87" fmla="*/ 728 h 794"/>
                  <a:gd name="T88" fmla="*/ 564 w 794"/>
                  <a:gd name="T89" fmla="*/ 752 h 794"/>
                  <a:gd name="T90" fmla="*/ 602 w 794"/>
                  <a:gd name="T91" fmla="*/ 731 h 794"/>
                  <a:gd name="T92" fmla="*/ 615 w 794"/>
                  <a:gd name="T93" fmla="*/ 669 h 794"/>
                  <a:gd name="T94" fmla="*/ 671 w 794"/>
                  <a:gd name="T95" fmla="*/ 685 h 794"/>
                  <a:gd name="T96" fmla="*/ 672 w 794"/>
                  <a:gd name="T97" fmla="*/ 621 h 794"/>
                  <a:gd name="T98" fmla="*/ 695 w 794"/>
                  <a:gd name="T99" fmla="*/ 589 h 794"/>
                  <a:gd name="T100" fmla="*/ 756 w 794"/>
                  <a:gd name="T101" fmla="*/ 569 h 794"/>
                  <a:gd name="T102" fmla="*/ 723 w 794"/>
                  <a:gd name="T103" fmla="*/ 520 h 794"/>
                  <a:gd name="T104" fmla="*/ 778 w 794"/>
                  <a:gd name="T105" fmla="*/ 488 h 794"/>
                  <a:gd name="T106" fmla="*/ 786 w 794"/>
                  <a:gd name="T107" fmla="*/ 446 h 794"/>
                  <a:gd name="T108" fmla="*/ 745 w 794"/>
                  <a:gd name="T109" fmla="*/ 397 h 794"/>
                  <a:gd name="T110" fmla="*/ 794 w 794"/>
                  <a:gd name="T111" fmla="*/ 363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4" h="794">
                    <a:moveTo>
                      <a:pt x="790" y="337"/>
                    </a:moveTo>
                    <a:cubicBezTo>
                      <a:pt x="790" y="333"/>
                      <a:pt x="787" y="330"/>
                      <a:pt x="783" y="329"/>
                    </a:cubicBezTo>
                    <a:cubicBezTo>
                      <a:pt x="744" y="323"/>
                      <a:pt x="744" y="323"/>
                      <a:pt x="744" y="323"/>
                    </a:cubicBezTo>
                    <a:cubicBezTo>
                      <a:pt x="740" y="322"/>
                      <a:pt x="736" y="319"/>
                      <a:pt x="735" y="315"/>
                    </a:cubicBezTo>
                    <a:cubicBezTo>
                      <a:pt x="730" y="295"/>
                      <a:pt x="730" y="295"/>
                      <a:pt x="730" y="295"/>
                    </a:cubicBezTo>
                    <a:cubicBezTo>
                      <a:pt x="729" y="291"/>
                      <a:pt x="730" y="286"/>
                      <a:pt x="733" y="284"/>
                    </a:cubicBezTo>
                    <a:cubicBezTo>
                      <a:pt x="763" y="258"/>
                      <a:pt x="763" y="258"/>
                      <a:pt x="763" y="258"/>
                    </a:cubicBezTo>
                    <a:cubicBezTo>
                      <a:pt x="766" y="256"/>
                      <a:pt x="767" y="251"/>
                      <a:pt x="766" y="248"/>
                    </a:cubicBezTo>
                    <a:cubicBezTo>
                      <a:pt x="755" y="224"/>
                      <a:pt x="755" y="224"/>
                      <a:pt x="755" y="224"/>
                    </a:cubicBezTo>
                    <a:cubicBezTo>
                      <a:pt x="754" y="221"/>
                      <a:pt x="749" y="218"/>
                      <a:pt x="746" y="219"/>
                    </a:cubicBezTo>
                    <a:cubicBezTo>
                      <a:pt x="706" y="224"/>
                      <a:pt x="706" y="224"/>
                      <a:pt x="706" y="224"/>
                    </a:cubicBezTo>
                    <a:cubicBezTo>
                      <a:pt x="703" y="225"/>
                      <a:pt x="698" y="222"/>
                      <a:pt x="696" y="219"/>
                    </a:cubicBezTo>
                    <a:cubicBezTo>
                      <a:pt x="685" y="201"/>
                      <a:pt x="685" y="201"/>
                      <a:pt x="685" y="201"/>
                    </a:cubicBezTo>
                    <a:cubicBezTo>
                      <a:pt x="683" y="198"/>
                      <a:pt x="683" y="193"/>
                      <a:pt x="685" y="190"/>
                    </a:cubicBezTo>
                    <a:cubicBezTo>
                      <a:pt x="706" y="157"/>
                      <a:pt x="706" y="157"/>
                      <a:pt x="706" y="157"/>
                    </a:cubicBezTo>
                    <a:cubicBezTo>
                      <a:pt x="708" y="154"/>
                      <a:pt x="708" y="149"/>
                      <a:pt x="705" y="146"/>
                    </a:cubicBezTo>
                    <a:cubicBezTo>
                      <a:pt x="688" y="126"/>
                      <a:pt x="688" y="126"/>
                      <a:pt x="688" y="126"/>
                    </a:cubicBezTo>
                    <a:cubicBezTo>
                      <a:pt x="686" y="124"/>
                      <a:pt x="681" y="123"/>
                      <a:pt x="678" y="124"/>
                    </a:cubicBezTo>
                    <a:cubicBezTo>
                      <a:pt x="642" y="141"/>
                      <a:pt x="642" y="141"/>
                      <a:pt x="642" y="141"/>
                    </a:cubicBezTo>
                    <a:cubicBezTo>
                      <a:pt x="638" y="142"/>
                      <a:pt x="633" y="142"/>
                      <a:pt x="631" y="139"/>
                    </a:cubicBezTo>
                    <a:cubicBezTo>
                      <a:pt x="614" y="125"/>
                      <a:pt x="614" y="125"/>
                      <a:pt x="614" y="125"/>
                    </a:cubicBezTo>
                    <a:cubicBezTo>
                      <a:pt x="611" y="123"/>
                      <a:pt x="610" y="118"/>
                      <a:pt x="611" y="115"/>
                    </a:cubicBezTo>
                    <a:cubicBezTo>
                      <a:pt x="622" y="76"/>
                      <a:pt x="622" y="76"/>
                      <a:pt x="622" y="76"/>
                    </a:cubicBezTo>
                    <a:cubicBezTo>
                      <a:pt x="623" y="73"/>
                      <a:pt x="621" y="69"/>
                      <a:pt x="618" y="67"/>
                    </a:cubicBezTo>
                    <a:cubicBezTo>
                      <a:pt x="595" y="53"/>
                      <a:pt x="595" y="53"/>
                      <a:pt x="595" y="53"/>
                    </a:cubicBezTo>
                    <a:cubicBezTo>
                      <a:pt x="592" y="51"/>
                      <a:pt x="587" y="51"/>
                      <a:pt x="585" y="54"/>
                    </a:cubicBezTo>
                    <a:cubicBezTo>
                      <a:pt x="555" y="80"/>
                      <a:pt x="555" y="80"/>
                      <a:pt x="555" y="80"/>
                    </a:cubicBezTo>
                    <a:cubicBezTo>
                      <a:pt x="552" y="83"/>
                      <a:pt x="548" y="84"/>
                      <a:pt x="544" y="82"/>
                    </a:cubicBezTo>
                    <a:cubicBezTo>
                      <a:pt x="524" y="74"/>
                      <a:pt x="524" y="74"/>
                      <a:pt x="524" y="74"/>
                    </a:cubicBezTo>
                    <a:cubicBezTo>
                      <a:pt x="521" y="72"/>
                      <a:pt x="518" y="68"/>
                      <a:pt x="518" y="65"/>
                    </a:cubicBezTo>
                    <a:cubicBezTo>
                      <a:pt x="517" y="25"/>
                      <a:pt x="517" y="25"/>
                      <a:pt x="517" y="25"/>
                    </a:cubicBezTo>
                    <a:cubicBezTo>
                      <a:pt x="517" y="21"/>
                      <a:pt x="514" y="17"/>
                      <a:pt x="510" y="16"/>
                    </a:cubicBezTo>
                    <a:cubicBezTo>
                      <a:pt x="485" y="10"/>
                      <a:pt x="485" y="10"/>
                      <a:pt x="485" y="10"/>
                    </a:cubicBezTo>
                    <a:cubicBezTo>
                      <a:pt x="481" y="9"/>
                      <a:pt x="477" y="11"/>
                      <a:pt x="475" y="14"/>
                    </a:cubicBezTo>
                    <a:cubicBezTo>
                      <a:pt x="455" y="48"/>
                      <a:pt x="455" y="48"/>
                      <a:pt x="455" y="48"/>
                    </a:cubicBezTo>
                    <a:cubicBezTo>
                      <a:pt x="453" y="51"/>
                      <a:pt x="448" y="53"/>
                      <a:pt x="445" y="53"/>
                    </a:cubicBezTo>
                    <a:cubicBezTo>
                      <a:pt x="423" y="51"/>
                      <a:pt x="423" y="51"/>
                      <a:pt x="423" y="51"/>
                    </a:cubicBezTo>
                    <a:cubicBezTo>
                      <a:pt x="420" y="50"/>
                      <a:pt x="416" y="47"/>
                      <a:pt x="415" y="44"/>
                    </a:cubicBezTo>
                    <a:cubicBezTo>
                      <a:pt x="402" y="6"/>
                      <a:pt x="402" y="6"/>
                      <a:pt x="402" y="6"/>
                    </a:cubicBezTo>
                    <a:cubicBezTo>
                      <a:pt x="401" y="3"/>
                      <a:pt x="397" y="0"/>
                      <a:pt x="393" y="0"/>
                    </a:cubicBezTo>
                    <a:cubicBezTo>
                      <a:pt x="367" y="1"/>
                      <a:pt x="367" y="1"/>
                      <a:pt x="367" y="1"/>
                    </a:cubicBezTo>
                    <a:cubicBezTo>
                      <a:pt x="363" y="2"/>
                      <a:pt x="359" y="5"/>
                      <a:pt x="359" y="8"/>
                    </a:cubicBezTo>
                    <a:cubicBezTo>
                      <a:pt x="349" y="47"/>
                      <a:pt x="349" y="47"/>
                      <a:pt x="349" y="47"/>
                    </a:cubicBezTo>
                    <a:cubicBezTo>
                      <a:pt x="348" y="50"/>
                      <a:pt x="345" y="54"/>
                      <a:pt x="341" y="54"/>
                    </a:cubicBezTo>
                    <a:cubicBezTo>
                      <a:pt x="320" y="59"/>
                      <a:pt x="320" y="59"/>
                      <a:pt x="320" y="59"/>
                    </a:cubicBezTo>
                    <a:cubicBezTo>
                      <a:pt x="317" y="59"/>
                      <a:pt x="312" y="57"/>
                      <a:pt x="310" y="55"/>
                    </a:cubicBezTo>
                    <a:cubicBezTo>
                      <a:pt x="286" y="22"/>
                      <a:pt x="286" y="22"/>
                      <a:pt x="286" y="22"/>
                    </a:cubicBezTo>
                    <a:cubicBezTo>
                      <a:pt x="284" y="19"/>
                      <a:pt x="280" y="18"/>
                      <a:pt x="276" y="19"/>
                    </a:cubicBezTo>
                    <a:cubicBezTo>
                      <a:pt x="251" y="28"/>
                      <a:pt x="251" y="28"/>
                      <a:pt x="251" y="28"/>
                    </a:cubicBezTo>
                    <a:cubicBezTo>
                      <a:pt x="248" y="29"/>
                      <a:pt x="245" y="33"/>
                      <a:pt x="246" y="3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80"/>
                      <a:pt x="246" y="85"/>
                      <a:pt x="243" y="86"/>
                    </a:cubicBezTo>
                    <a:cubicBezTo>
                      <a:pt x="224" y="97"/>
                      <a:pt x="224" y="97"/>
                      <a:pt x="224" y="97"/>
                    </a:cubicBezTo>
                    <a:cubicBezTo>
                      <a:pt x="221" y="98"/>
                      <a:pt x="216" y="98"/>
                      <a:pt x="213" y="96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78" y="70"/>
                      <a:pt x="173" y="70"/>
                      <a:pt x="170" y="72"/>
                    </a:cubicBezTo>
                    <a:cubicBezTo>
                      <a:pt x="149" y="88"/>
                      <a:pt x="149" y="88"/>
                      <a:pt x="149" y="88"/>
                    </a:cubicBezTo>
                    <a:cubicBezTo>
                      <a:pt x="146" y="90"/>
                      <a:pt x="145" y="94"/>
                      <a:pt x="146" y="98"/>
                    </a:cubicBezTo>
                    <a:cubicBezTo>
                      <a:pt x="160" y="135"/>
                      <a:pt x="160" y="135"/>
                      <a:pt x="160" y="135"/>
                    </a:cubicBezTo>
                    <a:cubicBezTo>
                      <a:pt x="161" y="138"/>
                      <a:pt x="160" y="143"/>
                      <a:pt x="158" y="146"/>
                    </a:cubicBezTo>
                    <a:cubicBezTo>
                      <a:pt x="143" y="161"/>
                      <a:pt x="143" y="161"/>
                      <a:pt x="143" y="161"/>
                    </a:cubicBezTo>
                    <a:cubicBezTo>
                      <a:pt x="140" y="164"/>
                      <a:pt x="135" y="165"/>
                      <a:pt x="132" y="164"/>
                    </a:cubicBezTo>
                    <a:cubicBezTo>
                      <a:pt x="94" y="150"/>
                      <a:pt x="94" y="150"/>
                      <a:pt x="94" y="150"/>
                    </a:cubicBezTo>
                    <a:cubicBezTo>
                      <a:pt x="91" y="149"/>
                      <a:pt x="86" y="150"/>
                      <a:pt x="84" y="153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7" y="178"/>
                      <a:pt x="67" y="182"/>
                      <a:pt x="69" y="185"/>
                    </a:cubicBezTo>
                    <a:cubicBezTo>
                      <a:pt x="93" y="217"/>
                      <a:pt x="93" y="217"/>
                      <a:pt x="93" y="217"/>
                    </a:cubicBezTo>
                    <a:cubicBezTo>
                      <a:pt x="96" y="220"/>
                      <a:pt x="96" y="225"/>
                      <a:pt x="94" y="228"/>
                    </a:cubicBezTo>
                    <a:cubicBezTo>
                      <a:pt x="85" y="247"/>
                      <a:pt x="85" y="247"/>
                      <a:pt x="85" y="247"/>
                    </a:cubicBezTo>
                    <a:cubicBezTo>
                      <a:pt x="83" y="250"/>
                      <a:pt x="78" y="253"/>
                      <a:pt x="75" y="252"/>
                    </a:cubicBezTo>
                    <a:cubicBezTo>
                      <a:pt x="35" y="251"/>
                      <a:pt x="35" y="251"/>
                      <a:pt x="35" y="251"/>
                    </a:cubicBezTo>
                    <a:cubicBezTo>
                      <a:pt x="31" y="250"/>
                      <a:pt x="28" y="253"/>
                      <a:pt x="26" y="257"/>
                    </a:cubicBezTo>
                    <a:cubicBezTo>
                      <a:pt x="18" y="282"/>
                      <a:pt x="18" y="282"/>
                      <a:pt x="18" y="282"/>
                    </a:cubicBezTo>
                    <a:cubicBezTo>
                      <a:pt x="17" y="285"/>
                      <a:pt x="18" y="290"/>
                      <a:pt x="21" y="292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7" y="317"/>
                      <a:pt x="59" y="321"/>
                      <a:pt x="58" y="325"/>
                    </a:cubicBezTo>
                    <a:cubicBezTo>
                      <a:pt x="54" y="346"/>
                      <a:pt x="54" y="346"/>
                      <a:pt x="54" y="346"/>
                    </a:cubicBezTo>
                    <a:cubicBezTo>
                      <a:pt x="53" y="349"/>
                      <a:pt x="50" y="353"/>
                      <a:pt x="46" y="354"/>
                    </a:cubicBezTo>
                    <a:cubicBezTo>
                      <a:pt x="8" y="364"/>
                      <a:pt x="8" y="364"/>
                      <a:pt x="8" y="364"/>
                    </a:cubicBezTo>
                    <a:cubicBezTo>
                      <a:pt x="4" y="365"/>
                      <a:pt x="1" y="369"/>
                      <a:pt x="1" y="372"/>
                    </a:cubicBezTo>
                    <a:cubicBezTo>
                      <a:pt x="1" y="399"/>
                      <a:pt x="1" y="399"/>
                      <a:pt x="1" y="399"/>
                    </a:cubicBezTo>
                    <a:cubicBezTo>
                      <a:pt x="0" y="402"/>
                      <a:pt x="3" y="406"/>
                      <a:pt x="7" y="407"/>
                    </a:cubicBezTo>
                    <a:cubicBezTo>
                      <a:pt x="45" y="420"/>
                      <a:pt x="45" y="420"/>
                      <a:pt x="45" y="420"/>
                    </a:cubicBezTo>
                    <a:cubicBezTo>
                      <a:pt x="48" y="421"/>
                      <a:pt x="51" y="425"/>
                      <a:pt x="52" y="428"/>
                    </a:cubicBezTo>
                    <a:cubicBezTo>
                      <a:pt x="54" y="449"/>
                      <a:pt x="54" y="449"/>
                      <a:pt x="54" y="449"/>
                    </a:cubicBezTo>
                    <a:cubicBezTo>
                      <a:pt x="55" y="453"/>
                      <a:pt x="52" y="458"/>
                      <a:pt x="49" y="460"/>
                    </a:cubicBezTo>
                    <a:cubicBezTo>
                      <a:pt x="15" y="480"/>
                      <a:pt x="15" y="480"/>
                      <a:pt x="15" y="480"/>
                    </a:cubicBezTo>
                    <a:cubicBezTo>
                      <a:pt x="12" y="482"/>
                      <a:pt x="11" y="487"/>
                      <a:pt x="12" y="490"/>
                    </a:cubicBezTo>
                    <a:cubicBezTo>
                      <a:pt x="19" y="516"/>
                      <a:pt x="19" y="516"/>
                      <a:pt x="19" y="516"/>
                    </a:cubicBezTo>
                    <a:cubicBezTo>
                      <a:pt x="20" y="519"/>
                      <a:pt x="23" y="522"/>
                      <a:pt x="27" y="522"/>
                    </a:cubicBezTo>
                    <a:cubicBezTo>
                      <a:pt x="67" y="523"/>
                      <a:pt x="67" y="523"/>
                      <a:pt x="67" y="523"/>
                    </a:cubicBezTo>
                    <a:cubicBezTo>
                      <a:pt x="70" y="523"/>
                      <a:pt x="75" y="526"/>
                      <a:pt x="76" y="529"/>
                    </a:cubicBezTo>
                    <a:cubicBezTo>
                      <a:pt x="85" y="548"/>
                      <a:pt x="85" y="548"/>
                      <a:pt x="85" y="548"/>
                    </a:cubicBezTo>
                    <a:cubicBezTo>
                      <a:pt x="86" y="552"/>
                      <a:pt x="86" y="557"/>
                      <a:pt x="83" y="559"/>
                    </a:cubicBezTo>
                    <a:cubicBezTo>
                      <a:pt x="57" y="589"/>
                      <a:pt x="57" y="589"/>
                      <a:pt x="57" y="589"/>
                    </a:cubicBezTo>
                    <a:cubicBezTo>
                      <a:pt x="55" y="592"/>
                      <a:pt x="54" y="597"/>
                      <a:pt x="56" y="600"/>
                    </a:cubicBezTo>
                    <a:cubicBezTo>
                      <a:pt x="70" y="622"/>
                      <a:pt x="70" y="622"/>
                      <a:pt x="70" y="622"/>
                    </a:cubicBezTo>
                    <a:cubicBezTo>
                      <a:pt x="72" y="625"/>
                      <a:pt x="77" y="627"/>
                      <a:pt x="80" y="626"/>
                    </a:cubicBezTo>
                    <a:cubicBezTo>
                      <a:pt x="118" y="615"/>
                      <a:pt x="118" y="615"/>
                      <a:pt x="118" y="615"/>
                    </a:cubicBezTo>
                    <a:cubicBezTo>
                      <a:pt x="122" y="614"/>
                      <a:pt x="127" y="615"/>
                      <a:pt x="129" y="618"/>
                    </a:cubicBezTo>
                    <a:cubicBezTo>
                      <a:pt x="143" y="634"/>
                      <a:pt x="143" y="634"/>
                      <a:pt x="143" y="634"/>
                    </a:cubicBezTo>
                    <a:cubicBezTo>
                      <a:pt x="146" y="637"/>
                      <a:pt x="146" y="642"/>
                      <a:pt x="145" y="645"/>
                    </a:cubicBezTo>
                    <a:cubicBezTo>
                      <a:pt x="129" y="681"/>
                      <a:pt x="129" y="681"/>
                      <a:pt x="129" y="681"/>
                    </a:cubicBezTo>
                    <a:cubicBezTo>
                      <a:pt x="127" y="685"/>
                      <a:pt x="128" y="689"/>
                      <a:pt x="131" y="692"/>
                    </a:cubicBezTo>
                    <a:cubicBezTo>
                      <a:pt x="151" y="709"/>
                      <a:pt x="151" y="709"/>
                      <a:pt x="151" y="709"/>
                    </a:cubicBezTo>
                    <a:cubicBezTo>
                      <a:pt x="154" y="711"/>
                      <a:pt x="159" y="711"/>
                      <a:pt x="162" y="709"/>
                    </a:cubicBezTo>
                    <a:cubicBezTo>
                      <a:pt x="195" y="687"/>
                      <a:pt x="195" y="687"/>
                      <a:pt x="195" y="687"/>
                    </a:cubicBezTo>
                    <a:cubicBezTo>
                      <a:pt x="198" y="685"/>
                      <a:pt x="203" y="685"/>
                      <a:pt x="206" y="687"/>
                    </a:cubicBezTo>
                    <a:cubicBezTo>
                      <a:pt x="224" y="699"/>
                      <a:pt x="224" y="699"/>
                      <a:pt x="224" y="699"/>
                    </a:cubicBezTo>
                    <a:cubicBezTo>
                      <a:pt x="227" y="700"/>
                      <a:pt x="230" y="705"/>
                      <a:pt x="229" y="709"/>
                    </a:cubicBezTo>
                    <a:cubicBezTo>
                      <a:pt x="224" y="748"/>
                      <a:pt x="224" y="748"/>
                      <a:pt x="224" y="748"/>
                    </a:cubicBezTo>
                    <a:cubicBezTo>
                      <a:pt x="224" y="752"/>
                      <a:pt x="226" y="756"/>
                      <a:pt x="230" y="757"/>
                    </a:cubicBezTo>
                    <a:cubicBezTo>
                      <a:pt x="254" y="768"/>
                      <a:pt x="254" y="768"/>
                      <a:pt x="254" y="768"/>
                    </a:cubicBezTo>
                    <a:cubicBezTo>
                      <a:pt x="257" y="769"/>
                      <a:pt x="262" y="768"/>
                      <a:pt x="264" y="765"/>
                    </a:cubicBezTo>
                    <a:cubicBezTo>
                      <a:pt x="289" y="734"/>
                      <a:pt x="289" y="734"/>
                      <a:pt x="289" y="734"/>
                    </a:cubicBezTo>
                    <a:cubicBezTo>
                      <a:pt x="292" y="732"/>
                      <a:pt x="296" y="730"/>
                      <a:pt x="300" y="731"/>
                    </a:cubicBezTo>
                    <a:cubicBezTo>
                      <a:pt x="321" y="736"/>
                      <a:pt x="321" y="736"/>
                      <a:pt x="321" y="736"/>
                    </a:cubicBezTo>
                    <a:cubicBezTo>
                      <a:pt x="324" y="737"/>
                      <a:pt x="328" y="741"/>
                      <a:pt x="328" y="744"/>
                    </a:cubicBezTo>
                    <a:cubicBezTo>
                      <a:pt x="335" y="784"/>
                      <a:pt x="335" y="784"/>
                      <a:pt x="335" y="784"/>
                    </a:cubicBezTo>
                    <a:cubicBezTo>
                      <a:pt x="336" y="787"/>
                      <a:pt x="340" y="790"/>
                      <a:pt x="343" y="791"/>
                    </a:cubicBezTo>
                    <a:cubicBezTo>
                      <a:pt x="369" y="794"/>
                      <a:pt x="369" y="794"/>
                      <a:pt x="369" y="794"/>
                    </a:cubicBezTo>
                    <a:cubicBezTo>
                      <a:pt x="373" y="794"/>
                      <a:pt x="377" y="792"/>
                      <a:pt x="378" y="788"/>
                    </a:cubicBezTo>
                    <a:cubicBezTo>
                      <a:pt x="394" y="751"/>
                      <a:pt x="394" y="751"/>
                      <a:pt x="394" y="751"/>
                    </a:cubicBezTo>
                    <a:cubicBezTo>
                      <a:pt x="395" y="748"/>
                      <a:pt x="399" y="745"/>
                      <a:pt x="403" y="745"/>
                    </a:cubicBezTo>
                    <a:cubicBezTo>
                      <a:pt x="424" y="744"/>
                      <a:pt x="424" y="744"/>
                      <a:pt x="424" y="744"/>
                    </a:cubicBezTo>
                    <a:cubicBezTo>
                      <a:pt x="428" y="744"/>
                      <a:pt x="432" y="746"/>
                      <a:pt x="434" y="750"/>
                    </a:cubicBezTo>
                    <a:cubicBezTo>
                      <a:pt x="452" y="785"/>
                      <a:pt x="452" y="785"/>
                      <a:pt x="452" y="785"/>
                    </a:cubicBezTo>
                    <a:cubicBezTo>
                      <a:pt x="454" y="788"/>
                      <a:pt x="458" y="790"/>
                      <a:pt x="462" y="789"/>
                    </a:cubicBezTo>
                    <a:cubicBezTo>
                      <a:pt x="487" y="784"/>
                      <a:pt x="487" y="784"/>
                      <a:pt x="487" y="784"/>
                    </a:cubicBezTo>
                    <a:cubicBezTo>
                      <a:pt x="491" y="784"/>
                      <a:pt x="494" y="780"/>
                      <a:pt x="495" y="776"/>
                    </a:cubicBezTo>
                    <a:cubicBezTo>
                      <a:pt x="498" y="737"/>
                      <a:pt x="498" y="737"/>
                      <a:pt x="498" y="737"/>
                    </a:cubicBezTo>
                    <a:cubicBezTo>
                      <a:pt x="498" y="733"/>
                      <a:pt x="501" y="729"/>
                      <a:pt x="505" y="728"/>
                    </a:cubicBezTo>
                    <a:cubicBezTo>
                      <a:pt x="525" y="721"/>
                      <a:pt x="525" y="721"/>
                      <a:pt x="525" y="721"/>
                    </a:cubicBezTo>
                    <a:cubicBezTo>
                      <a:pt x="528" y="720"/>
                      <a:pt x="533" y="721"/>
                      <a:pt x="536" y="723"/>
                    </a:cubicBezTo>
                    <a:cubicBezTo>
                      <a:pt x="564" y="752"/>
                      <a:pt x="564" y="752"/>
                      <a:pt x="564" y="752"/>
                    </a:cubicBezTo>
                    <a:cubicBezTo>
                      <a:pt x="566" y="754"/>
                      <a:pt x="571" y="755"/>
                      <a:pt x="574" y="753"/>
                    </a:cubicBezTo>
                    <a:cubicBezTo>
                      <a:pt x="597" y="741"/>
                      <a:pt x="597" y="741"/>
                      <a:pt x="597" y="741"/>
                    </a:cubicBezTo>
                    <a:cubicBezTo>
                      <a:pt x="601" y="739"/>
                      <a:pt x="603" y="735"/>
                      <a:pt x="602" y="731"/>
                    </a:cubicBezTo>
                    <a:cubicBezTo>
                      <a:pt x="594" y="692"/>
                      <a:pt x="594" y="692"/>
                      <a:pt x="594" y="692"/>
                    </a:cubicBezTo>
                    <a:cubicBezTo>
                      <a:pt x="593" y="689"/>
                      <a:pt x="595" y="684"/>
                      <a:pt x="598" y="682"/>
                    </a:cubicBezTo>
                    <a:cubicBezTo>
                      <a:pt x="615" y="669"/>
                      <a:pt x="615" y="669"/>
                      <a:pt x="615" y="669"/>
                    </a:cubicBezTo>
                    <a:cubicBezTo>
                      <a:pt x="618" y="667"/>
                      <a:pt x="623" y="666"/>
                      <a:pt x="626" y="668"/>
                    </a:cubicBezTo>
                    <a:cubicBezTo>
                      <a:pt x="661" y="687"/>
                      <a:pt x="661" y="687"/>
                      <a:pt x="661" y="687"/>
                    </a:cubicBezTo>
                    <a:cubicBezTo>
                      <a:pt x="664" y="689"/>
                      <a:pt x="669" y="688"/>
                      <a:pt x="671" y="685"/>
                    </a:cubicBezTo>
                    <a:cubicBezTo>
                      <a:pt x="690" y="667"/>
                      <a:pt x="690" y="667"/>
                      <a:pt x="690" y="667"/>
                    </a:cubicBezTo>
                    <a:cubicBezTo>
                      <a:pt x="692" y="664"/>
                      <a:pt x="693" y="659"/>
                      <a:pt x="691" y="656"/>
                    </a:cubicBezTo>
                    <a:cubicBezTo>
                      <a:pt x="672" y="621"/>
                      <a:pt x="672" y="621"/>
                      <a:pt x="672" y="621"/>
                    </a:cubicBezTo>
                    <a:cubicBezTo>
                      <a:pt x="670" y="618"/>
                      <a:pt x="670" y="613"/>
                      <a:pt x="673" y="610"/>
                    </a:cubicBezTo>
                    <a:cubicBezTo>
                      <a:pt x="685" y="593"/>
                      <a:pt x="685" y="593"/>
                      <a:pt x="685" y="593"/>
                    </a:cubicBezTo>
                    <a:cubicBezTo>
                      <a:pt x="687" y="590"/>
                      <a:pt x="692" y="588"/>
                      <a:pt x="695" y="589"/>
                    </a:cubicBezTo>
                    <a:cubicBezTo>
                      <a:pt x="735" y="597"/>
                      <a:pt x="735" y="597"/>
                      <a:pt x="735" y="597"/>
                    </a:cubicBezTo>
                    <a:cubicBezTo>
                      <a:pt x="738" y="597"/>
                      <a:pt x="742" y="595"/>
                      <a:pt x="744" y="592"/>
                    </a:cubicBezTo>
                    <a:cubicBezTo>
                      <a:pt x="756" y="569"/>
                      <a:pt x="756" y="569"/>
                      <a:pt x="756" y="569"/>
                    </a:cubicBezTo>
                    <a:cubicBezTo>
                      <a:pt x="758" y="565"/>
                      <a:pt x="757" y="561"/>
                      <a:pt x="754" y="558"/>
                    </a:cubicBezTo>
                    <a:cubicBezTo>
                      <a:pt x="726" y="531"/>
                      <a:pt x="726" y="531"/>
                      <a:pt x="726" y="531"/>
                    </a:cubicBezTo>
                    <a:cubicBezTo>
                      <a:pt x="723" y="528"/>
                      <a:pt x="722" y="523"/>
                      <a:pt x="723" y="520"/>
                    </a:cubicBezTo>
                    <a:cubicBezTo>
                      <a:pt x="730" y="500"/>
                      <a:pt x="730" y="500"/>
                      <a:pt x="730" y="500"/>
                    </a:cubicBezTo>
                    <a:cubicBezTo>
                      <a:pt x="731" y="496"/>
                      <a:pt x="735" y="493"/>
                      <a:pt x="739" y="493"/>
                    </a:cubicBezTo>
                    <a:cubicBezTo>
                      <a:pt x="778" y="488"/>
                      <a:pt x="778" y="488"/>
                      <a:pt x="778" y="488"/>
                    </a:cubicBezTo>
                    <a:cubicBezTo>
                      <a:pt x="782" y="488"/>
                      <a:pt x="785" y="485"/>
                      <a:pt x="786" y="481"/>
                    </a:cubicBezTo>
                    <a:cubicBezTo>
                      <a:pt x="791" y="455"/>
                      <a:pt x="791" y="455"/>
                      <a:pt x="791" y="455"/>
                    </a:cubicBezTo>
                    <a:cubicBezTo>
                      <a:pt x="791" y="452"/>
                      <a:pt x="789" y="447"/>
                      <a:pt x="786" y="446"/>
                    </a:cubicBezTo>
                    <a:cubicBezTo>
                      <a:pt x="750" y="428"/>
                      <a:pt x="750" y="428"/>
                      <a:pt x="750" y="428"/>
                    </a:cubicBezTo>
                    <a:cubicBezTo>
                      <a:pt x="747" y="426"/>
                      <a:pt x="745" y="422"/>
                      <a:pt x="745" y="419"/>
                    </a:cubicBezTo>
                    <a:cubicBezTo>
                      <a:pt x="745" y="397"/>
                      <a:pt x="745" y="397"/>
                      <a:pt x="745" y="397"/>
                    </a:cubicBezTo>
                    <a:cubicBezTo>
                      <a:pt x="745" y="393"/>
                      <a:pt x="748" y="389"/>
                      <a:pt x="752" y="388"/>
                    </a:cubicBezTo>
                    <a:cubicBezTo>
                      <a:pt x="788" y="372"/>
                      <a:pt x="788" y="372"/>
                      <a:pt x="788" y="372"/>
                    </a:cubicBezTo>
                    <a:cubicBezTo>
                      <a:pt x="792" y="371"/>
                      <a:pt x="794" y="367"/>
                      <a:pt x="794" y="363"/>
                    </a:cubicBezTo>
                    <a:lnTo>
                      <a:pt x="790" y="337"/>
                    </a:lnTo>
                    <a:close/>
                  </a:path>
                </a:pathLst>
              </a:custGeom>
              <a:gradFill>
                <a:gsLst>
                  <a:gs pos="100000">
                    <a:srgbClr val="D7D7D7"/>
                  </a:gs>
                  <a:gs pos="0">
                    <a:srgbClr val="F9F8FA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02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椭圆 8"/>
              <p:cNvSpPr/>
              <p:nvPr/>
            </p:nvSpPr>
            <p:spPr>
              <a:xfrm>
                <a:off x="10243307" y="-165867"/>
                <a:ext cx="963827" cy="963827"/>
              </a:xfrm>
              <a:prstGeom prst="ellipse">
                <a:avLst/>
              </a:prstGeom>
              <a:solidFill>
                <a:srgbClr val="9FC628"/>
              </a:solidFill>
              <a:ln w="136525">
                <a:gradFill>
                  <a:gsLst>
                    <a:gs pos="0">
                      <a:srgbClr val="C9C7C8"/>
                    </a:gs>
                    <a:gs pos="100000">
                      <a:srgbClr val="F9F9F8"/>
                    </a:gs>
                  </a:gsLst>
                  <a:lin ang="5400000" scaled="1"/>
                </a:gradFill>
              </a:ln>
              <a:effectLst>
                <a:innerShdw blurRad="215900" dist="88900" dir="16200000">
                  <a:prstClr val="black">
                    <a:alpha val="4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25"/>
              </a:p>
            </p:txBody>
          </p:sp>
        </p:grpSp>
        <p:grpSp>
          <p:nvGrpSpPr>
            <p:cNvPr id="82" name="组合 54"/>
            <p:cNvGrpSpPr>
              <a:grpSpLocks/>
            </p:cNvGrpSpPr>
            <p:nvPr/>
          </p:nvGrpSpPr>
          <p:grpSpPr bwMode="auto">
            <a:xfrm>
              <a:off x="4289" y="1949"/>
              <a:ext cx="866" cy="866"/>
              <a:chOff x="4619504" y="2380975"/>
              <a:chExt cx="3138274" cy="3138274"/>
            </a:xfrm>
          </p:grpSpPr>
          <p:grpSp>
            <p:nvGrpSpPr>
              <p:cNvPr id="83" name="椭圆 56"/>
              <p:cNvGrpSpPr>
                <a:grpSpLocks/>
              </p:cNvGrpSpPr>
              <p:nvPr/>
            </p:nvGrpSpPr>
            <p:grpSpPr bwMode="auto">
              <a:xfrm>
                <a:off x="4603676" y="2372160"/>
                <a:ext cx="3169927" cy="3155901"/>
                <a:chOff x="5407152" y="2743200"/>
                <a:chExt cx="1377696" cy="1371600"/>
              </a:xfrm>
            </p:grpSpPr>
            <p:pic>
              <p:nvPicPr>
                <p:cNvPr id="85" name="椭圆 56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152" y="2743200"/>
                  <a:ext cx="1377696" cy="137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Text Box 5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5613775" y="2946775"/>
                  <a:ext cx="964451" cy="9644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en-US" altLang="en-US" sz="2025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4" name="圆角矩形 57"/>
              <p:cNvSpPr>
                <a:spLocks noChangeArrowheads="1"/>
              </p:cNvSpPr>
              <p:nvPr/>
            </p:nvSpPr>
            <p:spPr bwMode="auto">
              <a:xfrm rot="2700000">
                <a:off x="5030747" y="2792218"/>
                <a:ext cx="2315789" cy="231578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B8BBBC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en-US" altLang="en-US" sz="2025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93" name="Picture 5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02" y="2770910"/>
            <a:ext cx="1134071" cy="144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1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 decel="100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" grpId="0" animBg="1"/>
      <p:bldP spid="45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199500"/>
            <a:ext cx="10287000" cy="145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33" name="TextBox 32"/>
          <p:cNvSpPr txBox="1"/>
          <p:nvPr/>
        </p:nvSpPr>
        <p:spPr>
          <a:xfrm>
            <a:off x="4272108" y="804473"/>
            <a:ext cx="17427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4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3882483" y="1447309"/>
            <a:ext cx="2522037" cy="37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2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  PAGE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4190" y="1646802"/>
            <a:ext cx="4009374" cy="0"/>
          </a:xfrm>
          <a:prstGeom prst="line">
            <a:avLst/>
          </a:prstGeom>
          <a:ln w="1270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277626" y="1646802"/>
            <a:ext cx="4009374" cy="0"/>
          </a:xfrm>
          <a:prstGeom prst="line">
            <a:avLst/>
          </a:prstGeom>
          <a:ln w="1270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07226" y="2328554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/>
          </a:p>
        </p:txBody>
      </p:sp>
      <p:sp>
        <p:nvSpPr>
          <p:cNvPr id="49" name="矩形 48"/>
          <p:cNvSpPr/>
          <p:nvPr/>
        </p:nvSpPr>
        <p:spPr>
          <a:xfrm>
            <a:off x="207226" y="2976626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 baseline="-25000" dirty="0"/>
          </a:p>
        </p:txBody>
      </p:sp>
      <p:sp>
        <p:nvSpPr>
          <p:cNvPr id="50" name="矩形 49"/>
          <p:cNvSpPr/>
          <p:nvPr/>
        </p:nvSpPr>
        <p:spPr>
          <a:xfrm>
            <a:off x="207226" y="3624699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330035" y="2318100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035" y="2976626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0035" y="3624697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79333" y="2328555"/>
            <a:ext cx="2262158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2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数据模板填充目的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79333" y="2977487"/>
            <a:ext cx="2262158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填充模板数据结构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79332" y="3624699"/>
            <a:ext cx="2002471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数据项数据结构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22" y="1817160"/>
            <a:ext cx="5276432" cy="426469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24456" y="4246227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 baseline="-25000" dirty="0"/>
          </a:p>
        </p:txBody>
      </p:sp>
      <p:sp>
        <p:nvSpPr>
          <p:cNvPr id="18" name="TextBox 57"/>
          <p:cNvSpPr txBox="1"/>
          <p:nvPr/>
        </p:nvSpPr>
        <p:spPr>
          <a:xfrm>
            <a:off x="347265" y="4246225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6"/>
          <p:cNvSpPr txBox="1"/>
          <p:nvPr/>
        </p:nvSpPr>
        <p:spPr>
          <a:xfrm>
            <a:off x="1196562" y="4246227"/>
            <a:ext cx="2521844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数据填充应用的功能</a:t>
            </a:r>
          </a:p>
        </p:txBody>
      </p:sp>
      <p:sp>
        <p:nvSpPr>
          <p:cNvPr id="20" name="矩形 19"/>
          <p:cNvSpPr/>
          <p:nvPr/>
        </p:nvSpPr>
        <p:spPr>
          <a:xfrm>
            <a:off x="244974" y="4890997"/>
            <a:ext cx="716662" cy="4050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25" baseline="-25000" dirty="0"/>
          </a:p>
        </p:txBody>
      </p:sp>
      <p:sp>
        <p:nvSpPr>
          <p:cNvPr id="21" name="TextBox 57"/>
          <p:cNvSpPr txBox="1"/>
          <p:nvPr/>
        </p:nvSpPr>
        <p:spPr>
          <a:xfrm>
            <a:off x="367783" y="4890995"/>
            <a:ext cx="52450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2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66"/>
          <p:cNvSpPr txBox="1"/>
          <p:nvPr/>
        </p:nvSpPr>
        <p:spPr>
          <a:xfrm>
            <a:off x="1217080" y="4890997"/>
            <a:ext cx="2262158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数据模板配置界面</a:t>
            </a:r>
          </a:p>
        </p:txBody>
      </p:sp>
    </p:spTree>
    <p:extLst>
      <p:ext uri="{BB962C8B-B14F-4D97-AF65-F5344CB8AC3E}">
        <p14:creationId xmlns:p14="http://schemas.microsoft.com/office/powerpoint/2010/main" val="293854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1" y="40269"/>
            <a:ext cx="8162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C00000"/>
                </a:solidFill>
              </a:rPr>
              <a:t>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262158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数据模板填充目的</a:t>
            </a:r>
            <a:endParaRPr lang="zh-CN" altLang="en-US" sz="202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0" y="818976"/>
            <a:ext cx="4101159" cy="5824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59" y="655314"/>
            <a:ext cx="4233722" cy="5987997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347749" y="3308233"/>
            <a:ext cx="1414781" cy="84582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262158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填充模板数据结构</a:t>
            </a:r>
            <a:endParaRPr lang="zh-CN" altLang="en-US" sz="202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90" y="847349"/>
            <a:ext cx="9487777" cy="54201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43700" y="670141"/>
            <a:ext cx="3337560" cy="22877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数据来源类型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Order_Attribute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Feature_Group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Feature_Value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Feature_Value_Desc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Commodity_Code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Commodity_Code_PartNumber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Commodity_PN_desc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GEEP_Barcode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FIX_VALUE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10800000" flipV="1">
            <a:off x="6347461" y="2957884"/>
            <a:ext cx="983643" cy="599513"/>
          </a:xfrm>
          <a:prstGeom prst="bentConnector3">
            <a:avLst>
              <a:gd name="adj1" fmla="val 31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63440" y="5074920"/>
            <a:ext cx="2316482" cy="1057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数据转换类型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截止规则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转义规则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flipV="1">
            <a:off x="6743700" y="4328160"/>
            <a:ext cx="845823" cy="746760"/>
          </a:xfrm>
          <a:prstGeom prst="bentConnector3">
            <a:avLst>
              <a:gd name="adj1" fmla="val 315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0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002471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数据项数据结构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9" y="847349"/>
            <a:ext cx="10078111" cy="5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04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521844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数据填充应用的功能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50268"/>
              </p:ext>
            </p:extLst>
          </p:nvPr>
        </p:nvGraphicFramePr>
        <p:xfrm>
          <a:off x="287144" y="741930"/>
          <a:ext cx="9588375" cy="565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16">
                  <a:extLst>
                    <a:ext uri="{9D8B030D-6E8A-4147-A177-3AD203B41FA5}">
                      <a16:colId xmlns:a16="http://schemas.microsoft.com/office/drawing/2014/main" val="100884526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252026039"/>
                    </a:ext>
                  </a:extLst>
                </a:gridCol>
                <a:gridCol w="5928359">
                  <a:extLst>
                    <a:ext uri="{9D8B030D-6E8A-4147-A177-3AD203B41FA5}">
                      <a16:colId xmlns:a16="http://schemas.microsoft.com/office/drawing/2014/main" val="1051395017"/>
                    </a:ext>
                  </a:extLst>
                </a:gridCol>
              </a:tblGrid>
              <a:tr h="404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业务类型编码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业务类型描述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23735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CERTIFICATE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证书打印上传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47527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CheckList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安检单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37973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MILESTONEREPORT_ERP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报工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432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ORDER_CHECK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检测线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62487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ORDER_NAMEPLATE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铭牌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10269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ORDER_TIRE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轮胎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52536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ORDER_TORQUE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扭矩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87247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PBUMPER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小涂装前后保险杠条码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68312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PCAR_CARD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随车卡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83618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PMANIFEST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装车单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21970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PVIN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VIN</a:t>
                      </a:r>
                      <a:r>
                        <a:rPr lang="zh-CN" altLang="en-US" dirty="0" smtClean="0"/>
                        <a:t>条码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98145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生产队列显示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80252"/>
                  </a:ext>
                </a:extLst>
              </a:tr>
              <a:tr h="4042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VIN_IMPRINT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VIN</a:t>
                      </a:r>
                      <a:r>
                        <a:rPr lang="zh-CN" altLang="en-US" dirty="0" smtClean="0"/>
                        <a:t>打刻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3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262158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数据模板配置界面</a:t>
            </a:r>
            <a:endParaRPr lang="zh-CN" altLang="en-US" sz="20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72" y="642614"/>
            <a:ext cx="8847473" cy="59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262158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数据模板配置界面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642614"/>
            <a:ext cx="8933728" cy="60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440" y="40269"/>
            <a:ext cx="81625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05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619" y="139463"/>
            <a:ext cx="2262158" cy="40395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数据模板配置界面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42614"/>
            <a:ext cx="9033741" cy="60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160</Words>
  <Application>Microsoft Office PowerPoint</Application>
  <PresentationFormat>35 毫米幻灯片</PresentationFormat>
  <Paragraphs>95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方正超粗黑简体</vt:lpstr>
      <vt:lpstr>经典特宋简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TimLiu</cp:lastModifiedBy>
  <cp:revision>52</cp:revision>
  <dcterms:created xsi:type="dcterms:W3CDTF">2015-11-25T10:55:31Z</dcterms:created>
  <dcterms:modified xsi:type="dcterms:W3CDTF">2019-03-25T13:03:15Z</dcterms:modified>
</cp:coreProperties>
</file>