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b433e898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b433e898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b433e898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b433e898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b433e898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b433e898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b433e898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b433e898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Simulator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1118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Shir0dev_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934650" y="393750"/>
            <a:ext cx="1274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478050" y="3696450"/>
            <a:ext cx="2187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Solo Developer</a:t>
            </a:r>
            <a:endParaRPr sz="22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050" y="1285175"/>
            <a:ext cx="1789900" cy="21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8069" l="0" r="0" t="19367"/>
          <a:stretch/>
        </p:blipFill>
        <p:spPr>
          <a:xfrm>
            <a:off x="1890088" y="1591900"/>
            <a:ext cx="5363824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2622450" y="1810500"/>
            <a:ext cx="3899100" cy="1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Time Management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Abstractifying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Component-Based Development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Possibilities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2934750" y="1721850"/>
            <a:ext cx="3274500" cy="16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Better UX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Customizable Abilities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Choice System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Dynamic Combat (not scripted)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