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269" r:id="rId2"/>
    <p:sldId id="284" r:id="rId3"/>
    <p:sldId id="283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2F97"/>
    <a:srgbClr val="E6AF00"/>
    <a:srgbClr val="ED416A"/>
    <a:srgbClr val="FF9999"/>
    <a:srgbClr val="FFCCFF"/>
    <a:srgbClr val="F1D5F3"/>
    <a:srgbClr val="EBC4EE"/>
    <a:srgbClr val="FEFCFE"/>
    <a:srgbClr val="F3DBF5"/>
    <a:srgbClr val="D47F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0" autoAdjust="0"/>
    <p:restoredTop sz="94660"/>
  </p:normalViewPr>
  <p:slideViewPr>
    <p:cSldViewPr>
      <p:cViewPr varScale="1">
        <p:scale>
          <a:sx n="65" d="100"/>
          <a:sy n="65" d="100"/>
        </p:scale>
        <p:origin x="-63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54AE4-AEBD-4129-93B7-4F858E9285EB}" type="datetimeFigureOut">
              <a:rPr lang="zh-TW" altLang="en-US" smtClean="0"/>
              <a:t>2016/8/23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35A472-13D8-4028-8DC9-D3672B0A7C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5141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218B2-4D4B-4452-9203-3069B0D512A3}" type="datetimeFigureOut">
              <a:rPr lang="zh-TW" altLang="en-US" smtClean="0"/>
              <a:t>2016/8/23</a:t>
            </a:fld>
            <a:endParaRPr lang="zh-TW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42800-FB5E-4C76-94A1-B9D2C6EAF3F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218B2-4D4B-4452-9203-3069B0D512A3}" type="datetimeFigureOut">
              <a:rPr lang="zh-TW" altLang="en-US" smtClean="0"/>
              <a:t>2016/8/23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42800-FB5E-4C76-94A1-B9D2C6EAF3F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218B2-4D4B-4452-9203-3069B0D512A3}" type="datetimeFigureOut">
              <a:rPr lang="zh-TW" altLang="en-US" smtClean="0"/>
              <a:t>2016/8/23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42800-FB5E-4C76-94A1-B9D2C6EAF3F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218B2-4D4B-4452-9203-3069B0D512A3}" type="datetimeFigureOut">
              <a:rPr lang="zh-TW" altLang="en-US" smtClean="0"/>
              <a:t>2016/8/23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42800-FB5E-4C76-94A1-B9D2C6EAF3F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218B2-4D4B-4452-9203-3069B0D512A3}" type="datetimeFigureOut">
              <a:rPr lang="zh-TW" altLang="en-US" smtClean="0"/>
              <a:t>2016/8/23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42800-FB5E-4C76-94A1-B9D2C6EAF3F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218B2-4D4B-4452-9203-3069B0D512A3}" type="datetimeFigureOut">
              <a:rPr lang="zh-TW" altLang="en-US" smtClean="0"/>
              <a:t>2016/8/23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42800-FB5E-4C76-94A1-B9D2C6EAF3F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218B2-4D4B-4452-9203-3069B0D512A3}" type="datetimeFigureOut">
              <a:rPr lang="zh-TW" altLang="en-US" smtClean="0"/>
              <a:t>2016/8/23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42800-FB5E-4C76-94A1-B9D2C6EAF3F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218B2-4D4B-4452-9203-3069B0D512A3}" type="datetimeFigureOut">
              <a:rPr lang="zh-TW" altLang="en-US" smtClean="0"/>
              <a:t>2016/8/23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42800-FB5E-4C76-94A1-B9D2C6EAF3F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218B2-4D4B-4452-9203-3069B0D512A3}" type="datetimeFigureOut">
              <a:rPr lang="zh-TW" altLang="en-US" smtClean="0"/>
              <a:t>2016/8/23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42800-FB5E-4C76-94A1-B9D2C6EAF3F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218B2-4D4B-4452-9203-3069B0D512A3}" type="datetimeFigureOut">
              <a:rPr lang="zh-TW" altLang="en-US" smtClean="0"/>
              <a:t>2016/8/23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42800-FB5E-4C76-94A1-B9D2C6EAF3F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218B2-4D4B-4452-9203-3069B0D512A3}" type="datetimeFigureOut">
              <a:rPr lang="zh-TW" altLang="en-US" smtClean="0"/>
              <a:t>2016/8/23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5042800-FB5E-4C76-94A1-B9D2C6EAF3F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69218B2-4D4B-4452-9203-3069B0D512A3}" type="datetimeFigureOut">
              <a:rPr lang="zh-TW" altLang="en-US" smtClean="0"/>
              <a:t>2016/8/23</a:t>
            </a:fld>
            <a:endParaRPr lang="zh-TW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5042800-FB5E-4C76-94A1-B9D2C6EAF3F9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line-sweep-algorithms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>
                <a:ea typeface="標楷體" pitchFamily="65" charset="-120"/>
              </a:rPr>
              <a:t>Draw out intersection points</a:t>
            </a:r>
            <a:endParaRPr lang="zh-TW" altLang="en-US" sz="3200" dirty="0"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3297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5192" y="404664"/>
            <a:ext cx="6131024" cy="578328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>
                <a:latin typeface="+mn-lt"/>
                <a:ea typeface="標楷體" pitchFamily="65" charset="-120"/>
              </a:rPr>
              <a:t>Line-Line</a:t>
            </a:r>
            <a:r>
              <a:rPr lang="zh-TW" altLang="en-US" dirty="0" smtClean="0">
                <a:latin typeface="+mn-lt"/>
                <a:ea typeface="標楷體" pitchFamily="65" charset="-120"/>
              </a:rPr>
              <a:t>之間的交點</a:t>
            </a:r>
            <a:endParaRPr lang="zh-TW" altLang="en-US" dirty="0">
              <a:latin typeface="+mn-lt"/>
              <a:ea typeface="標楷體" pitchFamily="65" charset="-120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980728"/>
            <a:ext cx="5947463" cy="5127848"/>
          </a:xfrm>
        </p:spPr>
      </p:pic>
      <p:sp>
        <p:nvSpPr>
          <p:cNvPr id="6" name="文字方塊 5"/>
          <p:cNvSpPr txBox="1"/>
          <p:nvPr/>
        </p:nvSpPr>
        <p:spPr>
          <a:xfrm>
            <a:off x="3275856" y="6268670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ea typeface="標楷體" pitchFamily="65" charset="-120"/>
              </a:rPr>
              <a:t>Arc-Line </a:t>
            </a:r>
            <a:r>
              <a:rPr lang="en-US" altLang="zh-TW" sz="2800" dirty="0">
                <a:ea typeface="標楷體" pitchFamily="65" charset="-120"/>
              </a:rPr>
              <a:t>&amp; </a:t>
            </a:r>
            <a:r>
              <a:rPr lang="en-US" altLang="zh-TW" sz="2800" dirty="0" smtClean="0">
                <a:ea typeface="標楷體" pitchFamily="65" charset="-120"/>
              </a:rPr>
              <a:t>Arc-Arc </a:t>
            </a:r>
            <a:r>
              <a:rPr lang="zh-TW" altLang="en-US" sz="2800" dirty="0">
                <a:ea typeface="標楷體" pitchFamily="65" charset="-120"/>
              </a:rPr>
              <a:t>的交點還在</a:t>
            </a:r>
            <a:r>
              <a:rPr lang="en-US" altLang="zh-TW" sz="2800" dirty="0" smtClean="0">
                <a:ea typeface="標楷體" pitchFamily="65" charset="-120"/>
              </a:rPr>
              <a:t>debug</a:t>
            </a:r>
            <a:endParaRPr lang="zh-TW" altLang="en-US" sz="2800" dirty="0"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40419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目前進度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1.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思考如何區分並分別儲存不同</a:t>
            </a:r>
            <a:r>
              <a:rPr lang="en-US" altLang="zh-TW" dirty="0">
                <a:ea typeface="標楷體" pitchFamily="65" charset="-120"/>
              </a:rPr>
              <a:t>U</a:t>
            </a:r>
            <a:r>
              <a:rPr lang="en-US" altLang="zh-TW" dirty="0" smtClean="0">
                <a:ea typeface="標楷體" pitchFamily="65" charset="-120"/>
              </a:rPr>
              <a:t>nion.</a:t>
            </a:r>
            <a:endParaRPr lang="en-US" altLang="zh-TW" dirty="0" smtClean="0">
              <a:ea typeface="標楷體" pitchFamily="65" charset="-120"/>
            </a:endParaRPr>
          </a:p>
          <a:p>
            <a:r>
              <a:rPr lang="en-US" altLang="zh-TW" dirty="0" smtClean="0">
                <a:ea typeface="標楷體" pitchFamily="65" charset="-120"/>
              </a:rPr>
              <a:t>2.Unio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n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的儲存結構還沒決定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7947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線">
  <a:themeElements>
    <a:clrScheme name="流線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線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線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4131</TotalTime>
  <Words>37</Words>
  <Application>Microsoft Office PowerPoint</Application>
  <PresentationFormat>如螢幕大小 (4:3)</PresentationFormat>
  <Paragraphs>7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流線</vt:lpstr>
      <vt:lpstr>line-sweep-algorithms</vt:lpstr>
      <vt:lpstr>Line-Line之間的交點</vt:lpstr>
      <vt:lpstr>目前進度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225</cp:revision>
  <dcterms:created xsi:type="dcterms:W3CDTF">2016-07-12T00:52:04Z</dcterms:created>
  <dcterms:modified xsi:type="dcterms:W3CDTF">2016-08-23T07:06:31Z</dcterms:modified>
</cp:coreProperties>
</file>