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lef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Alef-bold.fntdata"/><Relationship Id="rId10" Type="http://schemas.openxmlformats.org/officeDocument/2006/relationships/font" Target="fonts/Alef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792225" y="409325"/>
            <a:ext cx="7878072" cy="67605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4C2F4"/>
                </a:solidFill>
                <a:latin typeface="Varela Round"/>
              </a:rPr>
              <a:t>הזמנה ליום הולדת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227325" y="2014250"/>
            <a:ext cx="8001000" cy="29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00"/>
                </a:solidFill>
                <a:latin typeface="Alef"/>
                <a:ea typeface="Alef"/>
                <a:cs typeface="Alef"/>
                <a:sym typeface="Alef"/>
              </a:rPr>
              <a:t>יונתן ועידו שמחים להזמינכם ליום הולדתם ה - 9 ! </a:t>
            </a:r>
            <a:endParaRPr sz="3000">
              <a:solidFill>
                <a:srgbClr val="CC0000"/>
              </a:solidFill>
              <a:latin typeface="Alef"/>
              <a:ea typeface="Alef"/>
              <a:cs typeface="Alef"/>
              <a:sym typeface="Alef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ef"/>
              <a:ea typeface="Alef"/>
              <a:cs typeface="Alef"/>
              <a:sym typeface="Alef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ef"/>
              <a:ea typeface="Alef"/>
              <a:cs typeface="Alef"/>
              <a:sym typeface="Alef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ef"/>
              <a:ea typeface="Alef"/>
              <a:cs typeface="Alef"/>
              <a:sym typeface="Alef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ef"/>
              <a:ea typeface="Alef"/>
              <a:cs typeface="Alef"/>
              <a:sym typeface="Alef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  <a:latin typeface="Alef"/>
                <a:ea typeface="Alef"/>
                <a:cs typeface="Alef"/>
                <a:sym typeface="Alef"/>
              </a:rPr>
              <a:t>מתי?</a:t>
            </a:r>
            <a:r>
              <a:rPr lang="en" sz="1800">
                <a:latin typeface="Alef"/>
                <a:ea typeface="Alef"/>
                <a:cs typeface="Alef"/>
                <a:sym typeface="Alef"/>
              </a:rPr>
              <a:t> יום שלישי 15.5.18 בשעה 17:00 - 19:00</a:t>
            </a:r>
            <a:endParaRPr sz="1800">
              <a:latin typeface="Alef"/>
              <a:ea typeface="Alef"/>
              <a:cs typeface="Alef"/>
              <a:sym typeface="Alef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ef"/>
              <a:ea typeface="Alef"/>
              <a:cs typeface="Alef"/>
              <a:sym typeface="Alef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  <a:latin typeface="Alef"/>
                <a:ea typeface="Alef"/>
                <a:cs typeface="Alef"/>
                <a:sym typeface="Alef"/>
              </a:rPr>
              <a:t>איפה?</a:t>
            </a:r>
            <a:r>
              <a:rPr lang="en" sz="1800">
                <a:latin typeface="Alef"/>
                <a:ea typeface="Alef"/>
                <a:cs typeface="Alef"/>
                <a:sym typeface="Alef"/>
              </a:rPr>
              <a:t> ניפגש בפארק דקר, ברחבה העגולה</a:t>
            </a:r>
            <a:endParaRPr sz="1800">
              <a:latin typeface="Alef"/>
              <a:ea typeface="Alef"/>
              <a:cs typeface="Alef"/>
              <a:sym typeface="Alef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25" y="2787200"/>
            <a:ext cx="2656480" cy="209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792225" y="409325"/>
            <a:ext cx="7878072" cy="67605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4C2F4"/>
                </a:solidFill>
                <a:latin typeface="Varela Round"/>
              </a:rPr>
              <a:t>הזמנה ליום הולדת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2435950" y="1957950"/>
            <a:ext cx="6324000" cy="29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CC0000"/>
              </a:solidFill>
              <a:latin typeface="Alef"/>
              <a:ea typeface="Alef"/>
              <a:cs typeface="Alef"/>
              <a:sym typeface="Alef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CC0000"/>
              </a:solidFill>
              <a:latin typeface="Alef"/>
              <a:ea typeface="Alef"/>
              <a:cs typeface="Alef"/>
              <a:sym typeface="Alef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00"/>
                </a:solidFill>
                <a:latin typeface="Alef"/>
                <a:ea typeface="Alef"/>
                <a:cs typeface="Alef"/>
                <a:sym typeface="Alef"/>
              </a:rPr>
              <a:t>יונתן ועידו שמחים להזמינכם ליום הולדתם ה - 9 ! </a:t>
            </a:r>
            <a:endParaRPr sz="1800">
              <a:latin typeface="Alef"/>
              <a:ea typeface="Alef"/>
              <a:cs typeface="Alef"/>
              <a:sym typeface="Alef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  <a:latin typeface="Alef"/>
                <a:ea typeface="Alef"/>
                <a:cs typeface="Alef"/>
                <a:sym typeface="Alef"/>
              </a:rPr>
              <a:t>מתי?</a:t>
            </a:r>
            <a:r>
              <a:rPr lang="en" sz="1800">
                <a:latin typeface="Alef"/>
                <a:ea typeface="Alef"/>
                <a:cs typeface="Alef"/>
                <a:sym typeface="Alef"/>
              </a:rPr>
              <a:t> יום שלישי 15.5.18 בשעה 17:00 - 19:00</a:t>
            </a:r>
            <a:endParaRPr sz="1800">
              <a:latin typeface="Alef"/>
              <a:ea typeface="Alef"/>
              <a:cs typeface="Alef"/>
              <a:sym typeface="Alef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ef"/>
              <a:ea typeface="Alef"/>
              <a:cs typeface="Alef"/>
              <a:sym typeface="Alef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  <a:latin typeface="Alef"/>
                <a:ea typeface="Alef"/>
                <a:cs typeface="Alef"/>
                <a:sym typeface="Alef"/>
              </a:rPr>
              <a:t>איפה?</a:t>
            </a:r>
            <a:r>
              <a:rPr lang="en" sz="1800">
                <a:latin typeface="Alef"/>
                <a:ea typeface="Alef"/>
                <a:cs typeface="Alef"/>
                <a:sym typeface="Alef"/>
              </a:rPr>
              <a:t> ניפגש בפארק דקר, ברחבה העגולה</a:t>
            </a:r>
            <a:endParaRPr sz="1800">
              <a:latin typeface="Alef"/>
              <a:ea typeface="Alef"/>
              <a:cs typeface="Alef"/>
              <a:sym typeface="Alef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25" y="2787200"/>
            <a:ext cx="2656480" cy="209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792225" y="409325"/>
            <a:ext cx="7878072" cy="67605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4C2F4"/>
                </a:solidFill>
                <a:latin typeface="Varela Round"/>
              </a:rPr>
              <a:t>הזמנה ליום הולדת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792225" y="1264800"/>
            <a:ext cx="8001000" cy="3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00"/>
                </a:solidFill>
                <a:latin typeface="Alef"/>
                <a:ea typeface="Alef"/>
                <a:cs typeface="Alef"/>
                <a:sym typeface="Alef"/>
              </a:rPr>
              <a:t>יונתן ועידו שמחים להזמינכם ליום הולדתם ה - 9 ! </a:t>
            </a:r>
            <a:endParaRPr sz="3000">
              <a:solidFill>
                <a:srgbClr val="CC0000"/>
              </a:solidFill>
              <a:latin typeface="Alef"/>
              <a:ea typeface="Alef"/>
              <a:cs typeface="Alef"/>
              <a:sym typeface="Alef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ef"/>
              <a:ea typeface="Alef"/>
              <a:cs typeface="Alef"/>
              <a:sym typeface="Alef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  <a:latin typeface="Alef"/>
                <a:ea typeface="Alef"/>
                <a:cs typeface="Alef"/>
                <a:sym typeface="Alef"/>
              </a:rPr>
              <a:t>מ</a:t>
            </a:r>
            <a:r>
              <a:rPr lang="en" sz="2400">
                <a:solidFill>
                  <a:srgbClr val="6AA84F"/>
                </a:solidFill>
                <a:latin typeface="Alef"/>
                <a:ea typeface="Alef"/>
                <a:cs typeface="Alef"/>
                <a:sym typeface="Alef"/>
              </a:rPr>
              <a:t>תי?</a:t>
            </a:r>
            <a:r>
              <a:rPr lang="en" sz="1800">
                <a:latin typeface="Alef"/>
                <a:ea typeface="Alef"/>
                <a:cs typeface="Alef"/>
                <a:sym typeface="Alef"/>
              </a:rPr>
              <a:t> יום שלישי 15.5.18 בשעה 17:00 - 19:00</a:t>
            </a:r>
            <a:endParaRPr sz="1800">
              <a:latin typeface="Alef"/>
              <a:ea typeface="Alef"/>
              <a:cs typeface="Alef"/>
              <a:sym typeface="Alef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ef"/>
              <a:ea typeface="Alef"/>
              <a:cs typeface="Alef"/>
              <a:sym typeface="Alef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  <a:latin typeface="Alef"/>
                <a:ea typeface="Alef"/>
                <a:cs typeface="Alef"/>
                <a:sym typeface="Alef"/>
              </a:rPr>
              <a:t>איפה?</a:t>
            </a:r>
            <a:r>
              <a:rPr lang="en" sz="1800">
                <a:latin typeface="Alef"/>
                <a:ea typeface="Alef"/>
                <a:cs typeface="Alef"/>
                <a:sym typeface="Alef"/>
              </a:rPr>
              <a:t> ניפגש בפארק דקר, ברחבה העגולה</a:t>
            </a:r>
            <a:endParaRPr sz="1800">
              <a:latin typeface="Alef"/>
              <a:ea typeface="Alef"/>
              <a:cs typeface="Alef"/>
              <a:sym typeface="Alef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25" y="2787200"/>
            <a:ext cx="2656480" cy="209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792225" y="409325"/>
            <a:ext cx="7878072" cy="67605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4C2F4"/>
                </a:solidFill>
                <a:latin typeface="Varela Round"/>
              </a:rPr>
              <a:t>הזמנה ליום הולדת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890050" y="1583325"/>
            <a:ext cx="7987500" cy="3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Alef"/>
                <a:ea typeface="Alef"/>
                <a:cs typeface="Alef"/>
                <a:sym typeface="Alef"/>
              </a:rPr>
              <a:t>יונתן ועידו שמחים </a:t>
            </a:r>
            <a:endParaRPr sz="3000">
              <a:solidFill>
                <a:schemeClr val="accent1"/>
              </a:solidFill>
              <a:latin typeface="Alef"/>
              <a:ea typeface="Alef"/>
              <a:cs typeface="Alef"/>
              <a:sym typeface="Alef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Alef"/>
                <a:ea typeface="Alef"/>
                <a:cs typeface="Alef"/>
                <a:sym typeface="Alef"/>
              </a:rPr>
              <a:t>להזמינכם ליום הולדת </a:t>
            </a:r>
            <a:endParaRPr sz="3000">
              <a:solidFill>
                <a:schemeClr val="accent1"/>
              </a:solidFill>
              <a:latin typeface="Alef"/>
              <a:ea typeface="Alef"/>
              <a:cs typeface="Alef"/>
              <a:sym typeface="Alef"/>
            </a:endParaRPr>
          </a:p>
          <a:p>
            <a:pPr indent="457200" lvl="0" marL="91440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Alef"/>
                <a:ea typeface="Alef"/>
                <a:cs typeface="Alef"/>
                <a:sym typeface="Alef"/>
              </a:rPr>
              <a:t>9!</a:t>
            </a:r>
            <a:endParaRPr sz="3600">
              <a:solidFill>
                <a:schemeClr val="accent1"/>
              </a:solidFill>
              <a:latin typeface="Alef"/>
              <a:ea typeface="Alef"/>
              <a:cs typeface="Alef"/>
              <a:sym typeface="Alef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lef"/>
              <a:ea typeface="Alef"/>
              <a:cs typeface="Alef"/>
              <a:sym typeface="Alef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  <a:latin typeface="Alef"/>
                <a:ea typeface="Alef"/>
                <a:cs typeface="Alef"/>
                <a:sym typeface="Alef"/>
              </a:rPr>
              <a:t>מתי?</a:t>
            </a:r>
            <a:r>
              <a:rPr lang="en" sz="1800">
                <a:latin typeface="Alef"/>
                <a:ea typeface="Alef"/>
                <a:cs typeface="Alef"/>
                <a:sym typeface="Alef"/>
              </a:rPr>
              <a:t> יום שלישי 15.5.18 בשעה 17:00 - 19:00</a:t>
            </a:r>
            <a:endParaRPr sz="1800">
              <a:latin typeface="Alef"/>
              <a:ea typeface="Alef"/>
              <a:cs typeface="Alef"/>
              <a:sym typeface="Alef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ef"/>
              <a:ea typeface="Alef"/>
              <a:cs typeface="Alef"/>
              <a:sym typeface="Alef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  <a:latin typeface="Alef"/>
                <a:ea typeface="Alef"/>
                <a:cs typeface="Alef"/>
                <a:sym typeface="Alef"/>
              </a:rPr>
              <a:t>איפה?</a:t>
            </a:r>
            <a:r>
              <a:rPr lang="en" sz="1800">
                <a:latin typeface="Alef"/>
                <a:ea typeface="Alef"/>
                <a:cs typeface="Alef"/>
                <a:sym typeface="Alef"/>
              </a:rPr>
              <a:t> ניפגש בפארק דקר, ברחבה העגולה</a:t>
            </a:r>
            <a:endParaRPr sz="1800">
              <a:latin typeface="Alef"/>
              <a:ea typeface="Alef"/>
              <a:cs typeface="Alef"/>
              <a:sym typeface="Alef"/>
            </a:endParaRPr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676" y="3081850"/>
            <a:ext cx="2337950" cy="1842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