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86" autoAdjust="0"/>
    <p:restoredTop sz="94660"/>
  </p:normalViewPr>
  <p:slideViewPr>
    <p:cSldViewPr snapToGrid="0">
      <p:cViewPr varScale="1">
        <p:scale>
          <a:sx n="115" d="100"/>
          <a:sy n="115" d="100"/>
        </p:scale>
        <p:origin x="4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09D4A6-F75C-4C94-BF9C-7DB9BB285A3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2CB9792-5846-460C-8764-A954C8D21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A9A8D40-F2FF-41BE-A929-B8ECCA21307A}"/>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70AF2E67-FF66-480E-BA1D-E11E2C67439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785ECD8-909D-4A24-B43E-539597A3DB8A}"/>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332968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922FA9-972C-441B-B97C-1522A624936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A89E6A7-089C-4BCC-A299-9828E76A9D34}"/>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8AF48BC-A729-4696-A84D-91D7DE81D8F1}"/>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EE93DEE0-2F71-4E56-A7E3-DC4E44BB3CD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F24C6D8-603B-4F85-9DF0-77A6C3E03A22}"/>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15913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4EE3886-84EF-40A6-BDA2-1276D9D58F4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3A16700-C6DC-437D-B0D5-8C1225D84BEB}"/>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C3081C5-0B8E-4A93-8D2C-F3572BCD4322}"/>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E1EFD16F-35C5-45F9-9965-EA15147B95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A9342CB-FC3D-4CF0-8783-92C0CAE3C791}"/>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26418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40706F-C114-4047-82E6-DAA11C93DF8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8925923-24A6-4189-9188-A2BF41F74A2F}"/>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9762FD9-1D84-4AAD-A4B7-E19989F2F3A8}"/>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507887BB-4B1D-46ED-B628-0CFE4BA85CD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DD4FB1-224C-4ED0-8A55-36E4F6B310C4}"/>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8525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CD413D-4D7B-4C18-9AD2-7F9ADC04523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62773D-194B-4E14-AE5D-D4DC64164C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2B664F18-D10E-4011-BB4D-B0028960871F}"/>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F45484C6-54D1-4A39-8F2C-55C45A5BD0D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3ABB2FE-9294-4CED-B36A-40FB10950B36}"/>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140654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3253E5-1D67-4A4C-ACE7-E780FF01169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BFD4AB1-6664-4E69-B121-1CA85A395A47}"/>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2D3ECA5-E89C-41C4-A1E1-FEC4EE958106}"/>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52C6E10-6795-4AA0-8276-331D9EB97434}"/>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6" name="מציין מיקום של כותרת תחתונה 5">
            <a:extLst>
              <a:ext uri="{FF2B5EF4-FFF2-40B4-BE49-F238E27FC236}">
                <a16:creationId xmlns:a16="http://schemas.microsoft.com/office/drawing/2014/main" id="{0F203417-78D5-449D-88CB-60C97A10411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2F84123-D5C2-415F-9BF1-A1CF8E2AC93A}"/>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153136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4FC579-2CB6-4DE9-9DDE-CA39E2435DC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A5ABB2A-E9BC-475A-BE62-2A6B69913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B2D1ACD1-5D65-4CA3-BBA0-DCE75E89EC20}"/>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2D8C0D24-31A3-4A6D-AF36-547DAFA57D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92B88FD8-B003-41CC-A7D8-4930526CA8A3}"/>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82C50D0C-CB7E-4EAF-8771-F5F58D8517BA}"/>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8" name="מציין מיקום של כותרת תחתונה 7">
            <a:extLst>
              <a:ext uri="{FF2B5EF4-FFF2-40B4-BE49-F238E27FC236}">
                <a16:creationId xmlns:a16="http://schemas.microsoft.com/office/drawing/2014/main" id="{67A9AC80-283E-4025-9B17-9B622C1FD43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129A3F3-6B07-4530-8450-95E49608C429}"/>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290958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E11ECE-3946-477C-88AB-39A70AFA0B0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AFF7C6BA-0582-4378-9FB5-187DBC5CB436}"/>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4" name="מציין מיקום של כותרת תחתונה 3">
            <a:extLst>
              <a:ext uri="{FF2B5EF4-FFF2-40B4-BE49-F238E27FC236}">
                <a16:creationId xmlns:a16="http://schemas.microsoft.com/office/drawing/2014/main" id="{BB582F93-AA5C-412E-9363-4A7091B4BE8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55878B3-919F-4918-8A7D-9910CEBED39C}"/>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293375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5B493FD4-8392-4F05-9DCC-DCC837E88AD2}"/>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3" name="מציין מיקום של כותרת תחתונה 2">
            <a:extLst>
              <a:ext uri="{FF2B5EF4-FFF2-40B4-BE49-F238E27FC236}">
                <a16:creationId xmlns:a16="http://schemas.microsoft.com/office/drawing/2014/main" id="{90AB1A8C-069B-4194-A796-45C1DAAD1C5A}"/>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7AFBCDFF-EE41-46AE-A320-8960D30D31C6}"/>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171929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FA245E-E6D7-4E34-B499-18C3A6FADD0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B2FA78A-4171-45E5-9EBE-1DBBC8ABB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E416DB00-3C12-4629-99A0-927CE2E8A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9DBC42A1-DAF3-49EB-A1E5-BEFAD456ED97}"/>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6" name="מציין מיקום של כותרת תחתונה 5">
            <a:extLst>
              <a:ext uri="{FF2B5EF4-FFF2-40B4-BE49-F238E27FC236}">
                <a16:creationId xmlns:a16="http://schemas.microsoft.com/office/drawing/2014/main" id="{CFFE2B3F-F617-46EB-A674-AB04582288D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F43CDE9-BC89-4AB1-B505-9DDC30804C0E}"/>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225373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398A5D-2C22-4F9C-B811-77C79FAFFB3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B057D00E-AA0C-4061-BF6F-723384D1A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DA3B603F-AD09-46FE-A09C-31F0C09A2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50A210C7-6662-4DCF-ACCE-4DE82D6F9273}"/>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6" name="מציין מיקום של כותרת תחתונה 5">
            <a:extLst>
              <a:ext uri="{FF2B5EF4-FFF2-40B4-BE49-F238E27FC236}">
                <a16:creationId xmlns:a16="http://schemas.microsoft.com/office/drawing/2014/main" id="{C5936838-F97B-4526-9C53-1B6D75E1269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7FC1365-4817-4885-865E-4C3C97820996}"/>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201901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79EA60A-FB6B-4542-B4E3-F768264AED7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834287A-9B96-47A4-B67F-01CAE17F54E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F53DC32-1C85-4E0B-AE4F-A6A5890A0F2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D955A7F8-89ED-4F70-B103-1456ABE1A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2930CB0F-AC84-4B66-91FC-8B407E2081C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B9D6682-F572-4AAF-BE0B-C99A938DEC67}" type="slidenum">
              <a:rPr lang="he-IL" smtClean="0"/>
              <a:t>‹#›</a:t>
            </a:fld>
            <a:endParaRPr lang="he-IL"/>
          </a:p>
        </p:txBody>
      </p:sp>
    </p:spTree>
    <p:extLst>
      <p:ext uri="{BB962C8B-B14F-4D97-AF65-F5344CB8AC3E}">
        <p14:creationId xmlns:p14="http://schemas.microsoft.com/office/powerpoint/2010/main" val="23482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5FC314-FFC0-4677-A244-172CC3ED00E4}"/>
              </a:ext>
            </a:extLst>
          </p:cNvPr>
          <p:cNvSpPr>
            <a:spLocks noGrp="1"/>
          </p:cNvSpPr>
          <p:nvPr>
            <p:ph type="ctrTitle"/>
          </p:nvPr>
        </p:nvSpPr>
        <p:spPr>
          <a:xfrm>
            <a:off x="1524000" y="781396"/>
            <a:ext cx="9144000" cy="4397434"/>
          </a:xfrm>
        </p:spPr>
        <p:txBody>
          <a:bodyPr/>
          <a:lstStyle/>
          <a:p>
            <a:r>
              <a:rPr lang="he-IL" dirty="0">
                <a:solidFill>
                  <a:schemeClr val="accent2"/>
                </a:solidFill>
                <a:latin typeface="Assistant Light" panose="00000400000000000000" pitchFamily="2" charset="-79"/>
                <a:cs typeface="Assistant Light" panose="00000400000000000000" pitchFamily="2" charset="-79"/>
              </a:rPr>
              <a:t>שירות משלוחים שיתופי</a:t>
            </a:r>
          </a:p>
        </p:txBody>
      </p:sp>
      <p:sp>
        <p:nvSpPr>
          <p:cNvPr id="3" name="כותרת משנה 2">
            <a:extLst>
              <a:ext uri="{FF2B5EF4-FFF2-40B4-BE49-F238E27FC236}">
                <a16:creationId xmlns:a16="http://schemas.microsoft.com/office/drawing/2014/main" id="{BE4CED26-358E-4E4D-B23F-1B1BA2500F3E}"/>
              </a:ext>
            </a:extLst>
          </p:cNvPr>
          <p:cNvSpPr>
            <a:spLocks noGrp="1"/>
          </p:cNvSpPr>
          <p:nvPr>
            <p:ph type="subTitle" idx="1"/>
          </p:nvPr>
        </p:nvSpPr>
        <p:spPr>
          <a:xfrm>
            <a:off x="1313411" y="1246909"/>
            <a:ext cx="10066713" cy="3599410"/>
          </a:xfrm>
        </p:spPr>
        <p:txBody>
          <a:bodyPr/>
          <a:lstStyle/>
          <a:p>
            <a:r>
              <a:rPr lang="en-US" sz="9600" dirty="0">
                <a:solidFill>
                  <a:schemeClr val="accent2"/>
                </a:solidFill>
              </a:rPr>
              <a:t>ByTheWay </a:t>
            </a:r>
          </a:p>
          <a:p>
            <a:r>
              <a:rPr lang="en-US" sz="3600" dirty="0"/>
              <a:t>deliveries</a:t>
            </a:r>
            <a:endParaRPr lang="he-IL" sz="3600" dirty="0"/>
          </a:p>
        </p:txBody>
      </p:sp>
    </p:spTree>
    <p:extLst>
      <p:ext uri="{BB962C8B-B14F-4D97-AF65-F5344CB8AC3E}">
        <p14:creationId xmlns:p14="http://schemas.microsoft.com/office/powerpoint/2010/main" val="134430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08D001-A077-4E20-AAE6-313C980C7319}"/>
              </a:ext>
            </a:extLst>
          </p:cNvPr>
          <p:cNvSpPr txBox="1"/>
          <p:nvPr/>
        </p:nvSpPr>
        <p:spPr>
          <a:xfrm>
            <a:off x="971203" y="606830"/>
            <a:ext cx="10249593" cy="6740307"/>
          </a:xfrm>
          <a:prstGeom prst="rect">
            <a:avLst/>
          </a:prstGeom>
          <a:noFill/>
        </p:spPr>
        <p:txBody>
          <a:bodyPr wrap="square" rtlCol="1">
            <a:spAutoFit/>
          </a:bodyPr>
          <a:lstStyle/>
          <a:p>
            <a:r>
              <a:rPr lang="he-IL" dirty="0">
                <a:solidFill>
                  <a:schemeClr val="accent2"/>
                </a:solidFill>
              </a:rPr>
              <a:t>למה בחרתי דווקא בפרויקט זה?</a:t>
            </a:r>
          </a:p>
          <a:p>
            <a:r>
              <a:rPr lang="he-IL" dirty="0">
                <a:solidFill>
                  <a:schemeClr val="accent2"/>
                </a:solidFill>
              </a:rPr>
              <a:t>בגלל החסר.</a:t>
            </a:r>
          </a:p>
          <a:p>
            <a:r>
              <a:rPr lang="he-IL" dirty="0">
                <a:solidFill>
                  <a:schemeClr val="accent2"/>
                </a:solidFill>
              </a:rPr>
              <a:t>בדקתי המון אם יש איזה אפליקציה או שרות כלשהו שנותן מענה לשירות המשלוחים בצורה יעילה וטובה, ולא מצאתי מה שאומר שהיום אם אדם רוצה לשלוח משלוח ממקום כלשהו למקום כלשהו אין לו איך לעשות את זה </a:t>
            </a:r>
          </a:p>
          <a:p>
            <a:r>
              <a:rPr lang="he-IL" dirty="0">
                <a:solidFill>
                  <a:schemeClr val="accent2"/>
                </a:solidFill>
              </a:rPr>
              <a:t>מה האפליקציה עושה?</a:t>
            </a:r>
          </a:p>
          <a:p>
            <a:r>
              <a:rPr lang="he-IL" dirty="0">
                <a:solidFill>
                  <a:schemeClr val="accent2"/>
                </a:solidFill>
              </a:rPr>
              <a:t>האפליקציה נותנת מענה לבעיה </a:t>
            </a:r>
            <a:r>
              <a:rPr lang="he-IL">
                <a:solidFill>
                  <a:schemeClr val="accent2"/>
                </a:solidFill>
              </a:rPr>
              <a:t>בזה שהיא  </a:t>
            </a:r>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p:txBody>
      </p:sp>
    </p:spTree>
    <p:extLst>
      <p:ext uri="{BB962C8B-B14F-4D97-AF65-F5344CB8AC3E}">
        <p14:creationId xmlns:p14="http://schemas.microsoft.com/office/powerpoint/2010/main" val="404093591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61</Words>
  <Application>Microsoft Office PowerPoint</Application>
  <PresentationFormat>מסך רחב</PresentationFormat>
  <Paragraphs>24</Paragraphs>
  <Slides>2</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vt:i4>
      </vt:variant>
    </vt:vector>
  </HeadingPairs>
  <TitlesOfParts>
    <vt:vector size="8" baseType="lpstr">
      <vt:lpstr>Arial</vt:lpstr>
      <vt:lpstr>Assistant Light</vt:lpstr>
      <vt:lpstr>Calibri</vt:lpstr>
      <vt:lpstr>Calibri Light</vt:lpstr>
      <vt:lpstr>Times New Roman</vt:lpstr>
      <vt:lpstr>ערכת נושא Office</vt:lpstr>
      <vt:lpstr>שירות משלוחים שיתופי</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שירות משלוחים שיתופי</dc:title>
  <dc:creator>student</dc:creator>
  <cp:lastModifiedBy>student</cp:lastModifiedBy>
  <cp:revision>2</cp:revision>
  <dcterms:created xsi:type="dcterms:W3CDTF">2022-06-23T14:37:47Z</dcterms:created>
  <dcterms:modified xsi:type="dcterms:W3CDTF">2022-06-23T14:53:47Z</dcterms:modified>
</cp:coreProperties>
</file>