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86" autoAdjust="0"/>
    <p:restoredTop sz="94660"/>
  </p:normalViewPr>
  <p:slideViewPr>
    <p:cSldViewPr snapToGrid="0">
      <p:cViewPr varScale="1">
        <p:scale>
          <a:sx n="115" d="100"/>
          <a:sy n="115"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09D4A6-F75C-4C94-BF9C-7DB9BB285A3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2CB9792-5846-460C-8764-A954C8D21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A9A8D40-F2FF-41BE-A929-B8ECCA21307A}"/>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70AF2E67-FF66-480E-BA1D-E11E2C67439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785ECD8-909D-4A24-B43E-539597A3DB8A}"/>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332968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922FA9-972C-441B-B97C-1522A624936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A89E6A7-089C-4BCC-A299-9828E76A9D34}"/>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8AF48BC-A729-4696-A84D-91D7DE81D8F1}"/>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EE93DEE0-2F71-4E56-A7E3-DC4E44BB3CD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F24C6D8-603B-4F85-9DF0-77A6C3E03A22}"/>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15913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4EE3886-84EF-40A6-BDA2-1276D9D58F4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3A16700-C6DC-437D-B0D5-8C1225D84BEB}"/>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C3081C5-0B8E-4A93-8D2C-F3572BCD4322}"/>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E1EFD16F-35C5-45F9-9965-EA15147B95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A9342CB-FC3D-4CF0-8783-92C0CAE3C791}"/>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6418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40706F-C114-4047-82E6-DAA11C93DF8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925923-24A6-4189-9188-A2BF41F74A2F}"/>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9762FD9-1D84-4AAD-A4B7-E19989F2F3A8}"/>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507887BB-4B1D-46ED-B628-0CFE4BA85CD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DD4FB1-224C-4ED0-8A55-36E4F6B310C4}"/>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8525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CD413D-4D7B-4C18-9AD2-7F9ADC04523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62773D-194B-4E14-AE5D-D4DC64164C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2B664F18-D10E-4011-BB4D-B0028960871F}"/>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F45484C6-54D1-4A39-8F2C-55C45A5BD0D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3ABB2FE-9294-4CED-B36A-40FB10950B36}"/>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140654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3253E5-1D67-4A4C-ACE7-E780FF01169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BFD4AB1-6664-4E69-B121-1CA85A395A47}"/>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2D3ECA5-E89C-41C4-A1E1-FEC4EE958106}"/>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52C6E10-6795-4AA0-8276-331D9EB97434}"/>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6" name="מציין מיקום של כותרת תחתונה 5">
            <a:extLst>
              <a:ext uri="{FF2B5EF4-FFF2-40B4-BE49-F238E27FC236}">
                <a16:creationId xmlns:a16="http://schemas.microsoft.com/office/drawing/2014/main" id="{0F203417-78D5-449D-88CB-60C97A10411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2F84123-D5C2-415F-9BF1-A1CF8E2AC93A}"/>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153136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4FC579-2CB6-4DE9-9DDE-CA39E2435DC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A5ABB2A-E9BC-475A-BE62-2A6B69913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B2D1ACD1-5D65-4CA3-BBA0-DCE75E89EC20}"/>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2D8C0D24-31A3-4A6D-AF36-547DAFA57D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92B88FD8-B003-41CC-A7D8-4930526CA8A3}"/>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2C50D0C-CB7E-4EAF-8771-F5F58D8517BA}"/>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8" name="מציין מיקום של כותרת תחתונה 7">
            <a:extLst>
              <a:ext uri="{FF2B5EF4-FFF2-40B4-BE49-F238E27FC236}">
                <a16:creationId xmlns:a16="http://schemas.microsoft.com/office/drawing/2014/main" id="{67A9AC80-283E-4025-9B17-9B622C1FD43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129A3F3-6B07-4530-8450-95E49608C429}"/>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90958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E11ECE-3946-477C-88AB-39A70AFA0B0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FF7C6BA-0582-4378-9FB5-187DBC5CB436}"/>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4" name="מציין מיקום של כותרת תחתונה 3">
            <a:extLst>
              <a:ext uri="{FF2B5EF4-FFF2-40B4-BE49-F238E27FC236}">
                <a16:creationId xmlns:a16="http://schemas.microsoft.com/office/drawing/2014/main" id="{BB582F93-AA5C-412E-9363-4A7091B4BE8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55878B3-919F-4918-8A7D-9910CEBED39C}"/>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93375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5B493FD4-8392-4F05-9DCC-DCC837E88AD2}"/>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3" name="מציין מיקום של כותרת תחתונה 2">
            <a:extLst>
              <a:ext uri="{FF2B5EF4-FFF2-40B4-BE49-F238E27FC236}">
                <a16:creationId xmlns:a16="http://schemas.microsoft.com/office/drawing/2014/main" id="{90AB1A8C-069B-4194-A796-45C1DAAD1C5A}"/>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7AFBCDFF-EE41-46AE-A320-8960D30D31C6}"/>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171929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FA245E-E6D7-4E34-B499-18C3A6FADD0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B2FA78A-4171-45E5-9EBE-1DBBC8ABB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E416DB00-3C12-4629-99A0-927CE2E8A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9DBC42A1-DAF3-49EB-A1E5-BEFAD456ED97}"/>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6" name="מציין מיקום של כותרת תחתונה 5">
            <a:extLst>
              <a:ext uri="{FF2B5EF4-FFF2-40B4-BE49-F238E27FC236}">
                <a16:creationId xmlns:a16="http://schemas.microsoft.com/office/drawing/2014/main" id="{CFFE2B3F-F617-46EB-A674-AB04582288D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F43CDE9-BC89-4AB1-B505-9DDC30804C0E}"/>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25373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398A5D-2C22-4F9C-B811-77C79FAFFB3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B057D00E-AA0C-4061-BF6F-723384D1A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DA3B603F-AD09-46FE-A09C-31F0C09A2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50A210C7-6662-4DCF-ACCE-4DE82D6F9273}"/>
              </a:ext>
            </a:extLst>
          </p:cNvPr>
          <p:cNvSpPr>
            <a:spLocks noGrp="1"/>
          </p:cNvSpPr>
          <p:nvPr>
            <p:ph type="dt" sz="half" idx="10"/>
          </p:nvPr>
        </p:nvSpPr>
        <p:spPr/>
        <p:txBody>
          <a:bodyPr/>
          <a:lstStyle/>
          <a:p>
            <a:fld id="{52459C3F-402C-440C-9592-C916EE4A8D89}" type="datetimeFigureOut">
              <a:rPr lang="he-IL" smtClean="0"/>
              <a:t>כ"ד/סיון/תשפ"ב</a:t>
            </a:fld>
            <a:endParaRPr lang="he-IL"/>
          </a:p>
        </p:txBody>
      </p:sp>
      <p:sp>
        <p:nvSpPr>
          <p:cNvPr id="6" name="מציין מיקום של כותרת תחתונה 5">
            <a:extLst>
              <a:ext uri="{FF2B5EF4-FFF2-40B4-BE49-F238E27FC236}">
                <a16:creationId xmlns:a16="http://schemas.microsoft.com/office/drawing/2014/main" id="{C5936838-F97B-4526-9C53-1B6D75E1269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7FC1365-4817-4885-865E-4C3C97820996}"/>
              </a:ext>
            </a:extLst>
          </p:cNvPr>
          <p:cNvSpPr>
            <a:spLocks noGrp="1"/>
          </p:cNvSpPr>
          <p:nvPr>
            <p:ph type="sldNum" sz="quarter" idx="12"/>
          </p:nvPr>
        </p:nvSpPr>
        <p:spPr/>
        <p:txBody>
          <a:bodyPr/>
          <a:lstStyle/>
          <a:p>
            <a:fld id="{CB9D6682-F572-4AAF-BE0B-C99A938DEC67}" type="slidenum">
              <a:rPr lang="he-IL" smtClean="0"/>
              <a:t>‹#›</a:t>
            </a:fld>
            <a:endParaRPr lang="he-IL"/>
          </a:p>
        </p:txBody>
      </p:sp>
    </p:spTree>
    <p:extLst>
      <p:ext uri="{BB962C8B-B14F-4D97-AF65-F5344CB8AC3E}">
        <p14:creationId xmlns:p14="http://schemas.microsoft.com/office/powerpoint/2010/main" val="201901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79EA60A-FB6B-4542-B4E3-F768264AED7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834287A-9B96-47A4-B67F-01CAE17F54E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F53DC32-1C85-4E0B-AE4F-A6A5890A0F2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2459C3F-402C-440C-9592-C916EE4A8D8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D955A7F8-89ED-4F70-B103-1456ABE1A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2930CB0F-AC84-4B66-91FC-8B407E2081C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B9D6682-F572-4AAF-BE0B-C99A938DEC67}" type="slidenum">
              <a:rPr lang="he-IL" smtClean="0"/>
              <a:t>‹#›</a:t>
            </a:fld>
            <a:endParaRPr lang="he-IL"/>
          </a:p>
        </p:txBody>
      </p:sp>
    </p:spTree>
    <p:extLst>
      <p:ext uri="{BB962C8B-B14F-4D97-AF65-F5344CB8AC3E}">
        <p14:creationId xmlns:p14="http://schemas.microsoft.com/office/powerpoint/2010/main" val="2348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5FC314-FFC0-4677-A244-172CC3ED00E4}"/>
              </a:ext>
            </a:extLst>
          </p:cNvPr>
          <p:cNvSpPr>
            <a:spLocks noGrp="1"/>
          </p:cNvSpPr>
          <p:nvPr>
            <p:ph type="ctrTitle"/>
          </p:nvPr>
        </p:nvSpPr>
        <p:spPr>
          <a:xfrm>
            <a:off x="1524000" y="781396"/>
            <a:ext cx="9144000" cy="4397434"/>
          </a:xfrm>
        </p:spPr>
        <p:txBody>
          <a:bodyPr/>
          <a:lstStyle/>
          <a:p>
            <a:r>
              <a:rPr lang="he-IL" dirty="0">
                <a:solidFill>
                  <a:schemeClr val="accent2"/>
                </a:solidFill>
                <a:latin typeface="Assistant Light" panose="00000400000000000000" pitchFamily="2" charset="-79"/>
                <a:cs typeface="Assistant Light" panose="00000400000000000000" pitchFamily="2" charset="-79"/>
              </a:rPr>
              <a:t>שירות משלוחים שיתופי</a:t>
            </a:r>
          </a:p>
        </p:txBody>
      </p:sp>
      <p:sp>
        <p:nvSpPr>
          <p:cNvPr id="3" name="כותרת משנה 2">
            <a:extLst>
              <a:ext uri="{FF2B5EF4-FFF2-40B4-BE49-F238E27FC236}">
                <a16:creationId xmlns:a16="http://schemas.microsoft.com/office/drawing/2014/main" id="{BE4CED26-358E-4E4D-B23F-1B1BA2500F3E}"/>
              </a:ext>
            </a:extLst>
          </p:cNvPr>
          <p:cNvSpPr>
            <a:spLocks noGrp="1"/>
          </p:cNvSpPr>
          <p:nvPr>
            <p:ph type="subTitle" idx="1"/>
          </p:nvPr>
        </p:nvSpPr>
        <p:spPr>
          <a:xfrm>
            <a:off x="1313411" y="1246909"/>
            <a:ext cx="10066713" cy="3599410"/>
          </a:xfrm>
        </p:spPr>
        <p:txBody>
          <a:bodyPr/>
          <a:lstStyle/>
          <a:p>
            <a:r>
              <a:rPr lang="en-US" sz="9600" dirty="0">
                <a:solidFill>
                  <a:schemeClr val="accent2"/>
                </a:solidFill>
              </a:rPr>
              <a:t>ByTheWay </a:t>
            </a:r>
          </a:p>
          <a:p>
            <a:r>
              <a:rPr lang="en-US" sz="3600" dirty="0"/>
              <a:t>deliveries</a:t>
            </a:r>
            <a:endParaRPr lang="he-IL" sz="3600" dirty="0"/>
          </a:p>
        </p:txBody>
      </p:sp>
    </p:spTree>
    <p:extLst>
      <p:ext uri="{BB962C8B-B14F-4D97-AF65-F5344CB8AC3E}">
        <p14:creationId xmlns:p14="http://schemas.microsoft.com/office/powerpoint/2010/main" val="134430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08D001-A077-4E20-AAE6-313C980C7319}"/>
              </a:ext>
            </a:extLst>
          </p:cNvPr>
          <p:cNvSpPr txBox="1"/>
          <p:nvPr/>
        </p:nvSpPr>
        <p:spPr>
          <a:xfrm>
            <a:off x="1070955" y="540328"/>
            <a:ext cx="10249593" cy="11141512"/>
          </a:xfrm>
          <a:prstGeom prst="rect">
            <a:avLst/>
          </a:prstGeom>
          <a:noFill/>
        </p:spPr>
        <p:txBody>
          <a:bodyPr wrap="square" rtlCol="1">
            <a:spAutoFit/>
          </a:bodyPr>
          <a:lstStyle/>
          <a:p>
            <a:r>
              <a:rPr lang="he-IL" sz="4000" dirty="0">
                <a:solidFill>
                  <a:schemeClr val="accent2"/>
                </a:solidFill>
              </a:rPr>
              <a:t>למה בחרתי דווקא בפרויקט זה?</a:t>
            </a:r>
          </a:p>
          <a:p>
            <a:r>
              <a:rPr lang="he-IL" sz="2400" dirty="0"/>
              <a:t>בגלל החסר.</a:t>
            </a:r>
          </a:p>
          <a:p>
            <a:r>
              <a:rPr lang="he-IL" sz="2400" dirty="0"/>
              <a:t>בדקתי המון אם יש איזה אפליקציה או שרות כלשהו שנותן מענה לשירות המשלוחים בצורה יעילה וטובה, ולא מצאתי מה שאומר שהיום אם אדם רוצה לשלוח משלוח ממקום כלשהו למקום כלשהו אין לו איך לעשות את זה .</a:t>
            </a:r>
          </a:p>
          <a:p>
            <a:r>
              <a:rPr lang="he-IL" sz="2400" dirty="0">
                <a:solidFill>
                  <a:schemeClr val="accent2"/>
                </a:solidFill>
              </a:rPr>
              <a:t>מה האפליקציה עושה?</a:t>
            </a:r>
          </a:p>
          <a:p>
            <a:r>
              <a:rPr lang="he-IL" sz="2400" dirty="0"/>
              <a:t>האפליקציה נותנת מענה לשתי סוגי משתמשים, למשלוחן וללקוח</a:t>
            </a:r>
          </a:p>
          <a:p>
            <a:r>
              <a:rPr lang="he-IL" sz="2400" dirty="0">
                <a:solidFill>
                  <a:schemeClr val="accent2"/>
                </a:solidFill>
              </a:rPr>
              <a:t>משלוחן:</a:t>
            </a:r>
          </a:p>
          <a:p>
            <a:r>
              <a:rPr lang="he-IL" sz="2400" dirty="0"/>
              <a:t>משלוחן מכניס נסיעה שהולך לעשות והמערכת מחפשת לו לקוח (בקשה) מתאימה</a:t>
            </a:r>
          </a:p>
          <a:p>
            <a:r>
              <a:rPr lang="he-IL" sz="2400" dirty="0">
                <a:solidFill>
                  <a:schemeClr val="accent2"/>
                </a:solidFill>
              </a:rPr>
              <a:t>לקוח:</a:t>
            </a:r>
          </a:p>
          <a:p>
            <a:r>
              <a:rPr lang="he-IL" sz="2400" dirty="0"/>
              <a:t>הלקוח יכניס פרטי בקשה על משלוח שרוצה שיעשו לו, והמערכת תחפש לו משלוחן מתאים</a:t>
            </a:r>
          </a:p>
          <a:p>
            <a:r>
              <a:rPr lang="he-IL" sz="2400" dirty="0"/>
              <a:t>אפשריות נוספות שיש למשלוחן- לצפות בהיסטורית המשלוחים שלו, ולצפות בנתוני הרייטינג אותו צבר במשך הזמן.</a:t>
            </a:r>
          </a:p>
          <a:p>
            <a:r>
              <a:rPr lang="he-IL" sz="2400" dirty="0"/>
              <a:t>כמו כן תעמוד בפני הלקוח אפשרות של תגובה על משלוח.</a:t>
            </a:r>
          </a:p>
          <a:p>
            <a:endParaRPr lang="he-IL" sz="2400" dirty="0"/>
          </a:p>
          <a:p>
            <a:endParaRPr lang="he-IL" sz="2400" dirty="0"/>
          </a:p>
          <a:p>
            <a:endParaRPr lang="he-IL" sz="2400" dirty="0"/>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a:p>
            <a:endParaRPr lang="he-IL" dirty="0">
              <a:solidFill>
                <a:schemeClr val="accent2"/>
              </a:solidFill>
            </a:endParaRPr>
          </a:p>
        </p:txBody>
      </p:sp>
    </p:spTree>
    <p:extLst>
      <p:ext uri="{BB962C8B-B14F-4D97-AF65-F5344CB8AC3E}">
        <p14:creationId xmlns:p14="http://schemas.microsoft.com/office/powerpoint/2010/main" val="404093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52897A38-78F4-4BFC-928A-47E3F1F88454}"/>
              </a:ext>
            </a:extLst>
          </p:cNvPr>
          <p:cNvSpPr txBox="1"/>
          <p:nvPr/>
        </p:nvSpPr>
        <p:spPr>
          <a:xfrm>
            <a:off x="1812175" y="980902"/>
            <a:ext cx="8670174" cy="4247317"/>
          </a:xfrm>
          <a:prstGeom prst="rect">
            <a:avLst/>
          </a:prstGeom>
          <a:noFill/>
        </p:spPr>
        <p:txBody>
          <a:bodyPr wrap="square" rtlCol="1">
            <a:spAutoFit/>
          </a:bodyPr>
          <a:lstStyle/>
          <a:p>
            <a:r>
              <a:rPr lang="he-IL" dirty="0">
                <a:solidFill>
                  <a:schemeClr val="accent2"/>
                </a:solidFill>
              </a:rPr>
              <a:t>כניסה למערכת:</a:t>
            </a:r>
          </a:p>
          <a:p>
            <a:r>
              <a:rPr lang="he-IL" dirty="0"/>
              <a:t>כדי שמשתמש יוכל </a:t>
            </a:r>
            <a:r>
              <a:rPr lang="he-IL" dirty="0" err="1"/>
              <a:t>להכנס</a:t>
            </a:r>
            <a:r>
              <a:rPr lang="he-IL" dirty="0"/>
              <a:t> לפרופיל משלוחן או לקוח הוא חייב להיות מחובר .</a:t>
            </a:r>
          </a:p>
          <a:p>
            <a:r>
              <a:rPr lang="he-IL" dirty="0">
                <a:solidFill>
                  <a:schemeClr val="accent2"/>
                </a:solidFill>
              </a:rPr>
              <a:t>משתמש חדש:</a:t>
            </a:r>
          </a:p>
          <a:p>
            <a:r>
              <a:rPr lang="he-IL" dirty="0">
                <a:solidFill>
                  <a:schemeClr val="accent2"/>
                </a:solidFill>
              </a:rPr>
              <a:t>משתמש ישן:</a:t>
            </a:r>
          </a:p>
          <a:p>
            <a:r>
              <a:rPr lang="he-IL" dirty="0">
                <a:solidFill>
                  <a:schemeClr val="accent2"/>
                </a:solidFill>
              </a:rPr>
              <a:t>לאחר ההתחברות האפליקציה תוביל את המשתמש לדף הבית, שם הוא יכול להיכנס כמשלוחן או כלקוח.</a:t>
            </a:r>
          </a:p>
          <a:p>
            <a:r>
              <a:rPr lang="he-IL" dirty="0">
                <a:solidFill>
                  <a:schemeClr val="accent2"/>
                </a:solidFill>
              </a:rPr>
              <a:t>נניח ונכנסתי כמשלוחן</a:t>
            </a:r>
          </a:p>
          <a:p>
            <a:r>
              <a:rPr lang="he-IL" dirty="0">
                <a:solidFill>
                  <a:schemeClr val="accent2"/>
                </a:solidFill>
              </a:rPr>
              <a:t>*אני יוכל לצפות בהיסטורית משלוחים</a:t>
            </a:r>
          </a:p>
          <a:p>
            <a:r>
              <a:rPr lang="he-IL" dirty="0">
                <a:solidFill>
                  <a:schemeClr val="accent2"/>
                </a:solidFill>
              </a:rPr>
              <a:t>ברגע שאלחץ אל אפשרות זו המערכת תשלח בקשה לשרת שיפעיל את פונקציית היסטורית המשלוחים.</a:t>
            </a:r>
          </a:p>
          <a:p>
            <a:r>
              <a:rPr lang="he-IL" dirty="0">
                <a:solidFill>
                  <a:schemeClr val="accent2"/>
                </a:solidFill>
              </a:rPr>
              <a:t>איך הפונקציה פועלת ? הפונקציה מקבלת אובייקט מסוג משתמש(המערכת יודעת מי המשתמש המחובר)עוברת על טבלת המשלוחים ושולפת את כל המשלוחים של אותו משתמש שהיא קיבלה </a:t>
            </a:r>
          </a:p>
          <a:p>
            <a:r>
              <a:rPr lang="he-IL" dirty="0">
                <a:solidFill>
                  <a:schemeClr val="accent2"/>
                </a:solidFill>
              </a:rPr>
              <a:t>*אני יוכל לצפות בנתוני </a:t>
            </a:r>
            <a:r>
              <a:rPr lang="he-IL" dirty="0" err="1">
                <a:solidFill>
                  <a:schemeClr val="accent2"/>
                </a:solidFill>
              </a:rPr>
              <a:t>רייטיג</a:t>
            </a:r>
            <a:r>
              <a:rPr lang="he-IL" dirty="0">
                <a:solidFill>
                  <a:schemeClr val="accent2"/>
                </a:solidFill>
              </a:rPr>
              <a:t> </a:t>
            </a:r>
          </a:p>
          <a:p>
            <a:r>
              <a:rPr lang="he-IL" dirty="0">
                <a:solidFill>
                  <a:schemeClr val="accent2"/>
                </a:solidFill>
              </a:rPr>
              <a:t>כשאלחץ באפשרות זו המערכת תשלח לשרת את אובייקט המשתמש שלי, ותפעיל את פונקציית </a:t>
            </a:r>
            <a:r>
              <a:rPr lang="he-IL" dirty="0" err="1">
                <a:solidFill>
                  <a:schemeClr val="accent2"/>
                </a:solidFill>
              </a:rPr>
              <a:t>שיקלולי</a:t>
            </a:r>
            <a:r>
              <a:rPr lang="he-IL" dirty="0">
                <a:solidFill>
                  <a:schemeClr val="accent2"/>
                </a:solidFill>
              </a:rPr>
              <a:t> </a:t>
            </a:r>
            <a:r>
              <a:rPr lang="he-IL" dirty="0" err="1">
                <a:solidFill>
                  <a:schemeClr val="accent2"/>
                </a:solidFill>
              </a:rPr>
              <a:t>הריטיג</a:t>
            </a:r>
            <a:endParaRPr lang="he-IL" dirty="0">
              <a:solidFill>
                <a:schemeClr val="accent2"/>
              </a:solidFill>
            </a:endParaRPr>
          </a:p>
        </p:txBody>
      </p:sp>
    </p:spTree>
    <p:extLst>
      <p:ext uri="{BB962C8B-B14F-4D97-AF65-F5344CB8AC3E}">
        <p14:creationId xmlns:p14="http://schemas.microsoft.com/office/powerpoint/2010/main" val="209164275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239</Words>
  <Application>Microsoft Office PowerPoint</Application>
  <PresentationFormat>מסך רחב</PresentationFormat>
  <Paragraphs>41</Paragraphs>
  <Slides>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vt:i4>
      </vt:variant>
    </vt:vector>
  </HeadingPairs>
  <TitlesOfParts>
    <vt:vector size="8" baseType="lpstr">
      <vt:lpstr>Arial</vt:lpstr>
      <vt:lpstr>Assistant Light</vt:lpstr>
      <vt:lpstr>Calibri</vt:lpstr>
      <vt:lpstr>Calibri Light</vt:lpstr>
      <vt:lpstr>ערכת נושא Office</vt:lpstr>
      <vt:lpstr>שירות משלוחים שיתופי</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שירות משלוחים שיתופי</dc:title>
  <dc:creator>student</dc:creator>
  <cp:lastModifiedBy>student</cp:lastModifiedBy>
  <cp:revision>4</cp:revision>
  <dcterms:created xsi:type="dcterms:W3CDTF">2022-06-23T14:37:47Z</dcterms:created>
  <dcterms:modified xsi:type="dcterms:W3CDTF">2022-06-23T15:22:56Z</dcterms:modified>
</cp:coreProperties>
</file>