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 showGuide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8103C-0CC3-9148-8259-D0975917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4583F2-0C77-EB4B-9AD0-7889F27C7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D6FF3F-CECD-0146-A8CB-5039F61A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1DEFED-AB79-B149-8062-AD5D6F42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B24D3F-7AE6-6348-92ED-31C5ECA1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09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EEFAE-17F9-6941-833F-B9BF9E5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2A7798-B487-584A-9A17-79699F065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5C5B0-2EF8-0241-A48A-545ACBC2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58C9D-5A26-EE49-B291-7A722198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7BE4C-0132-B34F-8495-A7193A1D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7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5ECB14-CF90-C249-B2C9-D9226CB1B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FD2206-C4E7-714C-9BCA-837255AC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41D5B6-6D1C-834C-92AE-BDA89463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4313D-4BA6-E349-B369-77800385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52D5E-C6C6-154E-9FB9-A2C823A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FC1AD-AAA3-EE48-8EEF-5DAE67B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B2B025-F117-4E4B-9453-DE1AD6CF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523E9B-B8CA-2742-8FCE-61AAC66B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411C64-18DA-AA4C-9160-BCDF2BE6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2B5F1-95AD-4F46-AB57-FEFFBD22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CFA5-846F-E140-AF5B-3FEAEBE3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A1BDA3-2A79-D24D-826C-88559A5E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962E6-7FDC-4241-94C1-5920B21E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A4732-3B38-E744-B7A4-CA99FAD3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37884-2B1F-B845-8181-72FB61B0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6822-59D4-E34D-A1BA-0171416F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1CA30-12EF-6140-A36D-520A11740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380F39-1E1A-C64B-96A3-145DA2A6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B31AE4-45C5-A841-9B5A-9F9AE62D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003EB6-BDCF-6747-9752-9D0B4A5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A9AFAD-C5C3-924E-8468-47BEB83B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21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BECA1-45AB-6444-A297-BDD06F41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6C8718-05B8-1245-BB78-CB8534F7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3C421E-4F12-9749-8F50-2168268F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A30F22-BA8B-6C48-8F7F-9323238E0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0B1A37-6178-534C-8529-2BFA8EE0F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831368-F3E6-6749-B67B-49B93B38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4FEC52-9597-2C48-83CA-51A60A56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A8A0CB-9010-0A46-9E14-FC47E18F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38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AF640-C8BA-024B-90A3-71B39FD7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6BFF6D-F057-0A4B-BD7F-FFD0E6C5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9B8C86-E66D-794E-BC71-D2D40DC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6CDC9A-4EF0-C346-A983-E35868B6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91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782364-A4DB-4343-B3E7-0CE1421D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3F6A38-3636-3648-AD53-0246C0C6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70EC10-1073-0D41-8155-0C20D194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6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2BE06-49A4-7D4F-B586-62B4A735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ABC92F-27C6-1E45-A68B-79973B79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792634-6120-5E49-A925-C562FF5F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55AED4-E4F5-C24D-802E-805F5CCF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543E85-4D27-FF4A-94C2-829B997F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5B30A2-68C4-3D44-8909-9286969D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63614-92B1-8B4A-B75B-752FAEF5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11B9E5-D6B9-A240-9631-4E342938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539AC0-1A03-3D46-A647-0433078A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7D9085-1996-8248-B7A5-DEE3AE4B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02E772-BB2B-304B-A21C-27301FD7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8F5445-575B-AD43-8C22-2533C36D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52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CDF6B3-6982-4E4C-9677-6937C5F1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826DB7-DD75-2C49-BF94-E0AC0F3EA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3712D-6045-6C48-8DD6-879CBE5DC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873D-80AD-A241-82FA-865FFA5D3422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705ED-DA13-BA45-9A16-6196B2EB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AF88BE-E9AB-3040-A6A4-0A59BC0BB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9B4A-B0B1-E54E-B8CF-C0571AA8E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3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9D1E9-7A62-9C47-A468-EE32F4B03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D8454C-BF8A-EB43-A63F-49EDF38C7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12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8086229-AA74-1047-8417-B5B2A4AB26B1}"/>
              </a:ext>
            </a:extLst>
          </p:cNvPr>
          <p:cNvGrpSpPr/>
          <p:nvPr/>
        </p:nvGrpSpPr>
        <p:grpSpPr>
          <a:xfrm>
            <a:off x="1660657" y="594858"/>
            <a:ext cx="9495586" cy="5668284"/>
            <a:chOff x="1417769" y="935008"/>
            <a:chExt cx="9495586" cy="5668284"/>
          </a:xfrm>
        </p:grpSpPr>
        <p:pic>
          <p:nvPicPr>
            <p:cNvPr id="3" name="グラフィックス 2" descr="ロック 単色塗りつぶし">
              <a:extLst>
                <a:ext uri="{FF2B5EF4-FFF2-40B4-BE49-F238E27FC236}">
                  <a16:creationId xmlns:a16="http://schemas.microsoft.com/office/drawing/2014/main" id="{3FF53FD3-E563-394F-8334-8D2E3D5E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043" y="2255043"/>
              <a:ext cx="2347913" cy="2347913"/>
            </a:xfrm>
            <a:prstGeom prst="rect">
              <a:avLst/>
            </a:prstGeom>
          </p:spPr>
        </p:pic>
        <p:pic>
          <p:nvPicPr>
            <p:cNvPr id="5" name="グラフィックス 4" descr="リンク 単色塗りつぶし">
              <a:extLst>
                <a:ext uri="{FF2B5EF4-FFF2-40B4-BE49-F238E27FC236}">
                  <a16:creationId xmlns:a16="http://schemas.microsoft.com/office/drawing/2014/main" id="{778031B0-FA28-BD45-B355-238B4DE48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4847029" y="2697727"/>
              <a:ext cx="914400" cy="914400"/>
            </a:xfrm>
            <a:prstGeom prst="rect">
              <a:avLst/>
            </a:prstGeom>
          </p:spPr>
        </p:pic>
        <p:pic>
          <p:nvPicPr>
            <p:cNvPr id="13" name="グラフィックス 12" descr="リンク 単色塗りつぶし">
              <a:extLst>
                <a:ext uri="{FF2B5EF4-FFF2-40B4-BE49-F238E27FC236}">
                  <a16:creationId xmlns:a16="http://schemas.microsoft.com/office/drawing/2014/main" id="{42F9C830-D0BD-E845-AD81-B0700F55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4147492" y="2343971"/>
              <a:ext cx="914400" cy="914400"/>
            </a:xfrm>
            <a:prstGeom prst="rect">
              <a:avLst/>
            </a:prstGeom>
          </p:spPr>
        </p:pic>
        <p:pic>
          <p:nvPicPr>
            <p:cNvPr id="14" name="グラフィックス 13" descr="リンク 単色塗りつぶし">
              <a:extLst>
                <a:ext uri="{FF2B5EF4-FFF2-40B4-BE49-F238E27FC236}">
                  <a16:creationId xmlns:a16="http://schemas.microsoft.com/office/drawing/2014/main" id="{87BC575C-F2B5-424D-836A-4C4D84E63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3476529" y="1990215"/>
              <a:ext cx="914400" cy="914400"/>
            </a:xfrm>
            <a:prstGeom prst="rect">
              <a:avLst/>
            </a:prstGeom>
          </p:spPr>
        </p:pic>
        <p:pic>
          <p:nvPicPr>
            <p:cNvPr id="15" name="グラフィックス 14" descr="リンク 単色塗りつぶし">
              <a:extLst>
                <a:ext uri="{FF2B5EF4-FFF2-40B4-BE49-F238E27FC236}">
                  <a16:creationId xmlns:a16="http://schemas.microsoft.com/office/drawing/2014/main" id="{C3D3E460-B3F1-6843-83F8-DCFE1A903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2776992" y="1636459"/>
              <a:ext cx="914400" cy="914400"/>
            </a:xfrm>
            <a:prstGeom prst="rect">
              <a:avLst/>
            </a:prstGeom>
          </p:spPr>
        </p:pic>
        <p:pic>
          <p:nvPicPr>
            <p:cNvPr id="16" name="グラフィックス 15" descr="リンク 単色塗りつぶし">
              <a:extLst>
                <a:ext uri="{FF2B5EF4-FFF2-40B4-BE49-F238E27FC236}">
                  <a16:creationId xmlns:a16="http://schemas.microsoft.com/office/drawing/2014/main" id="{1A8B1CD5-3D2C-5F48-832A-5B2BF4165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8585590" y="4964680"/>
              <a:ext cx="914400" cy="914400"/>
            </a:xfrm>
            <a:prstGeom prst="rect">
              <a:avLst/>
            </a:prstGeom>
          </p:spPr>
        </p:pic>
        <p:pic>
          <p:nvPicPr>
            <p:cNvPr id="17" name="グラフィックス 16" descr="リンク 単色塗りつぶし">
              <a:extLst>
                <a:ext uri="{FF2B5EF4-FFF2-40B4-BE49-F238E27FC236}">
                  <a16:creationId xmlns:a16="http://schemas.microsoft.com/office/drawing/2014/main" id="{204EDEDD-8021-2E43-BC66-BFDB8CA5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7886053" y="4610924"/>
              <a:ext cx="914400" cy="914400"/>
            </a:xfrm>
            <a:prstGeom prst="rect">
              <a:avLst/>
            </a:prstGeom>
          </p:spPr>
        </p:pic>
        <p:pic>
          <p:nvPicPr>
            <p:cNvPr id="18" name="グラフィックス 17" descr="リンク 単色塗りつぶし">
              <a:extLst>
                <a:ext uri="{FF2B5EF4-FFF2-40B4-BE49-F238E27FC236}">
                  <a16:creationId xmlns:a16="http://schemas.microsoft.com/office/drawing/2014/main" id="{15053F90-B0B1-F447-A00A-0EBE4718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7215090" y="4257168"/>
              <a:ext cx="914400" cy="914400"/>
            </a:xfrm>
            <a:prstGeom prst="rect">
              <a:avLst/>
            </a:prstGeom>
          </p:spPr>
        </p:pic>
        <p:pic>
          <p:nvPicPr>
            <p:cNvPr id="19" name="グラフィックス 18" descr="リンク 単色塗りつぶし">
              <a:extLst>
                <a:ext uri="{FF2B5EF4-FFF2-40B4-BE49-F238E27FC236}">
                  <a16:creationId xmlns:a16="http://schemas.microsoft.com/office/drawing/2014/main" id="{5A9EAD4B-A162-AB4D-ACE1-664DCF023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6515553" y="3903412"/>
              <a:ext cx="914400" cy="914400"/>
            </a:xfrm>
            <a:prstGeom prst="rect">
              <a:avLst/>
            </a:prstGeom>
          </p:spPr>
        </p:pic>
        <p:pic>
          <p:nvPicPr>
            <p:cNvPr id="20" name="グラフィックス 19" descr="リンク 単色塗りつぶし">
              <a:extLst>
                <a:ext uri="{FF2B5EF4-FFF2-40B4-BE49-F238E27FC236}">
                  <a16:creationId xmlns:a16="http://schemas.microsoft.com/office/drawing/2014/main" id="{64720D5B-FB8A-684F-A6D7-13AEEEF2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9998955" y="5688892"/>
              <a:ext cx="914400" cy="914400"/>
            </a:xfrm>
            <a:prstGeom prst="rect">
              <a:avLst/>
            </a:prstGeom>
          </p:spPr>
        </p:pic>
        <p:pic>
          <p:nvPicPr>
            <p:cNvPr id="21" name="グラフィックス 20" descr="リンク 単色塗りつぶし">
              <a:extLst>
                <a:ext uri="{FF2B5EF4-FFF2-40B4-BE49-F238E27FC236}">
                  <a16:creationId xmlns:a16="http://schemas.microsoft.com/office/drawing/2014/main" id="{A7938D3B-C471-1A40-ADE2-B0F86AED2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9299418" y="5335136"/>
              <a:ext cx="914400" cy="914400"/>
            </a:xfrm>
            <a:prstGeom prst="rect">
              <a:avLst/>
            </a:prstGeom>
          </p:spPr>
        </p:pic>
        <p:pic>
          <p:nvPicPr>
            <p:cNvPr id="22" name="グラフィックス 21" descr="リンク 単色塗りつぶし">
              <a:extLst>
                <a:ext uri="{FF2B5EF4-FFF2-40B4-BE49-F238E27FC236}">
                  <a16:creationId xmlns:a16="http://schemas.microsoft.com/office/drawing/2014/main" id="{62BE4446-4A49-C147-994A-F60A1BC9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2117306" y="1288764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リンク 単色塗りつぶし">
              <a:extLst>
                <a:ext uri="{FF2B5EF4-FFF2-40B4-BE49-F238E27FC236}">
                  <a16:creationId xmlns:a16="http://schemas.microsoft.com/office/drawing/2014/main" id="{8B24FC6F-BAE8-8B4E-A6B1-D2B8D01B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36343">
              <a:off x="1417769" y="935008"/>
              <a:ext cx="914400" cy="914400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218651B1-E7F5-7D4C-B93D-B180E602B99B}"/>
                </a:ext>
              </a:extLst>
            </p:cNvPr>
            <p:cNvSpPr txBox="1"/>
            <p:nvPr/>
          </p:nvSpPr>
          <p:spPr>
            <a:xfrm>
              <a:off x="5403046" y="1955475"/>
              <a:ext cx="28860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latin typeface="HGMaruGothicMPRO" panose="020F0600000000000000" pitchFamily="34" charset="-128"/>
                  <a:ea typeface="HGMaruGothicMPRO" panose="020F0600000000000000" pitchFamily="34" charset="-128"/>
                </a:rPr>
                <a:t>LOCK</a:t>
              </a:r>
              <a:endParaRPr kumimoji="1" lang="ja-JP" altLang="en-US" sz="3200" b="1">
                <a:latin typeface="HGMaruGothicMPRO" panose="020F0600000000000000" pitchFamily="34" charset="-128"/>
                <a:ea typeface="HGMaruGothicMPRO" panose="020F06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2C66528E-66F5-1844-BC46-4F108E43F9F9}"/>
                </a:ext>
              </a:extLst>
            </p:cNvPr>
            <p:cNvSpPr txBox="1"/>
            <p:nvPr/>
          </p:nvSpPr>
          <p:spPr>
            <a:xfrm rot="1817107">
              <a:off x="3853759" y="4052592"/>
              <a:ext cx="3108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chemeClr val="bg1">
                      <a:lumMod val="50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</a:rPr>
                <a:t>作成中です。</a:t>
              </a:r>
              <a:endParaRPr kumimoji="1" lang="en-US" altLang="ja-JP" dirty="0">
                <a:solidFill>
                  <a:schemeClr val="bg1">
                    <a:lumMod val="50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endParaRPr>
            </a:p>
            <a:p>
              <a:r>
                <a:rPr kumimoji="1" lang="ja-JP" altLang="en-US">
                  <a:solidFill>
                    <a:schemeClr val="bg1">
                      <a:lumMod val="50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</a:rPr>
                <a:t>しばらくお待ちください。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29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A3221C-B733-9546-AEB6-BC97A2F3BA23}"/>
              </a:ext>
            </a:extLst>
          </p:cNvPr>
          <p:cNvGrpSpPr/>
          <p:nvPr/>
        </p:nvGrpSpPr>
        <p:grpSpPr>
          <a:xfrm>
            <a:off x="2221118" y="1603706"/>
            <a:ext cx="8257540" cy="3203987"/>
            <a:chOff x="2221118" y="1603706"/>
            <a:chExt cx="8257540" cy="3203987"/>
          </a:xfrm>
        </p:grpSpPr>
        <p:pic>
          <p:nvPicPr>
            <p:cNvPr id="32" name="グラフィックス 31" descr="リンク 単色塗りつぶし">
              <a:extLst>
                <a:ext uri="{FF2B5EF4-FFF2-40B4-BE49-F238E27FC236}">
                  <a16:creationId xmlns:a16="http://schemas.microsoft.com/office/drawing/2014/main" id="{34AB956B-1802-BE4D-9CBC-C11E1D77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984463">
              <a:off x="9564258" y="3893293"/>
              <a:ext cx="914400" cy="914400"/>
            </a:xfrm>
            <a:prstGeom prst="rect">
              <a:avLst/>
            </a:prstGeom>
          </p:spPr>
        </p:pic>
        <p:pic>
          <p:nvPicPr>
            <p:cNvPr id="3" name="グラフィックス 2" descr="ロック 単色塗りつぶし">
              <a:extLst>
                <a:ext uri="{FF2B5EF4-FFF2-40B4-BE49-F238E27FC236}">
                  <a16:creationId xmlns:a16="http://schemas.microsoft.com/office/drawing/2014/main" id="{3FF53FD3-E563-394F-8334-8D2E3D5E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2673" y="2278075"/>
              <a:ext cx="1627853" cy="1627853"/>
            </a:xfrm>
            <a:prstGeom prst="rect">
              <a:avLst/>
            </a:prstGeom>
          </p:spPr>
        </p:pic>
        <p:pic>
          <p:nvPicPr>
            <p:cNvPr id="5" name="グラフィックス 4" descr="リンク 単色塗りつぶし">
              <a:extLst>
                <a:ext uri="{FF2B5EF4-FFF2-40B4-BE49-F238E27FC236}">
                  <a16:creationId xmlns:a16="http://schemas.microsoft.com/office/drawing/2014/main" id="{778031B0-FA28-BD45-B355-238B4DE48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42140">
              <a:off x="5143507" y="2515616"/>
              <a:ext cx="914400" cy="914400"/>
            </a:xfrm>
            <a:prstGeom prst="rect">
              <a:avLst/>
            </a:prstGeom>
          </p:spPr>
        </p:pic>
        <p:pic>
          <p:nvPicPr>
            <p:cNvPr id="14" name="グラフィックス 13" descr="リンク 単色塗りつぶし">
              <a:extLst>
                <a:ext uri="{FF2B5EF4-FFF2-40B4-BE49-F238E27FC236}">
                  <a16:creationId xmlns:a16="http://schemas.microsoft.com/office/drawing/2014/main" id="{87BC575C-F2B5-424D-836A-4C4D84E63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984463">
              <a:off x="4416093" y="2289475"/>
              <a:ext cx="914400" cy="914400"/>
            </a:xfrm>
            <a:prstGeom prst="rect">
              <a:avLst/>
            </a:prstGeom>
          </p:spPr>
        </p:pic>
        <p:pic>
          <p:nvPicPr>
            <p:cNvPr id="15" name="グラフィックス 14" descr="リンク 単色塗りつぶし">
              <a:extLst>
                <a:ext uri="{FF2B5EF4-FFF2-40B4-BE49-F238E27FC236}">
                  <a16:creationId xmlns:a16="http://schemas.microsoft.com/office/drawing/2014/main" id="{C3D3E460-B3F1-6843-83F8-DCFE1A903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58614">
              <a:off x="3683182" y="2065648"/>
              <a:ext cx="914400" cy="914400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218651B1-E7F5-7D4C-B93D-B180E602B99B}"/>
                </a:ext>
              </a:extLst>
            </p:cNvPr>
            <p:cNvSpPr txBox="1"/>
            <p:nvPr/>
          </p:nvSpPr>
          <p:spPr>
            <a:xfrm>
              <a:off x="5645934" y="1615325"/>
              <a:ext cx="28860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latin typeface="HGMaruGothicMPRO" panose="020F0600000000000000" pitchFamily="34" charset="-128"/>
                  <a:ea typeface="HGMaruGothicMPRO" panose="020F0600000000000000" pitchFamily="34" charset="-128"/>
                </a:rPr>
                <a:t>LOCK</a:t>
              </a:r>
              <a:endParaRPr kumimoji="1" lang="ja-JP" altLang="en-US" sz="3200" b="1">
                <a:latin typeface="HGMaruGothicMPRO" panose="020F0600000000000000" pitchFamily="34" charset="-128"/>
                <a:ea typeface="HGMaruGothicMPRO" panose="020F06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2C66528E-66F5-1844-BC46-4F108E43F9F9}"/>
                </a:ext>
              </a:extLst>
            </p:cNvPr>
            <p:cNvSpPr txBox="1"/>
            <p:nvPr/>
          </p:nvSpPr>
          <p:spPr>
            <a:xfrm rot="507060">
              <a:off x="4407862" y="3412654"/>
              <a:ext cx="3108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chemeClr val="bg1">
                      <a:lumMod val="50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</a:rPr>
                <a:t>作成中です。</a:t>
              </a:r>
              <a:endParaRPr kumimoji="1" lang="en-US" altLang="ja-JP" dirty="0">
                <a:solidFill>
                  <a:schemeClr val="bg1">
                    <a:lumMod val="50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endParaRPr>
            </a:p>
            <a:p>
              <a:r>
                <a:rPr kumimoji="1" lang="ja-JP" altLang="en-US">
                  <a:solidFill>
                    <a:schemeClr val="bg1">
                      <a:lumMod val="50000"/>
                    </a:schemeClr>
                  </a:solidFill>
                  <a:latin typeface="HGMaruGothicMPRO" panose="020F0600000000000000" pitchFamily="34" charset="-128"/>
                  <a:ea typeface="HGMaruGothicMPRO" panose="020F0600000000000000" pitchFamily="34" charset="-128"/>
                </a:rPr>
                <a:t>しばらくお待ちください。</a:t>
              </a:r>
            </a:p>
          </p:txBody>
        </p:sp>
        <p:pic>
          <p:nvPicPr>
            <p:cNvPr id="24" name="グラフィックス 23" descr="リンク 単色塗りつぶし">
              <a:extLst>
                <a:ext uri="{FF2B5EF4-FFF2-40B4-BE49-F238E27FC236}">
                  <a16:creationId xmlns:a16="http://schemas.microsoft.com/office/drawing/2014/main" id="{1F8AB9BF-9BE8-6C44-9BB5-5340B7400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42140">
              <a:off x="8085328" y="3447609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リンク 単色塗りつぶし">
              <a:extLst>
                <a:ext uri="{FF2B5EF4-FFF2-40B4-BE49-F238E27FC236}">
                  <a16:creationId xmlns:a16="http://schemas.microsoft.com/office/drawing/2014/main" id="{43A5308F-753E-4E48-8086-170AF3075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984463">
              <a:off x="7357914" y="3221468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リンク 単色塗りつぶし">
              <a:extLst>
                <a:ext uri="{FF2B5EF4-FFF2-40B4-BE49-F238E27FC236}">
                  <a16:creationId xmlns:a16="http://schemas.microsoft.com/office/drawing/2014/main" id="{4F73FEEF-52DA-6F4D-AF0D-1FE1E642F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58614">
              <a:off x="6625003" y="2997641"/>
              <a:ext cx="914400" cy="914400"/>
            </a:xfrm>
            <a:prstGeom prst="rect">
              <a:avLst/>
            </a:prstGeom>
          </p:spPr>
        </p:pic>
        <p:pic>
          <p:nvPicPr>
            <p:cNvPr id="30" name="グラフィックス 29" descr="リンク 単色塗りつぶし">
              <a:extLst>
                <a:ext uri="{FF2B5EF4-FFF2-40B4-BE49-F238E27FC236}">
                  <a16:creationId xmlns:a16="http://schemas.microsoft.com/office/drawing/2014/main" id="{34FB1D29-9332-B64F-BABF-52FAD5B14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984463">
              <a:off x="2954029" y="1827533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リンク 単色塗りつぶし">
              <a:extLst>
                <a:ext uri="{FF2B5EF4-FFF2-40B4-BE49-F238E27FC236}">
                  <a16:creationId xmlns:a16="http://schemas.microsoft.com/office/drawing/2014/main" id="{78318C5F-69BE-5B4C-B39D-ADBFC4E2A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58614">
              <a:off x="2221118" y="1603706"/>
              <a:ext cx="914400" cy="914400"/>
            </a:xfrm>
            <a:prstGeom prst="rect">
              <a:avLst/>
            </a:prstGeom>
          </p:spPr>
        </p:pic>
        <p:pic>
          <p:nvPicPr>
            <p:cNvPr id="33" name="グラフィックス 32" descr="リンク 単色塗りつぶし">
              <a:extLst>
                <a:ext uri="{FF2B5EF4-FFF2-40B4-BE49-F238E27FC236}">
                  <a16:creationId xmlns:a16="http://schemas.microsoft.com/office/drawing/2014/main" id="{E75F7158-DAC3-E942-BCEA-D4F14DE87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58614">
              <a:off x="8831347" y="366946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40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</Words>
  <Application>Microsoft Macintosh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HGMaruGothicMPRO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白石 啓貴</dc:creator>
  <cp:lastModifiedBy>白石 啓貴</cp:lastModifiedBy>
  <cp:revision>4</cp:revision>
  <dcterms:created xsi:type="dcterms:W3CDTF">2022-03-27T09:12:47Z</dcterms:created>
  <dcterms:modified xsi:type="dcterms:W3CDTF">2022-03-27T11:45:19Z</dcterms:modified>
</cp:coreProperties>
</file>