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377460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1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1DA2E2-9DD4-4A45-A352-8D842E008B4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F2F488-BBA8-4277-842A-571AE3B4A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Computer  Viruses </a:t>
            </a:r>
            <a:br>
              <a:rPr lang="en-IN" smtClean="0"/>
            </a:br>
            <a:r>
              <a:rPr lang="en-IN" smtClean="0"/>
              <a:t>                              and      </a:t>
            </a:r>
            <a:br>
              <a:rPr lang="en-IN" smtClean="0"/>
            </a:br>
            <a:r>
              <a:rPr lang="en-IN" smtClean="0"/>
              <a:t>                                        AntiViruses</a:t>
            </a:r>
            <a:br>
              <a:rPr lang="en-IN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Presented by</a:t>
            </a:r>
          </a:p>
          <a:p>
            <a:r>
              <a:rPr lang="en-IN" smtClean="0"/>
              <a:t>Student name:H.shirajudden</a:t>
            </a:r>
          </a:p>
          <a:p>
            <a:r>
              <a:rPr lang="en-IN" smtClean="0"/>
              <a:t>College name:Salem college of Engineering and Technology</a:t>
            </a:r>
          </a:p>
          <a:p>
            <a:r>
              <a:rPr lang="en-IN" smtClean="0"/>
              <a:t>Department :Computer science and Engineering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problem statement of computer viruses is  their ability to replicate and </a:t>
            </a:r>
            <a:r>
              <a:rPr lang="en-IN" dirty="0" err="1" smtClean="0"/>
              <a:t>spread,causing</a:t>
            </a:r>
            <a:endParaRPr lang="en-IN" dirty="0" smtClean="0"/>
          </a:p>
          <a:p>
            <a:r>
              <a:rPr lang="en-IN" dirty="0" smtClean="0"/>
              <a:t>Damage to </a:t>
            </a:r>
            <a:r>
              <a:rPr lang="en-IN" dirty="0" err="1" smtClean="0"/>
              <a:t>system,stealing</a:t>
            </a:r>
            <a:r>
              <a:rPr lang="en-IN" dirty="0" smtClean="0"/>
              <a:t> data protecting computer systems from harm.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Antivirus software would </a:t>
            </a:r>
            <a:r>
              <a:rPr lang="en-IN" dirty="0" err="1" smtClean="0"/>
              <a:t>continously</a:t>
            </a:r>
            <a:r>
              <a:rPr lang="en-IN" dirty="0" smtClean="0"/>
              <a:t> monitor</a:t>
            </a:r>
          </a:p>
          <a:p>
            <a:pPr>
              <a:buNone/>
            </a:pPr>
            <a:r>
              <a:rPr lang="en-IN" dirty="0" smtClean="0"/>
              <a:t>    a computer system for suspicious activities and patterns that indicate the presence of viruses or malware.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SYSTEM  DEVELOPMENT </a:t>
            </a:r>
            <a:br>
              <a:rPr lang="en-IN" dirty="0" smtClean="0"/>
            </a:br>
            <a:r>
              <a:rPr lang="en-IN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developing a system for computer viruses and </a:t>
            </a:r>
            <a:r>
              <a:rPr lang="en-IN" dirty="0" err="1" smtClean="0"/>
              <a:t>antiviruses,an</a:t>
            </a:r>
            <a:r>
              <a:rPr lang="en-IN" dirty="0" smtClean="0"/>
              <a:t> iterative and adaptive approach like agile or spiral model could be suitable.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  AND 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Signature based detection involves comparing  files against a database of </a:t>
            </a:r>
            <a:r>
              <a:rPr lang="en-IN" dirty="0" err="1" smtClean="0"/>
              <a:t>knoen</a:t>
            </a:r>
            <a:r>
              <a:rPr lang="en-IN" dirty="0" smtClean="0"/>
              <a:t> viruses signature .if a match is found , the file</a:t>
            </a:r>
          </a:p>
          <a:p>
            <a:pPr>
              <a:buNone/>
            </a:pPr>
            <a:r>
              <a:rPr lang="en-IN" dirty="0" smtClean="0"/>
              <a:t>    is flagged as  malicious.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761" y="1571612"/>
            <a:ext cx="7457891" cy="2071702"/>
          </a:xfrm>
        </p:spPr>
      </p:pic>
      <p:pic>
        <p:nvPicPr>
          <p:cNvPr id="5" name="Picture 4" descr="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643315"/>
            <a:ext cx="7929618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good to be aware of viruses and malware</a:t>
            </a:r>
          </a:p>
          <a:p>
            <a:pPr>
              <a:buNone/>
            </a:pPr>
            <a:r>
              <a:rPr lang="en-IN" dirty="0" smtClean="0"/>
              <a:t>    Rather  then being sorry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 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Advanced </a:t>
            </a:r>
            <a:r>
              <a:rPr lang="en-IN" dirty="0" err="1" smtClean="0"/>
              <a:t>Threats:As</a:t>
            </a:r>
            <a:r>
              <a:rPr lang="en-IN" dirty="0" smtClean="0"/>
              <a:t>  Technology </a:t>
            </a:r>
            <a:r>
              <a:rPr lang="en-IN" dirty="0" err="1" smtClean="0"/>
              <a:t>evolves,computer</a:t>
            </a:r>
            <a:r>
              <a:rPr lang="en-IN" dirty="0" smtClean="0"/>
              <a:t> viruses and malware are </a:t>
            </a:r>
          </a:p>
          <a:p>
            <a:pPr>
              <a:buNone/>
            </a:pPr>
            <a:r>
              <a:rPr lang="en-IN" dirty="0" smtClean="0"/>
              <a:t>    expected to become more sophisticated and</a:t>
            </a:r>
          </a:p>
          <a:p>
            <a:pPr>
              <a:buNone/>
            </a:pPr>
            <a:r>
              <a:rPr lang="en-IN" dirty="0" smtClean="0"/>
              <a:t>    elusive.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THANK  YOU</a:t>
            </a:r>
          </a:p>
          <a:p>
            <a:pPr>
              <a:buNone/>
            </a:pPr>
            <a:r>
              <a:rPr lang="en-IN" dirty="0" smtClean="0"/>
              <a:t>  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</TotalTime>
  <Words>165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Computer  Viruses                                and                                               AntiViruses </vt:lpstr>
      <vt:lpstr>PROBLEM   STATEMENT</vt:lpstr>
      <vt:lpstr>PROPOSED  SYSTEM</vt:lpstr>
      <vt:lpstr>SYSTEM  DEVELOPMENT  APPROACH</vt:lpstr>
      <vt:lpstr>ALGORITHM  AND  DEPLOYMENT</vt:lpstr>
      <vt:lpstr>RESULT</vt:lpstr>
      <vt:lpstr>CONCLUSION</vt:lpstr>
      <vt:lpstr>FUTURE   SCOPE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Viruses                                and                                               AntiViruses</dc:title>
  <dc:creator>vicky</dc:creator>
  <cp:lastModifiedBy>vicky</cp:lastModifiedBy>
  <cp:revision>6</cp:revision>
  <dcterms:created xsi:type="dcterms:W3CDTF">2024-04-22T00:33:08Z</dcterms:created>
  <dcterms:modified xsi:type="dcterms:W3CDTF">2024-04-22T01:27:32Z</dcterms:modified>
</cp:coreProperties>
</file>