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7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7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56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2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13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3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80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56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4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9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8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8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5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1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3FF98A-8ED4-4771-AF23-2B50E9A142FE}" type="datetimeFigureOut">
              <a:rPr lang="en-IN" smtClean="0"/>
              <a:t>29-12-2020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681FB9-4904-4F64-B5BB-3A8215EFA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6448-5A96-417C-A9E8-6E73D51BE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495300"/>
            <a:ext cx="11087100" cy="29670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br>
              <a:rPr lang="en-IN" dirty="0"/>
            </a:br>
            <a:r>
              <a:rPr lang="en-US" b="1" dirty="0"/>
              <a:t> 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sz="3100" b="1" dirty="0" err="1">
                <a:solidFill>
                  <a:schemeClr val="bg1"/>
                </a:solidFill>
              </a:rPr>
              <a:t>Walchand</a:t>
            </a:r>
            <a:r>
              <a:rPr lang="en-US" sz="3100" b="1" dirty="0">
                <a:solidFill>
                  <a:schemeClr val="bg1"/>
                </a:solidFill>
              </a:rPr>
              <a:t> College Of Engineering, </a:t>
            </a:r>
            <a:r>
              <a:rPr lang="en-US" sz="3100" b="1" dirty="0" err="1">
                <a:solidFill>
                  <a:schemeClr val="bg1"/>
                </a:solidFill>
              </a:rPr>
              <a:t>Sangli</a:t>
            </a:r>
            <a:br>
              <a:rPr lang="en-IN" sz="3100" b="1" dirty="0">
                <a:solidFill>
                  <a:schemeClr val="bg1"/>
                </a:solidFill>
              </a:rPr>
            </a:br>
            <a:r>
              <a:rPr lang="en-IN" sz="3100" b="1" dirty="0">
                <a:solidFill>
                  <a:schemeClr val="bg1"/>
                </a:solidFill>
              </a:rPr>
              <a:t>			</a:t>
            </a:r>
            <a:r>
              <a:rPr lang="en-US" sz="3100" b="1" dirty="0">
                <a:solidFill>
                  <a:schemeClr val="bg1"/>
                </a:solidFill>
              </a:rPr>
              <a:t>(An Autonomous Institute)</a:t>
            </a:r>
            <a:br>
              <a:rPr lang="en-US" sz="3100" b="1" dirty="0">
                <a:solidFill>
                  <a:schemeClr val="bg1"/>
                </a:solidFill>
              </a:rPr>
            </a:br>
            <a:br>
              <a:rPr lang="en-US" sz="2700" b="1" dirty="0"/>
            </a:br>
            <a:r>
              <a:rPr lang="en-US" sz="2700" b="1" dirty="0"/>
              <a:t>                           </a:t>
            </a:r>
            <a:r>
              <a:rPr lang="en-US" sz="2800" b="1" dirty="0">
                <a:solidFill>
                  <a:srgbClr val="FF0000"/>
                </a:solidFill>
              </a:rPr>
              <a:t>Mini-Project on</a:t>
            </a:r>
            <a:br>
              <a:rPr lang="en-IN" sz="2700" dirty="0"/>
            </a:br>
            <a:br>
              <a:rPr lang="en-IN" sz="2700" dirty="0"/>
            </a:br>
            <a:r>
              <a:rPr lang="en-US" sz="3600" b="1" u="sng" dirty="0">
                <a:solidFill>
                  <a:srgbClr val="0070C0"/>
                </a:solidFill>
              </a:rPr>
              <a:t>Securing NGO Donations using Blockchain</a:t>
            </a:r>
            <a:br>
              <a:rPr lang="en-IN" sz="2700" u="sng" dirty="0"/>
            </a:br>
            <a:endParaRPr lang="en-IN" sz="27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FFE7-A7EE-400F-9F8B-BA8C093F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2767012"/>
          </a:xfrm>
        </p:spPr>
        <p:txBody>
          <a:bodyPr>
            <a:normAutofit fontScale="92500" lnSpcReduction="10000"/>
          </a:bodyPr>
          <a:lstStyle/>
          <a:p>
            <a:r>
              <a:rPr lang="en-US" sz="3300" b="1" dirty="0"/>
              <a:t> </a:t>
            </a:r>
            <a:r>
              <a:rPr lang="en-US" sz="2200" b="1" dirty="0"/>
              <a:t>Abhay </a:t>
            </a:r>
            <a:r>
              <a:rPr lang="en-US" sz="2200" b="1" dirty="0" err="1"/>
              <a:t>Shirale</a:t>
            </a:r>
            <a:r>
              <a:rPr lang="en-US" sz="2200" b="1" dirty="0"/>
              <a:t> (2018BTECS00021)</a:t>
            </a:r>
            <a:endParaRPr lang="en-IN" sz="2200" b="1" dirty="0"/>
          </a:p>
          <a:p>
            <a:r>
              <a:rPr lang="en-US" sz="2200" b="1" dirty="0"/>
              <a:t>  </a:t>
            </a:r>
            <a:r>
              <a:rPr lang="en-US" sz="2200" b="1" dirty="0" err="1"/>
              <a:t>Manmath</a:t>
            </a:r>
            <a:r>
              <a:rPr lang="en-US" sz="2200" b="1" dirty="0"/>
              <a:t> </a:t>
            </a:r>
            <a:r>
              <a:rPr lang="en-US" sz="2200" b="1" dirty="0" err="1"/>
              <a:t>Bhale</a:t>
            </a:r>
            <a:r>
              <a:rPr lang="en-US" sz="2200" b="1" dirty="0"/>
              <a:t> (2018BTECS00049)</a:t>
            </a:r>
            <a:endParaRPr lang="en-IN" sz="2200" b="1" dirty="0"/>
          </a:p>
          <a:p>
            <a:r>
              <a:rPr lang="en-US" sz="2200" b="1" dirty="0"/>
              <a:t>  </a:t>
            </a:r>
            <a:r>
              <a:rPr lang="en-US" sz="2200" b="1" dirty="0" err="1"/>
              <a:t>Moreshwar</a:t>
            </a:r>
            <a:r>
              <a:rPr lang="en-US" sz="2200" b="1" dirty="0"/>
              <a:t> </a:t>
            </a:r>
            <a:r>
              <a:rPr lang="en-US" sz="2200" b="1" dirty="0" err="1"/>
              <a:t>Sonawale</a:t>
            </a:r>
            <a:r>
              <a:rPr lang="en-US" sz="2200" b="1" dirty="0"/>
              <a:t> (2018BTECS00106)  </a:t>
            </a:r>
            <a:endParaRPr lang="en-IN" sz="2200" b="1" dirty="0"/>
          </a:p>
          <a:p>
            <a:r>
              <a:rPr lang="en-US" dirty="0"/>
              <a:t> </a:t>
            </a:r>
            <a:endParaRPr lang="en-IN" dirty="0"/>
          </a:p>
          <a:p>
            <a:pPr lvl="8"/>
            <a:r>
              <a:rPr lang="en-US" sz="2900" b="1" dirty="0">
                <a:solidFill>
                  <a:srgbClr val="FFC000"/>
                </a:solidFill>
              </a:rPr>
              <a:t>Under the Guidance of</a:t>
            </a:r>
            <a:endParaRPr lang="en-IN" sz="2900" b="1" dirty="0">
              <a:solidFill>
                <a:srgbClr val="FFC000"/>
              </a:solidFill>
            </a:endParaRPr>
          </a:p>
          <a:p>
            <a:pPr lvl="8"/>
            <a:r>
              <a:rPr lang="en-US" sz="2900" b="1" dirty="0">
                <a:solidFill>
                  <a:srgbClr val="FFC000"/>
                </a:solidFill>
              </a:rPr>
              <a:t>- Prof. A. R. </a:t>
            </a:r>
            <a:r>
              <a:rPr lang="en-US" sz="2900" b="1" dirty="0" err="1">
                <a:solidFill>
                  <a:srgbClr val="FFC000"/>
                </a:solidFill>
              </a:rPr>
              <a:t>Surve</a:t>
            </a:r>
            <a:r>
              <a:rPr lang="en-US" sz="2900" b="1" dirty="0">
                <a:solidFill>
                  <a:srgbClr val="FFC000"/>
                </a:solidFill>
              </a:rPr>
              <a:t> sir.</a:t>
            </a:r>
            <a:endParaRPr lang="en-IN" sz="2900" b="1" dirty="0">
              <a:solidFill>
                <a:srgbClr val="FFC000"/>
              </a:solidFill>
            </a:endParaRPr>
          </a:p>
          <a:p>
            <a:endParaRPr lang="en-IN" dirty="0"/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F8425FFB-9776-4C10-8E73-723C71A781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676275"/>
            <a:ext cx="1762125" cy="14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3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4EB0-E36B-4FC5-A8F0-EF5C95CF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			</a:t>
            </a:r>
            <a:br>
              <a:rPr lang="en-US" b="1" dirty="0"/>
            </a:br>
            <a:r>
              <a:rPr lang="en-US" b="1" dirty="0"/>
              <a:t>			</a:t>
            </a:r>
            <a:r>
              <a:rPr lang="en-US" b="1" dirty="0">
                <a:solidFill>
                  <a:srgbClr val="FF0000"/>
                </a:solidFill>
              </a:rPr>
              <a:t>Problem Statement 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D57D-5AE4-4E10-B03F-B356855D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Now a days, many NGOs are working for welfare and development of country. Being Non-government organization, the money needed for different development and welfare projects is to be funded by peoples. </a:t>
            </a:r>
            <a:r>
              <a:rPr lang="en-US" b="1" dirty="0">
                <a:solidFill>
                  <a:srgbClr val="0070C0"/>
                </a:solidFill>
              </a:rPr>
              <a:t>Trust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the important factor between NGO and donors. But due </a:t>
            </a:r>
            <a:r>
              <a:rPr lang="en-US" dirty="0">
                <a:solidFill>
                  <a:schemeClr val="tx1"/>
                </a:solidFill>
              </a:rPr>
              <a:t>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lack of transparency and corruption issue</a:t>
            </a:r>
            <a:r>
              <a:rPr lang="en-US" dirty="0"/>
              <a:t>, many people avoid to donate such NGOs. So we have to build a system that will provide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transparency</a:t>
            </a:r>
            <a:r>
              <a:rPr lang="en-US" dirty="0"/>
              <a:t> as well as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immutability of data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43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C346-D0AF-4EFE-9836-CB9E4347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b="1" dirty="0"/>
              <a:t>				  </a:t>
            </a:r>
            <a:br>
              <a:rPr lang="en-US" b="1" dirty="0"/>
            </a:br>
            <a:r>
              <a:rPr lang="en-US" b="1" dirty="0"/>
              <a:t>						</a:t>
            </a:r>
            <a:r>
              <a:rPr lang="en-US" b="1" dirty="0">
                <a:solidFill>
                  <a:srgbClr val="FF0000"/>
                </a:solidFill>
              </a:rPr>
              <a:t>Objective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C34028-A7F9-4F20-A4B5-672549E2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build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trust, transparency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immutability</a:t>
            </a:r>
            <a:r>
              <a:rPr lang="en-US" dirty="0"/>
              <a:t> of transactions between donors and NGO by using different features of Blockchain technology.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1653C-F864-425E-96E5-9CAB5CA53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4001294"/>
            <a:ext cx="4876799" cy="19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7B1B-8342-4DC8-9891-3E9FF325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</a:t>
            </a:r>
            <a:r>
              <a:rPr lang="en-US" b="1" dirty="0">
                <a:solidFill>
                  <a:srgbClr val="FF0000"/>
                </a:solidFill>
              </a:rPr>
              <a:t>Outcomes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13F6-24A7-455D-912C-7D0A6A67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0" lvl="3" indent="0">
              <a:buNone/>
            </a:pPr>
            <a:r>
              <a:rPr lang="en-US" sz="2800" dirty="0"/>
              <a:t>Securing NGO donation system with following features :</a:t>
            </a:r>
          </a:p>
          <a:p>
            <a:pPr marL="1371600" lvl="3" indent="0">
              <a:buNone/>
            </a:pPr>
            <a:endParaRPr lang="en-IN" sz="2400" dirty="0"/>
          </a:p>
          <a:p>
            <a:pPr lvl="3"/>
            <a:r>
              <a:rPr lang="en-US" sz="2400" b="1" dirty="0">
                <a:solidFill>
                  <a:srgbClr val="0070C0"/>
                </a:solidFill>
              </a:rPr>
              <a:t>Transparent donation</a:t>
            </a:r>
            <a:r>
              <a:rPr lang="en-US" sz="2400" b="1" dirty="0"/>
              <a:t> </a:t>
            </a:r>
            <a:r>
              <a:rPr lang="en-US" sz="2400" dirty="0"/>
              <a:t>tracking using Blockchain technology</a:t>
            </a:r>
          </a:p>
          <a:p>
            <a:pPr marL="1371600" lvl="3" indent="0">
              <a:buNone/>
            </a:pPr>
            <a:endParaRPr lang="en-IN" sz="2400" dirty="0"/>
          </a:p>
          <a:p>
            <a:pPr lvl="3"/>
            <a:r>
              <a:rPr lang="en-US" sz="2400" dirty="0"/>
              <a:t>Utilization of donation funds along with </a:t>
            </a:r>
            <a:r>
              <a:rPr lang="en-US" sz="2400" b="1" dirty="0">
                <a:solidFill>
                  <a:srgbClr val="0070C0"/>
                </a:solidFill>
              </a:rPr>
              <a:t>Notification to respective </a:t>
            </a:r>
            <a:r>
              <a:rPr lang="en-US" sz="2400" b="1" dirty="0" err="1">
                <a:solidFill>
                  <a:srgbClr val="0070C0"/>
                </a:solidFill>
              </a:rPr>
              <a:t>donar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</a:p>
          <a:p>
            <a:pPr marL="1371600" lvl="3" indent="0">
              <a:buNone/>
            </a:pPr>
            <a:endParaRPr lang="en-IN" sz="2400" dirty="0"/>
          </a:p>
          <a:p>
            <a:pPr lvl="3"/>
            <a:r>
              <a:rPr lang="en-US" sz="2400" dirty="0"/>
              <a:t>Both </a:t>
            </a:r>
            <a:r>
              <a:rPr lang="en-US" sz="2400" b="1" dirty="0">
                <a:solidFill>
                  <a:srgbClr val="0070C0"/>
                </a:solidFill>
              </a:rPr>
              <a:t>donation and utilization </a:t>
            </a:r>
            <a:r>
              <a:rPr lang="en-US" sz="2400" dirty="0"/>
              <a:t>open on Blockchain</a:t>
            </a:r>
          </a:p>
          <a:p>
            <a:pPr marL="1371600" lvl="3" indent="0">
              <a:buNone/>
            </a:pPr>
            <a:endParaRPr lang="en-IN" sz="2400" dirty="0"/>
          </a:p>
          <a:p>
            <a:pPr lvl="3"/>
            <a:r>
              <a:rPr lang="en-US" sz="2400" dirty="0"/>
              <a:t>As record is stored on Blockchain, it is </a:t>
            </a:r>
            <a:r>
              <a:rPr lang="en-US" sz="2400" b="1" dirty="0">
                <a:solidFill>
                  <a:srgbClr val="0070C0"/>
                </a:solidFill>
              </a:rPr>
              <a:t>immutable</a:t>
            </a:r>
            <a:r>
              <a:rPr lang="en-US" sz="2400" b="1" dirty="0"/>
              <a:t>. </a:t>
            </a:r>
            <a:endParaRPr lang="en-IN" sz="24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32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8BEE-932C-42E3-9477-EADC0543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</a:t>
            </a:r>
            <a:r>
              <a:rPr lang="en-US" b="1" dirty="0">
                <a:solidFill>
                  <a:srgbClr val="FF0000"/>
                </a:solidFill>
              </a:rPr>
              <a:t>Customers and Market Potentials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BDBB-1923-40F5-8B1E-94503D3C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900" b="1" dirty="0">
                <a:solidFill>
                  <a:srgbClr val="7030A0"/>
                </a:solidFill>
              </a:rPr>
              <a:t>NGO’s</a:t>
            </a:r>
            <a:r>
              <a:rPr lang="en-US" sz="2900" dirty="0">
                <a:solidFill>
                  <a:srgbClr val="7030A0"/>
                </a:solidFill>
              </a:rPr>
              <a:t> , </a:t>
            </a:r>
            <a:r>
              <a:rPr lang="en-US" sz="2900" b="1" dirty="0">
                <a:solidFill>
                  <a:srgbClr val="7030A0"/>
                </a:solidFill>
              </a:rPr>
              <a:t>Donors</a:t>
            </a:r>
            <a:r>
              <a:rPr lang="en-US" sz="2900" dirty="0">
                <a:solidFill>
                  <a:srgbClr val="7030A0"/>
                </a:solidFill>
              </a:rPr>
              <a:t> </a:t>
            </a:r>
            <a:r>
              <a:rPr lang="en-US" sz="2900" dirty="0"/>
              <a:t>(Person who donates money to NGO) and </a:t>
            </a:r>
            <a:r>
              <a:rPr lang="en-US" sz="2900" b="1" dirty="0">
                <a:solidFill>
                  <a:srgbClr val="7030A0"/>
                </a:solidFill>
              </a:rPr>
              <a:t>Recipients</a:t>
            </a:r>
            <a:r>
              <a:rPr lang="en-US" sz="2900" dirty="0"/>
              <a:t> (those who receive money from NGO) etc. are customers.</a:t>
            </a:r>
          </a:p>
          <a:p>
            <a:pPr marL="0" indent="0" algn="just">
              <a:buNone/>
            </a:pPr>
            <a:endParaRPr lang="en-US" sz="2900" dirty="0"/>
          </a:p>
          <a:p>
            <a:pPr marL="0" indent="0" algn="just">
              <a:buNone/>
            </a:pPr>
            <a:r>
              <a:rPr lang="en-US" sz="2600" dirty="0"/>
              <a:t>1. Taking and transferring small donations without losing too much to PayPal or credit card </a:t>
            </a:r>
            <a:r>
              <a:rPr lang="en-US" sz="2600" b="1" dirty="0">
                <a:solidFill>
                  <a:srgbClr val="0070C0"/>
                </a:solidFill>
              </a:rPr>
              <a:t>transaction fees</a:t>
            </a:r>
            <a:r>
              <a:rPr lang="en-US" sz="2600" dirty="0"/>
              <a:t> is a big potential.</a:t>
            </a:r>
          </a:p>
          <a:p>
            <a:pPr marL="0" indent="0" algn="just">
              <a:buNone/>
            </a:pPr>
            <a:r>
              <a:rPr lang="en-US" sz="2600" dirty="0"/>
              <a:t>2. The 2019 Global NGO Technology Report polled </a:t>
            </a:r>
            <a:r>
              <a:rPr lang="en-US" sz="2600" b="1" dirty="0">
                <a:solidFill>
                  <a:srgbClr val="0070C0"/>
                </a:solidFill>
              </a:rPr>
              <a:t>5,721 charities and NGOs</a:t>
            </a:r>
            <a:r>
              <a:rPr lang="en-US" sz="2600" dirty="0"/>
              <a:t> in 160 nations. It found that the number of organizations, which accept crypto currency donations has risen to 100%.</a:t>
            </a:r>
          </a:p>
          <a:p>
            <a:pPr marL="0" indent="0" algn="just">
              <a:buNone/>
            </a:pPr>
            <a:r>
              <a:rPr lang="en-US" sz="2600" dirty="0"/>
              <a:t>3. There are an estimated </a:t>
            </a:r>
            <a:r>
              <a:rPr lang="en-US" sz="2600" b="1" dirty="0">
                <a:solidFill>
                  <a:srgbClr val="0070C0"/>
                </a:solidFill>
              </a:rPr>
              <a:t>10 million </a:t>
            </a:r>
            <a:r>
              <a:rPr lang="en-US" sz="2600" dirty="0"/>
              <a:t>(non-governmental organizations) NGOs worldwide.</a:t>
            </a:r>
          </a:p>
          <a:p>
            <a:pPr marL="0" indent="0" algn="just">
              <a:buNone/>
            </a:pPr>
            <a:r>
              <a:rPr lang="en-US" sz="2600" dirty="0"/>
              <a:t>4. The number of people worldwide donating money to NGOs increased from </a:t>
            </a:r>
            <a:r>
              <a:rPr lang="en-US" sz="2600" b="1" dirty="0">
                <a:solidFill>
                  <a:srgbClr val="0070C0"/>
                </a:solidFill>
              </a:rPr>
              <a:t>1.2 billion in 2011 to 1.4 billion in 2014</a:t>
            </a:r>
            <a:r>
              <a:rPr lang="en-US" sz="2600" dirty="0"/>
              <a:t>. By 2030, the number is expected to grow to 2.5 billion.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91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944A-E358-4DCF-870D-D1CF63A6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UML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AFAB-1C84-4AA1-AD06-DE2C26DA3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76474"/>
            <a:ext cx="11677650" cy="4619625"/>
          </a:xfrm>
        </p:spPr>
      </p:pic>
    </p:spTree>
    <p:extLst>
      <p:ext uri="{BB962C8B-B14F-4D97-AF65-F5344CB8AC3E}">
        <p14:creationId xmlns:p14="http://schemas.microsoft.com/office/powerpoint/2010/main" val="16642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8900-8A60-4950-A551-D8AB674D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			</a:t>
            </a:r>
            <a:br>
              <a:rPr lang="en-US" b="1" dirty="0"/>
            </a:br>
            <a:r>
              <a:rPr lang="en-US" b="1" dirty="0"/>
              <a:t>			</a:t>
            </a:r>
            <a:r>
              <a:rPr lang="en-US" b="1" dirty="0">
                <a:solidFill>
                  <a:srgbClr val="FF0000"/>
                </a:solidFill>
              </a:rPr>
              <a:t>Technology Stack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21E5-E37E-4A2C-BBEB-6B630C0F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dirty="0"/>
              <a:t>HTML , CSS , Bootstrap , JavaScript and Next Js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dirty="0"/>
              <a:t>Node Js , MongoDB , </a:t>
            </a:r>
            <a:r>
              <a:rPr lang="en-US" dirty="0" err="1"/>
              <a:t>Metamask</a:t>
            </a:r>
            <a:r>
              <a:rPr lang="en-US" dirty="0"/>
              <a:t> , Web3 ,Ganache , truffle-</a:t>
            </a:r>
            <a:r>
              <a:rPr lang="en-US" dirty="0" err="1"/>
              <a:t>hd</a:t>
            </a:r>
            <a:r>
              <a:rPr lang="en-US" dirty="0"/>
              <a:t>-wallet provider and other required blockchain tools.</a:t>
            </a:r>
            <a:endParaRPr lang="en-IN" dirty="0"/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2320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5FEE-9579-4397-B62D-F0F7E59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</a:t>
            </a:r>
            <a:r>
              <a:rPr lang="en-IN" b="1" dirty="0">
                <a:solidFill>
                  <a:srgbClr val="FF0000"/>
                </a:solidFill>
              </a:rPr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F815-0179-4B84-B619-BFDD542A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followed </a:t>
            </a:r>
            <a:r>
              <a:rPr lang="en-US" b="1" dirty="0">
                <a:solidFill>
                  <a:srgbClr val="7030A0"/>
                </a:solidFill>
              </a:rPr>
              <a:t>agile methodology</a:t>
            </a:r>
            <a:r>
              <a:rPr lang="en-US" dirty="0"/>
              <a:t> for our project. We have completed below listed task in different phases and in each phase we have done Planning, Requirements Analysis, Design, Coding and Testing.</a:t>
            </a:r>
            <a:endParaRPr lang="en-IN" dirty="0"/>
          </a:p>
          <a:p>
            <a:pPr lvl="0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Writing</a:t>
            </a:r>
            <a:r>
              <a:rPr lang="en-US" dirty="0"/>
              <a:t> the best suitable smart contract in solidity </a:t>
            </a:r>
            <a:endParaRPr lang="en-IN" dirty="0"/>
          </a:p>
          <a:p>
            <a:pPr lvl="0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Testing</a:t>
            </a:r>
            <a:r>
              <a:rPr lang="en-US" dirty="0"/>
              <a:t> the contract using ganache</a:t>
            </a:r>
            <a:endParaRPr lang="en-IN" dirty="0"/>
          </a:p>
          <a:p>
            <a:pPr lvl="0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Deploying</a:t>
            </a:r>
            <a:r>
              <a:rPr lang="en-US" dirty="0"/>
              <a:t> contract on a Blockchain network</a:t>
            </a:r>
            <a:endParaRPr lang="en-IN" dirty="0"/>
          </a:p>
          <a:p>
            <a:pPr lvl="0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Designing</a:t>
            </a:r>
            <a:r>
              <a:rPr lang="en-US" dirty="0"/>
              <a:t> the front end with required functionalities using Next Js.</a:t>
            </a:r>
            <a:endParaRPr lang="en-IN" dirty="0"/>
          </a:p>
          <a:p>
            <a:pPr lvl="0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Integrating</a:t>
            </a:r>
            <a:r>
              <a:rPr lang="en-US" dirty="0"/>
              <a:t> front end and deployed contract.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5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E73C-D9E5-40B0-A8BB-7F6E042E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FF60-9BB4-4D7B-A26A-37615286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	</a:t>
            </a:r>
          </a:p>
          <a:p>
            <a:pPr marL="0" indent="0">
              <a:buNone/>
            </a:pPr>
            <a:r>
              <a:rPr lang="en-IN" sz="7200" b="1" dirty="0">
                <a:solidFill>
                  <a:srgbClr val="0070C0"/>
                </a:solidFill>
              </a:rPr>
              <a:t>					Thank you !</a:t>
            </a:r>
          </a:p>
        </p:txBody>
      </p:sp>
    </p:spTree>
    <p:extLst>
      <p:ext uri="{BB962C8B-B14F-4D97-AF65-F5344CB8AC3E}">
        <p14:creationId xmlns:p14="http://schemas.microsoft.com/office/powerpoint/2010/main" val="1260719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384</TotalTime>
  <Words>529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                        Walchand College Of Engineering, Sangli    (An Autonomous Institute)                             Mini-Project on  Securing NGO Donations using Blockchain </vt:lpstr>
      <vt:lpstr>       Problem Statement  </vt:lpstr>
      <vt:lpstr>             Objective</vt:lpstr>
      <vt:lpstr>    Outcomes</vt:lpstr>
      <vt:lpstr>  Customers and Market Potentials</vt:lpstr>
      <vt:lpstr>UML Diagram</vt:lpstr>
      <vt:lpstr>       Technology Stack  </vt:lpstr>
      <vt:lpstr>   Project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Walchand College Of Engineering, Sangli (An Autonomous Institute)  Mini-Project  Securing NGO Donations using Blockchain</dc:title>
  <dc:creator>Abhay Shirale.</dc:creator>
  <cp:lastModifiedBy>Abhay Shirale.</cp:lastModifiedBy>
  <cp:revision>19</cp:revision>
  <dcterms:created xsi:type="dcterms:W3CDTF">2020-12-28T09:18:17Z</dcterms:created>
  <dcterms:modified xsi:type="dcterms:W3CDTF">2020-12-29T06:20:45Z</dcterms:modified>
</cp:coreProperties>
</file>