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F3D5BF-B785-BA42-B6A4-987CA820E605}" v="7" dt="2025-04-04T06:34:23.6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7"/>
  </p:normalViewPr>
  <p:slideViewPr>
    <p:cSldViewPr snapToGrid="0">
      <p:cViewPr varScale="1">
        <p:scale>
          <a:sx n="101" d="100"/>
          <a:sy n="101" d="100"/>
        </p:scale>
        <p:origin x="208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a Milo - Cochavi" userId="807f58a571e78dc1" providerId="LiveId" clId="{77F3D5BF-B785-BA42-B6A4-987CA820E605}"/>
    <pc:docChg chg="undo custSel modSld">
      <pc:chgData name="shira Milo - Cochavi" userId="807f58a571e78dc1" providerId="LiveId" clId="{77F3D5BF-B785-BA42-B6A4-987CA820E605}" dt="2025-04-04T06:39:21.190" v="415" actId="255"/>
      <pc:docMkLst>
        <pc:docMk/>
      </pc:docMkLst>
      <pc:sldChg chg="addSp delSp modSp mod">
        <pc:chgData name="shira Milo - Cochavi" userId="807f58a571e78dc1" providerId="LiveId" clId="{77F3D5BF-B785-BA42-B6A4-987CA820E605}" dt="2025-04-04T06:39:21.190" v="415" actId="255"/>
        <pc:sldMkLst>
          <pc:docMk/>
          <pc:sldMk cId="1553249386" sldId="256"/>
        </pc:sldMkLst>
        <pc:spChg chg="add mod">
          <ac:chgData name="shira Milo - Cochavi" userId="807f58a571e78dc1" providerId="LiveId" clId="{77F3D5BF-B785-BA42-B6A4-987CA820E605}" dt="2025-04-04T06:39:21.190" v="415" actId="255"/>
          <ac:spMkLst>
            <pc:docMk/>
            <pc:sldMk cId="1553249386" sldId="256"/>
            <ac:spMk id="2" creationId="{2FBE31A4-A4AB-3463-1D1E-4ACB93626635}"/>
          </ac:spMkLst>
        </pc:spChg>
        <pc:spChg chg="add mod">
          <ac:chgData name="shira Milo - Cochavi" userId="807f58a571e78dc1" providerId="LiveId" clId="{77F3D5BF-B785-BA42-B6A4-987CA820E605}" dt="2025-04-04T06:37:39.485" v="349" actId="20577"/>
          <ac:spMkLst>
            <pc:docMk/>
            <pc:sldMk cId="1553249386" sldId="256"/>
            <ac:spMk id="7" creationId="{A1899E94-98EF-CF0C-0E91-F17F9D91DC3F}"/>
          </ac:spMkLst>
        </pc:spChg>
        <pc:spChg chg="mod">
          <ac:chgData name="shira Milo - Cochavi" userId="807f58a571e78dc1" providerId="LiveId" clId="{77F3D5BF-B785-BA42-B6A4-987CA820E605}" dt="2025-04-04T06:36:36.373" v="303" actId="1076"/>
          <ac:spMkLst>
            <pc:docMk/>
            <pc:sldMk cId="1553249386" sldId="256"/>
            <ac:spMk id="8" creationId="{019CE0F3-F6D7-FE9A-F3D0-58F5EBFD1B54}"/>
          </ac:spMkLst>
        </pc:spChg>
        <pc:spChg chg="mod">
          <ac:chgData name="shira Milo - Cochavi" userId="807f58a571e78dc1" providerId="LiveId" clId="{77F3D5BF-B785-BA42-B6A4-987CA820E605}" dt="2025-04-04T06:36:36.373" v="303" actId="1076"/>
          <ac:spMkLst>
            <pc:docMk/>
            <pc:sldMk cId="1553249386" sldId="256"/>
            <ac:spMk id="9" creationId="{1455E0FA-74BC-B0B7-BA8F-968147981897}"/>
          </ac:spMkLst>
        </pc:spChg>
        <pc:spChg chg="mod">
          <ac:chgData name="shira Milo - Cochavi" userId="807f58a571e78dc1" providerId="LiveId" clId="{77F3D5BF-B785-BA42-B6A4-987CA820E605}" dt="2025-04-04T06:36:36.373" v="303" actId="1076"/>
          <ac:spMkLst>
            <pc:docMk/>
            <pc:sldMk cId="1553249386" sldId="256"/>
            <ac:spMk id="10" creationId="{DD59AD09-5D4D-A779-2586-E2A1647F2678}"/>
          </ac:spMkLst>
        </pc:spChg>
        <pc:spChg chg="mod">
          <ac:chgData name="shira Milo - Cochavi" userId="807f58a571e78dc1" providerId="LiveId" clId="{77F3D5BF-B785-BA42-B6A4-987CA820E605}" dt="2025-04-04T06:36:36.373" v="303" actId="1076"/>
          <ac:spMkLst>
            <pc:docMk/>
            <pc:sldMk cId="1553249386" sldId="256"/>
            <ac:spMk id="11" creationId="{145B390B-E5FF-A24D-4C55-C6E448D719DB}"/>
          </ac:spMkLst>
        </pc:spChg>
        <pc:spChg chg="mod">
          <ac:chgData name="shira Milo - Cochavi" userId="807f58a571e78dc1" providerId="LiveId" clId="{77F3D5BF-B785-BA42-B6A4-987CA820E605}" dt="2025-04-04T06:37:07.657" v="337" actId="1036"/>
          <ac:spMkLst>
            <pc:docMk/>
            <pc:sldMk cId="1553249386" sldId="256"/>
            <ac:spMk id="14" creationId="{D74CFD4E-6A8C-F3FA-B504-8767F01BBE5B}"/>
          </ac:spMkLst>
        </pc:spChg>
        <pc:spChg chg="mod">
          <ac:chgData name="shira Milo - Cochavi" userId="807f58a571e78dc1" providerId="LiveId" clId="{77F3D5BF-B785-BA42-B6A4-987CA820E605}" dt="2025-04-04T06:37:07.657" v="337" actId="1036"/>
          <ac:spMkLst>
            <pc:docMk/>
            <pc:sldMk cId="1553249386" sldId="256"/>
            <ac:spMk id="16" creationId="{61BEFB20-67B3-15EE-101B-494A04610AFA}"/>
          </ac:spMkLst>
        </pc:spChg>
        <pc:spChg chg="mod">
          <ac:chgData name="shira Milo - Cochavi" userId="807f58a571e78dc1" providerId="LiveId" clId="{77F3D5BF-B785-BA42-B6A4-987CA820E605}" dt="2025-04-04T06:37:07.657" v="337" actId="1036"/>
          <ac:spMkLst>
            <pc:docMk/>
            <pc:sldMk cId="1553249386" sldId="256"/>
            <ac:spMk id="17" creationId="{5F6C1EF9-086D-9BEC-AA29-9BDDD6B98860}"/>
          </ac:spMkLst>
        </pc:spChg>
        <pc:spChg chg="mod">
          <ac:chgData name="shira Milo - Cochavi" userId="807f58a571e78dc1" providerId="LiveId" clId="{77F3D5BF-B785-BA42-B6A4-987CA820E605}" dt="2025-04-04T06:37:07.657" v="337" actId="1036"/>
          <ac:spMkLst>
            <pc:docMk/>
            <pc:sldMk cId="1553249386" sldId="256"/>
            <ac:spMk id="18" creationId="{968CFC75-486C-2E37-4FE5-6AC13B7E5E84}"/>
          </ac:spMkLst>
        </pc:spChg>
        <pc:spChg chg="del mod">
          <ac:chgData name="shira Milo - Cochavi" userId="807f58a571e78dc1" providerId="LiveId" clId="{77F3D5BF-B785-BA42-B6A4-987CA820E605}" dt="2025-04-04T06:36:10.848" v="298" actId="478"/>
          <ac:spMkLst>
            <pc:docMk/>
            <pc:sldMk cId="1553249386" sldId="256"/>
            <ac:spMk id="20" creationId="{A83C19F4-CC3B-93C9-6664-5D0BFD65F21D}"/>
          </ac:spMkLst>
        </pc:spChg>
        <pc:spChg chg="del mod">
          <ac:chgData name="shira Milo - Cochavi" userId="807f58a571e78dc1" providerId="LiveId" clId="{77F3D5BF-B785-BA42-B6A4-987CA820E605}" dt="2025-04-04T06:36:09.743" v="297" actId="478"/>
          <ac:spMkLst>
            <pc:docMk/>
            <pc:sldMk cId="1553249386" sldId="256"/>
            <ac:spMk id="21" creationId="{C8B6DD93-B715-80CB-4BB1-5AFB119ED1E0}"/>
          </ac:spMkLst>
        </pc:spChg>
        <pc:spChg chg="add mod">
          <ac:chgData name="shira Milo - Cochavi" userId="807f58a571e78dc1" providerId="LiveId" clId="{77F3D5BF-B785-BA42-B6A4-987CA820E605}" dt="2025-04-04T06:38:02.083" v="364" actId="255"/>
          <ac:spMkLst>
            <pc:docMk/>
            <pc:sldMk cId="1553249386" sldId="256"/>
            <ac:spMk id="26" creationId="{49848E20-AC3D-3C9C-18ED-1EF14E8E817C}"/>
          </ac:spMkLst>
        </pc:spChg>
        <pc:spChg chg="del mod">
          <ac:chgData name="shira Milo - Cochavi" userId="807f58a571e78dc1" providerId="LiveId" clId="{77F3D5BF-B785-BA42-B6A4-987CA820E605}" dt="2025-04-04T06:36:04.916" v="294" actId="478"/>
          <ac:spMkLst>
            <pc:docMk/>
            <pc:sldMk cId="1553249386" sldId="256"/>
            <ac:spMk id="27" creationId="{52EA6A00-7647-8026-9F78-EA26B7BBAEE0}"/>
          </ac:spMkLst>
        </pc:spChg>
        <pc:spChg chg="mod">
          <ac:chgData name="shira Milo - Cochavi" userId="807f58a571e78dc1" providerId="LiveId" clId="{77F3D5BF-B785-BA42-B6A4-987CA820E605}" dt="2025-04-04T06:37:07.657" v="337" actId="1036"/>
          <ac:spMkLst>
            <pc:docMk/>
            <pc:sldMk cId="1553249386" sldId="256"/>
            <ac:spMk id="28" creationId="{7CBDEBC7-42C2-BAB7-9EC5-B91BB83119FA}"/>
          </ac:spMkLst>
        </pc:spChg>
        <pc:spChg chg="add mod">
          <ac:chgData name="shira Milo - Cochavi" userId="807f58a571e78dc1" providerId="LiveId" clId="{77F3D5BF-B785-BA42-B6A4-987CA820E605}" dt="2025-04-04T06:38:51.892" v="396" actId="20577"/>
          <ac:spMkLst>
            <pc:docMk/>
            <pc:sldMk cId="1553249386" sldId="256"/>
            <ac:spMk id="32" creationId="{AC7AF961-8551-752F-4406-4558BEB93912}"/>
          </ac:spMkLst>
        </pc:spChg>
        <pc:spChg chg="add mod">
          <ac:chgData name="shira Milo - Cochavi" userId="807f58a571e78dc1" providerId="LiveId" clId="{77F3D5BF-B785-BA42-B6A4-987CA820E605}" dt="2025-04-04T06:37:07.657" v="337" actId="1036"/>
          <ac:spMkLst>
            <pc:docMk/>
            <pc:sldMk cId="1553249386" sldId="256"/>
            <ac:spMk id="39" creationId="{55D9788E-BCEC-D882-40D7-09200A5BFDFE}"/>
          </ac:spMkLst>
        </pc:spChg>
        <pc:spChg chg="add mod">
          <ac:chgData name="shira Milo - Cochavi" userId="807f58a571e78dc1" providerId="LiveId" clId="{77F3D5BF-B785-BA42-B6A4-987CA820E605}" dt="2025-04-04T06:37:07.657" v="337" actId="1036"/>
          <ac:spMkLst>
            <pc:docMk/>
            <pc:sldMk cId="1553249386" sldId="256"/>
            <ac:spMk id="42" creationId="{E04A1819-674A-989D-9C6E-3CCE698BDA74}"/>
          </ac:spMkLst>
        </pc:spChg>
        <pc:cxnChg chg="add mod">
          <ac:chgData name="shira Milo - Cochavi" userId="807f58a571e78dc1" providerId="LiveId" clId="{77F3D5BF-B785-BA42-B6A4-987CA820E605}" dt="2025-04-04T06:32:22.454" v="206" actId="1076"/>
          <ac:cxnSpMkLst>
            <pc:docMk/>
            <pc:sldMk cId="1553249386" sldId="256"/>
            <ac:cxnSpMk id="3" creationId="{40BE4D33-D536-6F12-651D-5E9854B7966E}"/>
          </ac:cxnSpMkLst>
        </pc:cxnChg>
        <pc:cxnChg chg="add mod">
          <ac:chgData name="shira Milo - Cochavi" userId="807f58a571e78dc1" providerId="LiveId" clId="{77F3D5BF-B785-BA42-B6A4-987CA820E605}" dt="2025-04-04T06:37:15.802" v="340" actId="14100"/>
          <ac:cxnSpMkLst>
            <pc:docMk/>
            <pc:sldMk cId="1553249386" sldId="256"/>
            <ac:cxnSpMk id="23" creationId="{98672CAD-3014-480D-B365-8DD40E7C6F79}"/>
          </ac:cxnSpMkLst>
        </pc:cxnChg>
        <pc:cxnChg chg="add mod">
          <ac:chgData name="shira Milo - Cochavi" userId="807f58a571e78dc1" providerId="LiveId" clId="{77F3D5BF-B785-BA42-B6A4-987CA820E605}" dt="2025-04-04T06:33:48.371" v="272" actId="14100"/>
          <ac:cxnSpMkLst>
            <pc:docMk/>
            <pc:sldMk cId="1553249386" sldId="256"/>
            <ac:cxnSpMk id="29" creationId="{81FA83EF-AA00-17B9-E8D9-E0098EFC5356}"/>
          </ac:cxnSpMkLst>
        </pc:cxnChg>
        <pc:cxnChg chg="mod">
          <ac:chgData name="shira Milo - Cochavi" userId="807f58a571e78dc1" providerId="LiveId" clId="{77F3D5BF-B785-BA42-B6A4-987CA820E605}" dt="2025-04-04T06:37:11.711" v="338" actId="14100"/>
          <ac:cxnSpMkLst>
            <pc:docMk/>
            <pc:sldMk cId="1553249386" sldId="256"/>
            <ac:cxnSpMk id="30" creationId="{1D35AA89-5B07-5D0B-45CB-1DDA8684144C}"/>
          </ac:cxnSpMkLst>
        </pc:cxnChg>
        <pc:cxnChg chg="mod">
          <ac:chgData name="shira Milo - Cochavi" userId="807f58a571e78dc1" providerId="LiveId" clId="{77F3D5BF-B785-BA42-B6A4-987CA820E605}" dt="2025-04-04T06:37:13.828" v="339" actId="14100"/>
          <ac:cxnSpMkLst>
            <pc:docMk/>
            <pc:sldMk cId="1553249386" sldId="256"/>
            <ac:cxnSpMk id="31" creationId="{3FADCD1D-0B1C-9807-9FB7-304D0B878FD7}"/>
          </ac:cxnSpMkLst>
        </pc:cxnChg>
        <pc:cxnChg chg="add mod">
          <ac:chgData name="shira Milo - Cochavi" userId="807f58a571e78dc1" providerId="LiveId" clId="{77F3D5BF-B785-BA42-B6A4-987CA820E605}" dt="2025-04-04T06:38:40.371" v="395" actId="14100"/>
          <ac:cxnSpMkLst>
            <pc:docMk/>
            <pc:sldMk cId="1553249386" sldId="256"/>
            <ac:cxnSpMk id="33" creationId="{C3AA7738-5487-3AF9-2A8A-F5CE9D297694}"/>
          </ac:cxnSpMkLst>
        </pc:cxnChg>
        <pc:cxnChg chg="mod">
          <ac:chgData name="shira Milo - Cochavi" userId="807f58a571e78dc1" providerId="LiveId" clId="{77F3D5BF-B785-BA42-B6A4-987CA820E605}" dt="2025-04-04T06:36:41.472" v="304" actId="14100"/>
          <ac:cxnSpMkLst>
            <pc:docMk/>
            <pc:sldMk cId="1553249386" sldId="256"/>
            <ac:cxnSpMk id="34" creationId="{ED42F351-ADAA-11D7-D46C-34D07FFD8513}"/>
          </ac:cxnSpMkLst>
        </pc:cxnChg>
        <pc:cxnChg chg="add del mod">
          <ac:chgData name="shira Milo - Cochavi" userId="807f58a571e78dc1" providerId="LiveId" clId="{77F3D5BF-B785-BA42-B6A4-987CA820E605}" dt="2025-04-04T06:32:22.454" v="206" actId="1076"/>
          <ac:cxnSpMkLst>
            <pc:docMk/>
            <pc:sldMk cId="1553249386" sldId="256"/>
            <ac:cxnSpMk id="37" creationId="{72A5B482-E5B3-9543-B25A-7268DF7B0431}"/>
          </ac:cxnSpMkLst>
        </pc:cxnChg>
        <pc:cxnChg chg="mod">
          <ac:chgData name="shira Milo - Cochavi" userId="807f58a571e78dc1" providerId="LiveId" clId="{77F3D5BF-B785-BA42-B6A4-987CA820E605}" dt="2025-04-04T06:32:15.958" v="205" actId="1036"/>
          <ac:cxnSpMkLst>
            <pc:docMk/>
            <pc:sldMk cId="1553249386" sldId="256"/>
            <ac:cxnSpMk id="38" creationId="{941B2209-4815-51C3-E276-CABCDB1F6AB0}"/>
          </ac:cxnSpMkLst>
        </pc:cxnChg>
        <pc:cxnChg chg="add mod">
          <ac:chgData name="shira Milo - Cochavi" userId="807f58a571e78dc1" providerId="LiveId" clId="{77F3D5BF-B785-BA42-B6A4-987CA820E605}" dt="2025-04-04T06:34:47.810" v="288" actId="1038"/>
          <ac:cxnSpMkLst>
            <pc:docMk/>
            <pc:sldMk cId="1553249386" sldId="256"/>
            <ac:cxnSpMk id="40" creationId="{DD70E1DB-C311-7CF2-A429-D7751C07F7F0}"/>
          </ac:cxnSpMkLst>
        </pc:cxnChg>
        <pc:cxnChg chg="mod">
          <ac:chgData name="shira Milo - Cochavi" userId="807f58a571e78dc1" providerId="LiveId" clId="{77F3D5BF-B785-BA42-B6A4-987CA820E605}" dt="2025-04-04T06:36:36.373" v="303" actId="1076"/>
          <ac:cxnSpMkLst>
            <pc:docMk/>
            <pc:sldMk cId="1553249386" sldId="256"/>
            <ac:cxnSpMk id="43" creationId="{383EC9C5-35B4-9099-56D6-B76F6EF6BC35}"/>
          </ac:cxnSpMkLst>
        </pc:cxnChg>
        <pc:cxnChg chg="add mod">
          <ac:chgData name="shira Milo - Cochavi" userId="807f58a571e78dc1" providerId="LiveId" clId="{77F3D5BF-B785-BA42-B6A4-987CA820E605}" dt="2025-04-04T06:38:40.371" v="395" actId="14100"/>
          <ac:cxnSpMkLst>
            <pc:docMk/>
            <pc:sldMk cId="1553249386" sldId="256"/>
            <ac:cxnSpMk id="44" creationId="{507A004E-9421-26FC-799C-614411A04837}"/>
          </ac:cxnSpMkLst>
        </pc:cxnChg>
        <pc:cxnChg chg="mod">
          <ac:chgData name="shira Milo - Cochavi" userId="807f58a571e78dc1" providerId="LiveId" clId="{77F3D5BF-B785-BA42-B6A4-987CA820E605}" dt="2025-04-04T06:36:36.373" v="303" actId="1076"/>
          <ac:cxnSpMkLst>
            <pc:docMk/>
            <pc:sldMk cId="1553249386" sldId="256"/>
            <ac:cxnSpMk id="46" creationId="{1BE9D888-79F4-9B62-B4AE-98E20A2D66A8}"/>
          </ac:cxnSpMkLst>
        </pc:cxnChg>
        <pc:cxnChg chg="mod">
          <ac:chgData name="shira Milo - Cochavi" userId="807f58a571e78dc1" providerId="LiveId" clId="{77F3D5BF-B785-BA42-B6A4-987CA820E605}" dt="2025-04-04T06:36:36.373" v="303" actId="1076"/>
          <ac:cxnSpMkLst>
            <pc:docMk/>
            <pc:sldMk cId="1553249386" sldId="256"/>
            <ac:cxnSpMk id="49" creationId="{92F23603-2E53-1254-47A5-DA9982D0235C}"/>
          </ac:cxnSpMkLst>
        </pc:cxnChg>
        <pc:cxnChg chg="del mod">
          <ac:chgData name="shira Milo - Cochavi" userId="807f58a571e78dc1" providerId="LiveId" clId="{77F3D5BF-B785-BA42-B6A4-987CA820E605}" dt="2025-04-04T06:36:12.006" v="299" actId="478"/>
          <ac:cxnSpMkLst>
            <pc:docMk/>
            <pc:sldMk cId="1553249386" sldId="256"/>
            <ac:cxnSpMk id="52" creationId="{834F03DE-E1EF-DBA6-7DA4-071505721DCD}"/>
          </ac:cxnSpMkLst>
        </pc:cxnChg>
        <pc:cxnChg chg="del mod">
          <ac:chgData name="shira Milo - Cochavi" userId="807f58a571e78dc1" providerId="LiveId" clId="{77F3D5BF-B785-BA42-B6A4-987CA820E605}" dt="2025-04-04T06:36:06.591" v="295" actId="478"/>
          <ac:cxnSpMkLst>
            <pc:docMk/>
            <pc:sldMk cId="1553249386" sldId="256"/>
            <ac:cxnSpMk id="55" creationId="{71D17607-AB1E-8E5E-BF1A-37F8E6D5B7AF}"/>
          </ac:cxnSpMkLst>
        </pc:cxnChg>
        <pc:cxnChg chg="mod">
          <ac:chgData name="shira Milo - Cochavi" userId="807f58a571e78dc1" providerId="LiveId" clId="{77F3D5BF-B785-BA42-B6A4-987CA820E605}" dt="2025-04-04T06:36:36.373" v="303" actId="1076"/>
          <ac:cxnSpMkLst>
            <pc:docMk/>
            <pc:sldMk cId="1553249386" sldId="256"/>
            <ac:cxnSpMk id="58" creationId="{B8A77633-FD4A-9E71-BD18-FBC968CBC238}"/>
          </ac:cxnSpMkLst>
        </pc:cxnChg>
        <pc:cxnChg chg="del mod">
          <ac:chgData name="shira Milo - Cochavi" userId="807f58a571e78dc1" providerId="LiveId" clId="{77F3D5BF-B785-BA42-B6A4-987CA820E605}" dt="2025-04-04T06:36:13.005" v="300" actId="478"/>
          <ac:cxnSpMkLst>
            <pc:docMk/>
            <pc:sldMk cId="1553249386" sldId="256"/>
            <ac:cxnSpMk id="61" creationId="{1B140B62-A7EA-ABB2-BD13-770C93085846}"/>
          </ac:cxnSpMkLst>
        </pc:cxnChg>
        <pc:cxnChg chg="del mod">
          <ac:chgData name="shira Milo - Cochavi" userId="807f58a571e78dc1" providerId="LiveId" clId="{77F3D5BF-B785-BA42-B6A4-987CA820E605}" dt="2025-04-04T06:36:07.691" v="296" actId="478"/>
          <ac:cxnSpMkLst>
            <pc:docMk/>
            <pc:sldMk cId="1553249386" sldId="256"/>
            <ac:cxnSpMk id="64" creationId="{6D0E5D6F-6A73-B3D5-2C63-025C442E7F0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2DE5-0E9C-3381-4490-15316177D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9517B-A558-70D9-97CE-F3FF1D082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FCA61-4089-7155-7FA8-84199595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ED5C-5F84-D745-9456-B4FB5189298B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065E5-6133-CBA6-B194-549CC18E6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127E-541A-0B3E-CC3D-3E01A1E72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6FF9-CBB2-E740-9CA4-C0BAA763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7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4AB75-C4D8-6BCC-FBC8-F29399B02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4422C-FA7E-0748-7670-AE3E9BFEB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DEF76-013F-9EF8-C49B-DD154AA8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ED5C-5F84-D745-9456-B4FB5189298B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03012-218C-9A9C-6BD3-16AA62A3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E64D3-43CB-6E06-987D-AEDF11BD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6FF9-CBB2-E740-9CA4-C0BAA763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35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C91E2-E79D-C264-6A76-73E7FA54E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22EE7-7B9C-BB7A-3750-F65805ADC3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8E58E-C6A1-E1E1-03A7-9816054F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ED5C-5F84-D745-9456-B4FB5189298B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2FA72-EF8C-0290-7F6F-1D9B9706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2265-5AE5-F47E-D42B-9B9512927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6FF9-CBB2-E740-9CA4-C0BAA763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8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D568-DA01-1220-E6E7-8F2885E5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A1B21-0813-C104-4F1B-0D0ECD4D3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58C52-F2A2-CCA8-42AA-6FB8130AC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ED5C-5F84-D745-9456-B4FB5189298B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6FA46-3F29-D410-9DBA-3FC8DF5E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3A982-74CC-51F1-8443-BEBD4936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6FF9-CBB2-E740-9CA4-C0BAA763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6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9D0C7-82F9-29FE-5320-F9FEDC5FE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7A8C8-0AFF-B703-5463-F8A6A4EEF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49030-4133-8C18-F521-C951B490C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ED5C-5F84-D745-9456-B4FB5189298B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480FA-FC23-EDD3-C565-F8AB995F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2601D-CBED-A410-7AD1-834B119A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6FF9-CBB2-E740-9CA4-C0BAA763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0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20506-581C-412B-AF10-63ACC16A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B2AF2-01DD-1C2D-C8CF-0B4444859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DA912-171D-45C8-5278-E38059865E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E2B5F3-ED8F-22B4-B5FC-BC4CFAB8F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ED5C-5F84-D745-9456-B4FB5189298B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9A5A6-12AB-BD05-DB76-AE6AABA26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F937F6-D53E-5632-1BA4-324FBA96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6FF9-CBB2-E740-9CA4-C0BAA763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81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15CD-36C0-FD0F-CB54-8AEA3DD8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32704-6C0B-2802-A9AE-B337FB150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2BBCC-0DE9-AC5E-22DC-D7DBDD02E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22DFCE-70F1-D8AF-C72E-A27BE4249A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295808-F51B-0028-C61A-785B6C557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228B3-CDCB-C1A4-3DA2-29462E41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ED5C-5F84-D745-9456-B4FB5189298B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11A51-7EC3-4D13-CCEA-1322A535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F7F00-701C-8D81-9399-441321DA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6FF9-CBB2-E740-9CA4-C0BAA763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4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C2463-55A3-4A45-C2B6-0CA34426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F2A6E7-0931-E7D3-7AB5-D29033AD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ED5C-5F84-D745-9456-B4FB5189298B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46DFC-A469-A76E-D781-93BEDF32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EF24F-395E-73A2-CA66-D9A9F59B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6FF9-CBB2-E740-9CA4-C0BAA763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0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A64DC-4223-C3B5-5D63-E71FC7E5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ED5C-5F84-D745-9456-B4FB5189298B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F8028-D113-8159-6627-353E0DD3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2097D-C68D-1DD8-E322-FB4C962F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6FF9-CBB2-E740-9CA4-C0BAA763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4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B7DFD-4127-17D5-8B02-28121D2C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1EDB-E826-9E55-59DB-9B225AEBC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B52D5-8DC7-0854-E87B-3D11C60A2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9395C-7B28-05B5-DB25-680B60083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ED5C-5F84-D745-9456-B4FB5189298B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A6B62-4B62-8CF7-1A5C-6F816C48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E6A6B-45B8-FD21-CD28-4F21D780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6FF9-CBB2-E740-9CA4-C0BAA763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1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3FCE-76D7-7382-592F-041C5F60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C466D-C44D-2A6B-3FAE-7B2271A2C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41870-FD55-8647-0417-C526D11D66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59361-746A-6021-E66F-4F20DB21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BED5C-5F84-D745-9456-B4FB5189298B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73DE1-D17A-3B8E-7F98-70C3727D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34B26-7C9F-81BE-8F46-48D6AB58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76FF9-CBB2-E740-9CA4-C0BAA763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23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4777E-D55F-5AE5-54F1-0A679FF49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A7233-AE04-B28A-4E74-018FAE4BA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FF333-1009-B83C-4066-E5326EE83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BED5C-5F84-D745-9456-B4FB5189298B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C938E-FC70-5353-8A79-DC10DD5925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04B9D-9624-E627-C9AA-35FBD5E3C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76FF9-CBB2-E740-9CA4-C0BAA76332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1F2FFD0-8265-6FC7-F901-873F1DD4301E}"/>
              </a:ext>
            </a:extLst>
          </p:cNvPr>
          <p:cNvSpPr/>
          <p:nvPr/>
        </p:nvSpPr>
        <p:spPr>
          <a:xfrm>
            <a:off x="5386190" y="37579"/>
            <a:ext cx="1465544" cy="7766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eaLnBrk="1" latinLnBrk="0" hangingPunct="1"/>
            <a:r>
              <a:rPr lang="en-US" dirty="0"/>
              <a:t>Phenotypes/metadata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19CE0F3-F6D7-FE9A-F3D0-58F5EBFD1B54}"/>
              </a:ext>
            </a:extLst>
          </p:cNvPr>
          <p:cNvSpPr/>
          <p:nvPr/>
        </p:nvSpPr>
        <p:spPr>
          <a:xfrm>
            <a:off x="253135" y="4317303"/>
            <a:ext cx="1465544" cy="7766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eaLnBrk="1" latinLnBrk="0" hangingPunct="1"/>
            <a:r>
              <a:rPr lang="en-US" dirty="0"/>
              <a:t>Normal </a:t>
            </a:r>
            <a:br>
              <a:rPr lang="en-US" dirty="0"/>
            </a:br>
            <a:r>
              <a:rPr lang="en-US" sz="1200" dirty="0"/>
              <a:t>(both vars)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455E0FA-74BC-B0B7-BA8F-968147981897}"/>
              </a:ext>
            </a:extLst>
          </p:cNvPr>
          <p:cNvSpPr/>
          <p:nvPr/>
        </p:nvSpPr>
        <p:spPr>
          <a:xfrm>
            <a:off x="2341861" y="4317303"/>
            <a:ext cx="1465544" cy="7766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eaLnBrk="1" latinLnBrk="0" hangingPunct="1"/>
            <a:r>
              <a:rPr lang="en-US" dirty="0"/>
              <a:t>Not normal </a:t>
            </a:r>
            <a:r>
              <a:rPr lang="en-US" sz="1200" dirty="0"/>
              <a:t>(at least one var)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D59AD09-5D4D-A779-2586-E2A1647F2678}"/>
              </a:ext>
            </a:extLst>
          </p:cNvPr>
          <p:cNvSpPr/>
          <p:nvPr/>
        </p:nvSpPr>
        <p:spPr>
          <a:xfrm>
            <a:off x="253135" y="5297978"/>
            <a:ext cx="1465544" cy="7766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eaLnBrk="1" latinLnBrk="0" hangingPunct="1"/>
            <a:r>
              <a:rPr lang="en-US" dirty="0"/>
              <a:t>Pearson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45B390B-E5FF-A24D-4C55-C6E448D719DB}"/>
              </a:ext>
            </a:extLst>
          </p:cNvPr>
          <p:cNvSpPr/>
          <p:nvPr/>
        </p:nvSpPr>
        <p:spPr>
          <a:xfrm>
            <a:off x="2337676" y="5297979"/>
            <a:ext cx="1465544" cy="7766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eaLnBrk="1" latinLnBrk="0" hangingPunct="1"/>
            <a:r>
              <a:rPr lang="en-US" dirty="0"/>
              <a:t>Spearman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74CFD4E-6A8C-F3FA-B504-8767F01BBE5B}"/>
              </a:ext>
            </a:extLst>
          </p:cNvPr>
          <p:cNvSpPr/>
          <p:nvPr/>
        </p:nvSpPr>
        <p:spPr>
          <a:xfrm>
            <a:off x="928498" y="3298006"/>
            <a:ext cx="2154476" cy="7766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eaLnBrk="1" latinLnBrk="0" hangingPunct="1"/>
            <a:r>
              <a:rPr lang="en-US" dirty="0"/>
              <a:t>Data distribution</a:t>
            </a:r>
          </a:p>
          <a:p>
            <a:pPr marL="0" algn="ctr" defTabSz="914400" eaLnBrk="1" latinLnBrk="0" hangingPunct="1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Shapiro-Wilk normality test</a:t>
            </a: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1BEFB20-67B3-15EE-101B-494A04610AFA}"/>
              </a:ext>
            </a:extLst>
          </p:cNvPr>
          <p:cNvSpPr/>
          <p:nvPr/>
        </p:nvSpPr>
        <p:spPr>
          <a:xfrm>
            <a:off x="1290353" y="1862897"/>
            <a:ext cx="1465544" cy="7766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eaLnBrk="1" latinLnBrk="0" hangingPunct="1"/>
            <a:r>
              <a:rPr lang="en-US" dirty="0"/>
              <a:t>Numerical vs. Numerical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F6C1EF9-086D-9BEC-AA29-9BDDD6B98860}"/>
              </a:ext>
            </a:extLst>
          </p:cNvPr>
          <p:cNvSpPr/>
          <p:nvPr/>
        </p:nvSpPr>
        <p:spPr>
          <a:xfrm>
            <a:off x="9740549" y="1862897"/>
            <a:ext cx="1465544" cy="7766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eaLnBrk="1" latinLnBrk="0" hangingPunct="1"/>
            <a:r>
              <a:rPr lang="en-US" dirty="0"/>
              <a:t>Categorical vs. Categorical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68CFC75-486C-2E37-4FE5-6AC13B7E5E84}"/>
              </a:ext>
            </a:extLst>
          </p:cNvPr>
          <p:cNvSpPr/>
          <p:nvPr/>
        </p:nvSpPr>
        <p:spPr>
          <a:xfrm>
            <a:off x="8864249" y="3248590"/>
            <a:ext cx="1465544" cy="7766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eaLnBrk="1" latinLnBrk="0" hangingPunct="1"/>
            <a:r>
              <a:rPr lang="en-US" dirty="0"/>
              <a:t>Chi square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7CBDEBC7-42C2-BAB7-9EC5-B91BB83119FA}"/>
              </a:ext>
            </a:extLst>
          </p:cNvPr>
          <p:cNvSpPr/>
          <p:nvPr/>
        </p:nvSpPr>
        <p:spPr>
          <a:xfrm>
            <a:off x="8864249" y="4378019"/>
            <a:ext cx="1465544" cy="7766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Pairwise </a:t>
            </a:r>
          </a:p>
          <a:p>
            <a:pPr algn="ctr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Chi-square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35AA89-5B07-5D0B-45CB-1DDA8684144C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2023125" y="814192"/>
            <a:ext cx="4095837" cy="1048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ADCD1D-0B1C-9807-9FB7-304D0B878FD7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6118962" y="814192"/>
            <a:ext cx="4354359" cy="1048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42F351-ADAA-11D7-D46C-34D07FFD8513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2005736" y="2639510"/>
            <a:ext cx="17389" cy="658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A5B482-E5B3-9543-B25A-7268DF7B0431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9597021" y="2639510"/>
            <a:ext cx="876300" cy="609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1B2209-4815-51C3-E276-CABCDB1F6AB0}"/>
              </a:ext>
            </a:extLst>
          </p:cNvPr>
          <p:cNvCxnSpPr>
            <a:cxnSpLocks/>
            <a:stCxn id="18" idx="2"/>
            <a:endCxn id="28" idx="0"/>
          </p:cNvCxnSpPr>
          <p:nvPr/>
        </p:nvCxnSpPr>
        <p:spPr>
          <a:xfrm>
            <a:off x="9597021" y="4025203"/>
            <a:ext cx="0" cy="3528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83EC9C5-35B4-9099-56D6-B76F6EF6BC35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 flipH="1">
            <a:off x="985907" y="4074619"/>
            <a:ext cx="1019829" cy="242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BE9D888-79F4-9B62-B4AE-98E20A2D66A8}"/>
              </a:ext>
            </a:extLst>
          </p:cNvPr>
          <p:cNvCxnSpPr>
            <a:cxnSpLocks/>
            <a:stCxn id="14" idx="2"/>
            <a:endCxn id="9" idx="0"/>
          </p:cNvCxnSpPr>
          <p:nvPr/>
        </p:nvCxnSpPr>
        <p:spPr>
          <a:xfrm>
            <a:off x="2005736" y="4074619"/>
            <a:ext cx="1068897" cy="242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2F23603-2E53-1254-47A5-DA9982D0235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985907" y="5093916"/>
            <a:ext cx="0" cy="204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A77633-FD4A-9E71-BD18-FBC968CBC238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flipH="1">
            <a:off x="3070448" y="5093916"/>
            <a:ext cx="4185" cy="204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FBE31A4-A4AB-3463-1D1E-4ACB93626635}"/>
              </a:ext>
            </a:extLst>
          </p:cNvPr>
          <p:cNvSpPr/>
          <p:nvPr/>
        </p:nvSpPr>
        <p:spPr>
          <a:xfrm>
            <a:off x="10686776" y="3248589"/>
            <a:ext cx="1465544" cy="7766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eaLnBrk="1" latinLnBrk="0" hangingPunct="1"/>
            <a:r>
              <a:rPr lang="en-US" dirty="0"/>
              <a:t>Fisher’s Exact Test </a:t>
            </a:r>
            <a:r>
              <a:rPr lang="en-US" sz="1200" dirty="0"/>
              <a:t>(low frequencies)</a:t>
            </a:r>
            <a:r>
              <a:rPr lang="en-US" dirty="0"/>
              <a:t> 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BE4D33-D536-6F12-651D-5E9854B7966E}"/>
              </a:ext>
            </a:extLst>
          </p:cNvPr>
          <p:cNvCxnSpPr>
            <a:cxnSpLocks/>
            <a:stCxn id="17" idx="2"/>
            <a:endCxn id="2" idx="0"/>
          </p:cNvCxnSpPr>
          <p:nvPr/>
        </p:nvCxnSpPr>
        <p:spPr>
          <a:xfrm>
            <a:off x="10473321" y="2639510"/>
            <a:ext cx="946227" cy="6090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1899E94-98EF-CF0C-0E91-F17F9D91DC3F}"/>
              </a:ext>
            </a:extLst>
          </p:cNvPr>
          <p:cNvSpPr/>
          <p:nvPr/>
        </p:nvSpPr>
        <p:spPr>
          <a:xfrm>
            <a:off x="5386190" y="1862897"/>
            <a:ext cx="1465544" cy="7766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eaLnBrk="1" latinLnBrk="0" hangingPunct="1"/>
            <a:r>
              <a:rPr lang="en-US" dirty="0"/>
              <a:t>Categorical vs. Numerical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8672CAD-3014-480D-B365-8DD40E7C6F79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118962" y="814192"/>
            <a:ext cx="0" cy="1048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9848E20-AC3D-3C9C-18ED-1EF14E8E817C}"/>
              </a:ext>
            </a:extLst>
          </p:cNvPr>
          <p:cNvSpPr/>
          <p:nvPr/>
        </p:nvSpPr>
        <p:spPr>
          <a:xfrm>
            <a:off x="4467792" y="3242848"/>
            <a:ext cx="1465544" cy="7766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eaLnBrk="1" latinLnBrk="0" hangingPunct="1"/>
            <a:r>
              <a:rPr lang="en-US" dirty="0"/>
              <a:t>Mann-Whitney U</a:t>
            </a:r>
          </a:p>
          <a:p>
            <a:pPr marL="0" algn="ctr" defTabSz="914400" eaLnBrk="1" latinLnBrk="0" hangingPunct="1"/>
            <a:r>
              <a:rPr lang="en-US" sz="1200" dirty="0"/>
              <a:t>(Binary data)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FA83EF-AA00-17B9-E8D9-E0098EFC5356}"/>
              </a:ext>
            </a:extLst>
          </p:cNvPr>
          <p:cNvCxnSpPr>
            <a:cxnSpLocks/>
            <a:stCxn id="7" idx="2"/>
            <a:endCxn id="26" idx="0"/>
          </p:cNvCxnSpPr>
          <p:nvPr/>
        </p:nvCxnSpPr>
        <p:spPr>
          <a:xfrm flipH="1">
            <a:off x="5200564" y="2639510"/>
            <a:ext cx="918398" cy="6033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C7AF961-8551-752F-4406-4558BEB93912}"/>
              </a:ext>
            </a:extLst>
          </p:cNvPr>
          <p:cNvSpPr/>
          <p:nvPr/>
        </p:nvSpPr>
        <p:spPr>
          <a:xfrm>
            <a:off x="6290319" y="3242847"/>
            <a:ext cx="1461384" cy="7766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eaLnBrk="1" latinLnBrk="0" hangingPunct="1"/>
            <a:r>
              <a:rPr lang="en-US" dirty="0"/>
              <a:t>Kruskal-Wallis </a:t>
            </a:r>
            <a:br>
              <a:rPr lang="en-US" dirty="0"/>
            </a:br>
            <a:r>
              <a:rPr lang="en-US" sz="1200" dirty="0"/>
              <a:t>(multi cat comp)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AA7738-5487-3AF9-2A8A-F5CE9D297694}"/>
              </a:ext>
            </a:extLst>
          </p:cNvPr>
          <p:cNvCxnSpPr>
            <a:cxnSpLocks/>
            <a:stCxn id="7" idx="2"/>
            <a:endCxn id="32" idx="0"/>
          </p:cNvCxnSpPr>
          <p:nvPr/>
        </p:nvCxnSpPr>
        <p:spPr>
          <a:xfrm>
            <a:off x="6118962" y="2639510"/>
            <a:ext cx="902049" cy="603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5D9788E-BCEC-D882-40D7-09200A5BFDFE}"/>
              </a:ext>
            </a:extLst>
          </p:cNvPr>
          <p:cNvSpPr/>
          <p:nvPr/>
        </p:nvSpPr>
        <p:spPr>
          <a:xfrm>
            <a:off x="4469342" y="4427071"/>
            <a:ext cx="1465544" cy="7766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Pairwise Mann-Whitney U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70E1DB-C311-7CF2-A429-D7751C07F7F0}"/>
              </a:ext>
            </a:extLst>
          </p:cNvPr>
          <p:cNvCxnSpPr>
            <a:cxnSpLocks/>
            <a:stCxn id="26" idx="2"/>
            <a:endCxn id="39" idx="0"/>
          </p:cNvCxnSpPr>
          <p:nvPr/>
        </p:nvCxnSpPr>
        <p:spPr>
          <a:xfrm>
            <a:off x="5200564" y="4019461"/>
            <a:ext cx="1550" cy="407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04A1819-674A-989D-9C6E-3CCE698BDA74}"/>
              </a:ext>
            </a:extLst>
          </p:cNvPr>
          <p:cNvSpPr/>
          <p:nvPr/>
        </p:nvSpPr>
        <p:spPr>
          <a:xfrm>
            <a:off x="6286159" y="4427071"/>
            <a:ext cx="1465544" cy="77661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en-US" i="0" u="none" strike="noStrike" dirty="0">
                <a:solidFill>
                  <a:srgbClr val="000000"/>
                </a:solidFill>
                <a:effectLst/>
              </a:rPr>
              <a:t>Dunn's Test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7A004E-9421-26FC-799C-614411A04837}"/>
              </a:ext>
            </a:extLst>
          </p:cNvPr>
          <p:cNvCxnSpPr>
            <a:cxnSpLocks/>
            <a:stCxn id="32" idx="2"/>
            <a:endCxn id="42" idx="0"/>
          </p:cNvCxnSpPr>
          <p:nvPr/>
        </p:nvCxnSpPr>
        <p:spPr>
          <a:xfrm flipH="1">
            <a:off x="7018931" y="4019460"/>
            <a:ext cx="2080" cy="407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49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15688</TotalTime>
  <Words>65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-webkit-standard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shira Milo - Cochavi</dc:creator>
  <cp:lastModifiedBy>shira Milo - Cochavi</cp:lastModifiedBy>
  <cp:revision>1</cp:revision>
  <dcterms:created xsi:type="dcterms:W3CDTF">2025-03-07T10:28:17Z</dcterms:created>
  <dcterms:modified xsi:type="dcterms:W3CDTF">2025-04-04T06:39:30Z</dcterms:modified>
</cp:coreProperties>
</file>