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2.12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89" r:id="rId4"/>
  </p:sldMasterIdLst>
  <p:sldIdLst>
    <p:sldId id="256" r:id="rId5"/>
    <p:sldId id="260" r:id="rId6"/>
    <p:sldId id="263" r:id="rId7"/>
    <p:sldId id="266" r:id="rId8"/>
  </p:sldIdLst>
  <p:sldSz cx="12192000" cy="6858000"/>
  <p:notesSz cx="6858000" cy="9144000"/>
  <p:embeddedFontLst>
    <p:embeddedFont>
      <p:font typeface="Jost" panose="00000000000000000000"/>
      <p:regular r:id="rId10"/>
      <p:bold r:id="rId11"/>
    </p:embeddedFont>
  </p:embeddedFontLst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1.fntdata" /><Relationship Id="rId11" Type="http://schemas.openxmlformats.org/officeDocument/2006/relationships/font" Target="fonts/font2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tags" Target="tags/tag315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6.xml" /><Relationship Id="rId2" Type="http://schemas.openxmlformats.org/officeDocument/2006/relationships/tags" Target="../tags/tag77.xml" /><Relationship Id="rId3" Type="http://schemas.openxmlformats.org/officeDocument/2006/relationships/tags" Target="../tags/tag78.xml" /><Relationship Id="rId4" Type="http://schemas.openxmlformats.org/officeDocument/2006/relationships/tags" Target="../tags/tag79.xml" /><Relationship Id="rId5" Type="http://schemas.openxmlformats.org/officeDocument/2006/relationships/tags" Target="../tags/tag80.xml" /><Relationship Id="rId6" Type="http://schemas.openxmlformats.org/officeDocument/2006/relationships/tags" Target="../tags/tag81.xml" /><Relationship Id="rId7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tags" Target="../tags/tag85.xml" /><Relationship Id="rId5" Type="http://schemas.openxmlformats.org/officeDocument/2006/relationships/tags" Target="../tags/tag86.xml" /><Relationship Id="rId6" Type="http://schemas.openxmlformats.org/officeDocument/2006/relationships/tags" Target="../tags/tag87.xml" /><Relationship Id="rId7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8.xml" /><Relationship Id="rId2" Type="http://schemas.openxmlformats.org/officeDocument/2006/relationships/tags" Target="../tags/tag89.xml" /><Relationship Id="rId3" Type="http://schemas.openxmlformats.org/officeDocument/2006/relationships/tags" Target="../tags/tag90.xml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tags" Target="../tags/tag93.xml" /><Relationship Id="rId7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4.xml" /><Relationship Id="rId2" Type="http://schemas.openxmlformats.org/officeDocument/2006/relationships/tags" Target="../tags/tag95.xml" /><Relationship Id="rId3" Type="http://schemas.openxmlformats.org/officeDocument/2006/relationships/tags" Target="../tags/tag96.xml" /><Relationship Id="rId4" Type="http://schemas.openxmlformats.org/officeDocument/2006/relationships/tags" Target="../tags/tag97.xml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tags" Target="../tags/tag100.xml" /><Relationship Id="rId8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1.xml" /><Relationship Id="rId10" Type="http://schemas.openxmlformats.org/officeDocument/2006/relationships/slideMaster" Target="../slideMasters/slideMaster2.xml" /><Relationship Id="rId2" Type="http://schemas.openxmlformats.org/officeDocument/2006/relationships/tags" Target="../tags/tag102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tags" Target="../tags/tag107.xml" /><Relationship Id="rId8" Type="http://schemas.openxmlformats.org/officeDocument/2006/relationships/tags" Target="../tags/tag108.xml" /><Relationship Id="rId9" Type="http://schemas.openxmlformats.org/officeDocument/2006/relationships/tags" Target="../tags/tag109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0.xml" /><Relationship Id="rId2" Type="http://schemas.openxmlformats.org/officeDocument/2006/relationships/tags" Target="../tags/tag111.xml" /><Relationship Id="rId3" Type="http://schemas.openxmlformats.org/officeDocument/2006/relationships/tags" Target="../tags/tag112.xml" /><Relationship Id="rId4" Type="http://schemas.openxmlformats.org/officeDocument/2006/relationships/tags" Target="../tags/tag113.xml" /><Relationship Id="rId5" Type="http://schemas.openxmlformats.org/officeDocument/2006/relationships/tags" Target="../tags/tag114.xml" /><Relationship Id="rId6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5.xml" /><Relationship Id="rId2" Type="http://schemas.openxmlformats.org/officeDocument/2006/relationships/tags" Target="../tags/tag116.xml" /><Relationship Id="rId3" Type="http://schemas.openxmlformats.org/officeDocument/2006/relationships/tags" Target="../tags/tag117.xml" /><Relationship Id="rId4" Type="http://schemas.openxmlformats.org/officeDocument/2006/relationships/tags" Target="../tags/tag118.xml" /><Relationship Id="rId5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9.xml" /><Relationship Id="rId2" Type="http://schemas.openxmlformats.org/officeDocument/2006/relationships/tags" Target="../tags/tag120.xml" /><Relationship Id="rId3" Type="http://schemas.openxmlformats.org/officeDocument/2006/relationships/tags" Target="../tags/tag121.xml" /><Relationship Id="rId4" Type="http://schemas.openxmlformats.org/officeDocument/2006/relationships/tags" Target="../tags/tag122.xml" /><Relationship Id="rId5" Type="http://schemas.openxmlformats.org/officeDocument/2006/relationships/tags" Target="../tags/tag123.xml" /><Relationship Id="rId6" Type="http://schemas.openxmlformats.org/officeDocument/2006/relationships/tags" Target="../tags/tag124.xml" /><Relationship Id="rId7" Type="http://schemas.openxmlformats.org/officeDocument/2006/relationships/tags" Target="../tags/tag125.xml" /><Relationship Id="rId8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6.xml" /><Relationship Id="rId2" Type="http://schemas.openxmlformats.org/officeDocument/2006/relationships/tags" Target="../tags/tag127.xml" /><Relationship Id="rId3" Type="http://schemas.openxmlformats.org/officeDocument/2006/relationships/tags" Target="../tags/tag128.xml" /><Relationship Id="rId4" Type="http://schemas.openxmlformats.org/officeDocument/2006/relationships/tags" Target="../tags/tag129.xml" /><Relationship Id="rId5" Type="http://schemas.openxmlformats.org/officeDocument/2006/relationships/tags" Target="../tags/tag130.xml" /><Relationship Id="rId6" Type="http://schemas.openxmlformats.org/officeDocument/2006/relationships/tags" Target="../tags/tag131.xml" /><Relationship Id="rId7" Type="http://schemas.openxmlformats.org/officeDocument/2006/relationships/tags" Target="../tags/tag132.xml" /><Relationship Id="rId8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3.xml" /><Relationship Id="rId2" Type="http://schemas.openxmlformats.org/officeDocument/2006/relationships/tags" Target="../tags/tag134.xml" /><Relationship Id="rId3" Type="http://schemas.openxmlformats.org/officeDocument/2006/relationships/tags" Target="../tags/tag135.xml" /><Relationship Id="rId4" Type="http://schemas.openxmlformats.org/officeDocument/2006/relationships/tags" Target="../tags/tag136.xml" /><Relationship Id="rId5" Type="http://schemas.openxmlformats.org/officeDocument/2006/relationships/tags" Target="../tags/tag137.xml" /><Relationship Id="rId6" Type="http://schemas.openxmlformats.org/officeDocument/2006/relationships/tags" Target="../tags/tag138.xml" /><Relationship Id="rId7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9.xml" /><Relationship Id="rId2" Type="http://schemas.openxmlformats.org/officeDocument/2006/relationships/tags" Target="../tags/tag140.xml" /><Relationship Id="rId3" Type="http://schemas.openxmlformats.org/officeDocument/2006/relationships/tags" Target="../tags/tag141.xml" /><Relationship Id="rId4" Type="http://schemas.openxmlformats.org/officeDocument/2006/relationships/tags" Target="../tags/tag142.xml" /><Relationship Id="rId5" Type="http://schemas.openxmlformats.org/officeDocument/2006/relationships/tags" Target="../tags/tag143.xml" /><Relationship Id="rId6" Type="http://schemas.openxmlformats.org/officeDocument/2006/relationships/tags" Target="../tags/tag144.xml" /><Relationship Id="rId7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1.xml" /><Relationship Id="rId2" Type="http://schemas.openxmlformats.org/officeDocument/2006/relationships/tags" Target="../tags/tag152.xml" /><Relationship Id="rId3" Type="http://schemas.openxmlformats.org/officeDocument/2006/relationships/tags" Target="../tags/tag153.xml" /><Relationship Id="rId4" Type="http://schemas.openxmlformats.org/officeDocument/2006/relationships/tags" Target="../tags/tag154.xml" /><Relationship Id="rId5" Type="http://schemas.openxmlformats.org/officeDocument/2006/relationships/tags" Target="../tags/tag155.xml" /><Relationship Id="rId6" Type="http://schemas.openxmlformats.org/officeDocument/2006/relationships/tags" Target="../tags/tag156.xml" /><Relationship Id="rId7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7.xml" /><Relationship Id="rId2" Type="http://schemas.openxmlformats.org/officeDocument/2006/relationships/tags" Target="../tags/tag158.xml" /><Relationship Id="rId3" Type="http://schemas.openxmlformats.org/officeDocument/2006/relationships/tags" Target="../tags/tag159.xml" /><Relationship Id="rId4" Type="http://schemas.openxmlformats.org/officeDocument/2006/relationships/tags" Target="../tags/tag160.xml" /><Relationship Id="rId5" Type="http://schemas.openxmlformats.org/officeDocument/2006/relationships/tags" Target="../tags/tag161.xml" /><Relationship Id="rId6" Type="http://schemas.openxmlformats.org/officeDocument/2006/relationships/tags" Target="../tags/tag162.xml" /><Relationship Id="rId7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3.xml" /><Relationship Id="rId2" Type="http://schemas.openxmlformats.org/officeDocument/2006/relationships/tags" Target="../tags/tag164.x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tags" Target="../tags/tag167.xml" /><Relationship Id="rId6" Type="http://schemas.openxmlformats.org/officeDocument/2006/relationships/tags" Target="../tags/tag168.xml" /><Relationship Id="rId7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9.xml" /><Relationship Id="rId2" Type="http://schemas.openxmlformats.org/officeDocument/2006/relationships/tags" Target="../tags/tag170.xml" /><Relationship Id="rId3" Type="http://schemas.openxmlformats.org/officeDocument/2006/relationships/tags" Target="../tags/tag171.xml" /><Relationship Id="rId4" Type="http://schemas.openxmlformats.org/officeDocument/2006/relationships/tags" Target="../tags/tag172.xml" /><Relationship Id="rId5" Type="http://schemas.openxmlformats.org/officeDocument/2006/relationships/tags" Target="../tags/tag173.xml" /><Relationship Id="rId6" Type="http://schemas.openxmlformats.org/officeDocument/2006/relationships/tags" Target="../tags/tag174.xml" /><Relationship Id="rId7" Type="http://schemas.openxmlformats.org/officeDocument/2006/relationships/tags" Target="../tags/tag175.xml" /><Relationship Id="rId8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6.xml" /><Relationship Id="rId10" Type="http://schemas.openxmlformats.org/officeDocument/2006/relationships/slideMaster" Target="../slideMasters/slideMaster3.xml" /><Relationship Id="rId2" Type="http://schemas.openxmlformats.org/officeDocument/2006/relationships/tags" Target="../tags/tag177.xml" /><Relationship Id="rId3" Type="http://schemas.openxmlformats.org/officeDocument/2006/relationships/tags" Target="../tags/tag178.xml" /><Relationship Id="rId4" Type="http://schemas.openxmlformats.org/officeDocument/2006/relationships/tags" Target="../tags/tag179.xml" /><Relationship Id="rId5" Type="http://schemas.openxmlformats.org/officeDocument/2006/relationships/tags" Target="../tags/tag180.xml" /><Relationship Id="rId6" Type="http://schemas.openxmlformats.org/officeDocument/2006/relationships/tags" Target="../tags/tag181.xml" /><Relationship Id="rId7" Type="http://schemas.openxmlformats.org/officeDocument/2006/relationships/tags" Target="../tags/tag182.xml" /><Relationship Id="rId8" Type="http://schemas.openxmlformats.org/officeDocument/2006/relationships/tags" Target="../tags/tag183.xml" /><Relationship Id="rId9" Type="http://schemas.openxmlformats.org/officeDocument/2006/relationships/tags" Target="../tags/tag184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5.xml" /><Relationship Id="rId2" Type="http://schemas.openxmlformats.org/officeDocument/2006/relationships/tags" Target="../tags/tag186.xml" /><Relationship Id="rId3" Type="http://schemas.openxmlformats.org/officeDocument/2006/relationships/tags" Target="../tags/tag187.xml" /><Relationship Id="rId4" Type="http://schemas.openxmlformats.org/officeDocument/2006/relationships/tags" Target="../tags/tag188.xml" /><Relationship Id="rId5" Type="http://schemas.openxmlformats.org/officeDocument/2006/relationships/tags" Target="../tags/tag189.xml" /><Relationship Id="rId6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0.xml" /><Relationship Id="rId2" Type="http://schemas.openxmlformats.org/officeDocument/2006/relationships/tags" Target="../tags/tag191.xml" /><Relationship Id="rId3" Type="http://schemas.openxmlformats.org/officeDocument/2006/relationships/tags" Target="../tags/tag192.xml" /><Relationship Id="rId4" Type="http://schemas.openxmlformats.org/officeDocument/2006/relationships/tags" Target="../tags/tag193.xml" /><Relationship Id="rId5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4.xml" /><Relationship Id="rId2" Type="http://schemas.openxmlformats.org/officeDocument/2006/relationships/tags" Target="../tags/tag195.xml" /><Relationship Id="rId3" Type="http://schemas.openxmlformats.org/officeDocument/2006/relationships/tags" Target="../tags/tag196.xml" /><Relationship Id="rId4" Type="http://schemas.openxmlformats.org/officeDocument/2006/relationships/tags" Target="../tags/tag197.xml" /><Relationship Id="rId5" Type="http://schemas.openxmlformats.org/officeDocument/2006/relationships/tags" Target="../tags/tag198.xml" /><Relationship Id="rId6" Type="http://schemas.openxmlformats.org/officeDocument/2006/relationships/tags" Target="../tags/tag199.xml" /><Relationship Id="rId7" Type="http://schemas.openxmlformats.org/officeDocument/2006/relationships/tags" Target="../tags/tag200.xml" /><Relationship Id="rId8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1.xml" /><Relationship Id="rId2" Type="http://schemas.openxmlformats.org/officeDocument/2006/relationships/tags" Target="../tags/tag202.xml" /><Relationship Id="rId3" Type="http://schemas.openxmlformats.org/officeDocument/2006/relationships/tags" Target="../tags/tag203.xml" /><Relationship Id="rId4" Type="http://schemas.openxmlformats.org/officeDocument/2006/relationships/tags" Target="../tags/tag204.xml" /><Relationship Id="rId5" Type="http://schemas.openxmlformats.org/officeDocument/2006/relationships/tags" Target="../tags/tag205.xml" /><Relationship Id="rId6" Type="http://schemas.openxmlformats.org/officeDocument/2006/relationships/tags" Target="../tags/tag206.xml" /><Relationship Id="rId7" Type="http://schemas.openxmlformats.org/officeDocument/2006/relationships/tags" Target="../tags/tag207.xml" /><Relationship Id="rId8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8.xml" /><Relationship Id="rId2" Type="http://schemas.openxmlformats.org/officeDocument/2006/relationships/tags" Target="../tags/tag209.xml" /><Relationship Id="rId3" Type="http://schemas.openxmlformats.org/officeDocument/2006/relationships/tags" Target="../tags/tag210.xml" /><Relationship Id="rId4" Type="http://schemas.openxmlformats.org/officeDocument/2006/relationships/tags" Target="../tags/tag211.xml" /><Relationship Id="rId5" Type="http://schemas.openxmlformats.org/officeDocument/2006/relationships/tags" Target="../tags/tag212.xml" /><Relationship Id="rId6" Type="http://schemas.openxmlformats.org/officeDocument/2006/relationships/tags" Target="../tags/tag213.xml" /><Relationship Id="rId7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14.xml" /><Relationship Id="rId2" Type="http://schemas.openxmlformats.org/officeDocument/2006/relationships/tags" Target="../tags/tag215.xml" /><Relationship Id="rId3" Type="http://schemas.openxmlformats.org/officeDocument/2006/relationships/tags" Target="../tags/tag216.xml" /><Relationship Id="rId4" Type="http://schemas.openxmlformats.org/officeDocument/2006/relationships/tags" Target="../tags/tag217.xml" /><Relationship Id="rId5" Type="http://schemas.openxmlformats.org/officeDocument/2006/relationships/tags" Target="../tags/tag218.xml" /><Relationship Id="rId6" Type="http://schemas.openxmlformats.org/officeDocument/2006/relationships/tags" Target="../tags/tag219.xml" /><Relationship Id="rId7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6.xml" /><Relationship Id="rId2" Type="http://schemas.openxmlformats.org/officeDocument/2006/relationships/tags" Target="../tags/tag227.xml" /><Relationship Id="rId3" Type="http://schemas.openxmlformats.org/officeDocument/2006/relationships/tags" Target="../tags/tag228.xml" /><Relationship Id="rId4" Type="http://schemas.openxmlformats.org/officeDocument/2006/relationships/tags" Target="../tags/tag229.xml" /><Relationship Id="rId5" Type="http://schemas.openxmlformats.org/officeDocument/2006/relationships/tags" Target="../tags/tag230.xml" /><Relationship Id="rId6" Type="http://schemas.openxmlformats.org/officeDocument/2006/relationships/tags" Target="../tags/tag231.xml" /><Relationship Id="rId7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32.xml" /><Relationship Id="rId2" Type="http://schemas.openxmlformats.org/officeDocument/2006/relationships/tags" Target="../tags/tag233.xml" /><Relationship Id="rId3" Type="http://schemas.openxmlformats.org/officeDocument/2006/relationships/tags" Target="../tags/tag234.xml" /><Relationship Id="rId4" Type="http://schemas.openxmlformats.org/officeDocument/2006/relationships/tags" Target="../tags/tag235.xml" /><Relationship Id="rId5" Type="http://schemas.openxmlformats.org/officeDocument/2006/relationships/tags" Target="../tags/tag236.xml" /><Relationship Id="rId6" Type="http://schemas.openxmlformats.org/officeDocument/2006/relationships/tags" Target="../tags/tag237.xml" /><Relationship Id="rId7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38.xml" /><Relationship Id="rId2" Type="http://schemas.openxmlformats.org/officeDocument/2006/relationships/tags" Target="../tags/tag239.xml" /><Relationship Id="rId3" Type="http://schemas.openxmlformats.org/officeDocument/2006/relationships/tags" Target="../tags/tag240.xml" /><Relationship Id="rId4" Type="http://schemas.openxmlformats.org/officeDocument/2006/relationships/tags" Target="../tags/tag241.xml" /><Relationship Id="rId5" Type="http://schemas.openxmlformats.org/officeDocument/2006/relationships/tags" Target="../tags/tag242.xml" /><Relationship Id="rId6" Type="http://schemas.openxmlformats.org/officeDocument/2006/relationships/tags" Target="../tags/tag243.xml" /><Relationship Id="rId7" Type="http://schemas.openxmlformats.org/officeDocument/2006/relationships/tags" Target="../tags/tag244.xml" /><Relationship Id="rId8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45.xml" /><Relationship Id="rId2" Type="http://schemas.openxmlformats.org/officeDocument/2006/relationships/tags" Target="../tags/tag246.xml" /><Relationship Id="rId3" Type="http://schemas.openxmlformats.org/officeDocument/2006/relationships/tags" Target="../tags/tag247.xml" /><Relationship Id="rId4" Type="http://schemas.openxmlformats.org/officeDocument/2006/relationships/tags" Target="../tags/tag248.xml" /><Relationship Id="rId5" Type="http://schemas.openxmlformats.org/officeDocument/2006/relationships/tags" Target="../tags/tag249.xml" /><Relationship Id="rId6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50.xml" /><Relationship Id="rId2" Type="http://schemas.openxmlformats.org/officeDocument/2006/relationships/tags" Target="../tags/tag251.xml" /><Relationship Id="rId3" Type="http://schemas.openxmlformats.org/officeDocument/2006/relationships/tags" Target="../tags/tag252.xml" /><Relationship Id="rId4" Type="http://schemas.openxmlformats.org/officeDocument/2006/relationships/tags" Target="../tags/tag253.xml" /><Relationship Id="rId5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02DF22C2-6C8E-4174-919E-2E676BF2A8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E549C7AF-C40B-400C-9357-1CAF034DE9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A6938884-922B-4E23-B70C-D9D881BDF7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FA59D912-CC23-4720-93E9-86AA8452CB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C1AA7590-3186-4A7E-A6EA-2B830E99C3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F3ACCDAE-FDB9-46C4-9052-1E156DB354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F2561E6C-595D-40A2-9B89-98AAC0D405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  <p:custDataLst>
              <p:tags r:id="rId7"/>
            </p:custDataLst>
          </p:nvPr>
        </p:nvSpPr>
        <p:spPr/>
        <p:txBody>
          <a:bodyPr/>
          <a:lstStyle/>
          <a:p>
            <a:fld id="{D53B4F69-F4CE-4452-9150-2034815DCD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  <p:custDataLst>
              <p:tags r:id="rId9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/>
        <p:txBody>
          <a:bodyPr/>
          <a:lstStyle/>
          <a:p>
            <a:fld id="{37A4EF14-8435-4EAE-94D4-FBE9E2F766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  <p:custDataLst>
              <p:tags r:id="rId2"/>
            </p:custDataLst>
          </p:nvPr>
        </p:nvSpPr>
        <p:spPr/>
        <p:txBody>
          <a:bodyPr/>
          <a:lstStyle/>
          <a:p>
            <a:fld id="{5853470F-FA1B-462B-A56E-E4CAF35905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0709333A-57C9-4FD4-8EEB-AC96EBFF57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5B475D13-53F9-4C89-B2A9-2AFF83D27D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F02767E9-F8EA-4D7F-93FC-30E8E801B4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605DF062-BDEE-4F6A-A8E9-95A975FD2A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97D31B2E-975C-404E-883A-43FF42B4EB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5CFFDC97-51C8-4D9C-99DA-6F37D27526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0B321A6A-5B3E-42AD-B344-3CC0D4BDB8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81655681-146B-4555-B715-3B0D644F84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E1AAD966-BE7D-43EB-AD18-41AB076802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  <p:custDataLst>
              <p:tags r:id="rId7"/>
            </p:custDataLst>
          </p:nvPr>
        </p:nvSpPr>
        <p:spPr/>
        <p:txBody>
          <a:bodyPr/>
          <a:lstStyle/>
          <a:p>
            <a:fld id="{398ED6EA-2744-4738-8A74-B3CFCB17F5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  <p:custDataLst>
              <p:tags r:id="rId9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/>
        <p:txBody>
          <a:bodyPr/>
          <a:lstStyle/>
          <a:p>
            <a:fld id="{847F69A7-BF25-4519-9C9A-ABCCCB5EE4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  <p:custDataLst>
              <p:tags r:id="rId2"/>
            </p:custDataLst>
          </p:nvPr>
        </p:nvSpPr>
        <p:spPr/>
        <p:txBody>
          <a:bodyPr/>
          <a:lstStyle/>
          <a:p>
            <a:fld id="{A301A76D-9713-49F8-8769-C98D638089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7675ADEB-A4D8-4B6F-8771-ACB34FA408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A38B2BA4-069A-45DC-B28A-7E04488B5A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2986FA49-66DA-4A52-9530-0B082C3CC7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9C519847-FE23-4D19-A785-1F7FA180AF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AF4E7E70-ADA4-455C-A4AA-D8624501E8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  <p:custDataLst>
              <p:tags r:id="rId3"/>
            </p:custDataLst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  <p:custDataLst>
              <p:tags r:id="rId4"/>
            </p:custDataLst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  <p:custDataLst>
              <p:tags r:id="rId5"/>
            </p:custDataLst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  <p:custDataLst>
              <p:tags r:id="rId6"/>
            </p:custDataLst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  <p:custDataLst>
              <p:tags r:id="rId4"/>
            </p:custDataLst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  <p:custDataLst>
              <p:tags r:id="rId5"/>
            </p:custDataLst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  <p:custDataLst>
              <p:tags r:id="rId6"/>
            </p:custDataLst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  <p:custDataLst>
              <p:tags r:id="rId4"/>
            </p:custDataLst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  <p:custDataLst>
              <p:tags r:id="rId5"/>
            </p:custDataLst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  <p:custDataLst>
              <p:tags r:id="rId6"/>
            </p:custDataLst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  <p:custDataLst>
              <p:tags r:id="rId7"/>
            </p:custDataLst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  <p:custDataLst>
              <p:tags r:id="rId3"/>
            </p:custDataLst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  <p:custDataLst>
              <p:tags r:id="rId4"/>
            </p:custDataLst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  <p:custDataLst>
              <p:tags r:id="rId5"/>
            </p:custDataLst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  <p:custDataLst>
              <p:tags r:id="rId2"/>
            </p:custDataLst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  <p:custDataLst>
              <p:tags r:id="rId3"/>
            </p:custDataLst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  <p:custDataLst>
              <p:tags r:id="rId4"/>
            </p:custDataLst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68CC73F3-F58C-4B51-9C90-F18E381AF6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  <p:custDataLst>
              <p:tags r:id="rId7"/>
            </p:custDataLst>
          </p:nvPr>
        </p:nvSpPr>
        <p:spPr/>
        <p:txBody>
          <a:bodyPr/>
          <a:lstStyle/>
          <a:p>
            <a:fld id="{E9015586-7B84-44CF-B939-124305363C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  <p:custDataLst>
              <p:tags r:id="rId9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/>
        <p:txBody>
          <a:bodyPr/>
          <a:lstStyle/>
          <a:p>
            <a:fld id="{4549B4DA-9AF7-40EF-A435-B17E7E701E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  <p:custDataLst>
              <p:tags r:id="rId2"/>
            </p:custDataLst>
          </p:nvPr>
        </p:nvSpPr>
        <p:spPr/>
        <p:txBody>
          <a:bodyPr/>
          <a:lstStyle/>
          <a:p>
            <a:fld id="{027F69C1-AF1A-4AD1-B208-CC93EEA976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  <p:custDataLst>
              <p:tags r:id="rId4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352DC8DC-6A33-45B2-9F29-62EE99241A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  <p:custDataLst>
              <p:tags r:id="rId5"/>
            </p:custDataLst>
          </p:nvPr>
        </p:nvSpPr>
        <p:spPr/>
        <p:txBody>
          <a:bodyPr/>
          <a:lstStyle/>
          <a:p>
            <a:fld id="{F57518A3-D4A1-46D9-977B-DAA1A68B47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ags" Target="../tags/tag70.xml" /><Relationship Id="rId13" Type="http://schemas.openxmlformats.org/officeDocument/2006/relationships/tags" Target="../tags/tag71.xml" /><Relationship Id="rId14" Type="http://schemas.openxmlformats.org/officeDocument/2006/relationships/tags" Target="../tags/tag72.xml" /><Relationship Id="rId15" Type="http://schemas.openxmlformats.org/officeDocument/2006/relationships/tags" Target="../tags/tag73.xml" /><Relationship Id="rId16" Type="http://schemas.openxmlformats.org/officeDocument/2006/relationships/tags" Target="../tags/tag74.xml" /><Relationship Id="rId17" Type="http://schemas.openxmlformats.org/officeDocument/2006/relationships/tags" Target="../tags/tag75.xml" /><Relationship Id="rId18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ags" Target="../tags/tag145.xml" /><Relationship Id="rId13" Type="http://schemas.openxmlformats.org/officeDocument/2006/relationships/tags" Target="../tags/tag146.xml" /><Relationship Id="rId14" Type="http://schemas.openxmlformats.org/officeDocument/2006/relationships/tags" Target="../tags/tag147.xml" /><Relationship Id="rId15" Type="http://schemas.openxmlformats.org/officeDocument/2006/relationships/tags" Target="../tags/tag148.xml" /><Relationship Id="rId16" Type="http://schemas.openxmlformats.org/officeDocument/2006/relationships/tags" Target="../tags/tag149.xml" /><Relationship Id="rId17" Type="http://schemas.openxmlformats.org/officeDocument/2006/relationships/tags" Target="../tags/tag150.xml" /><Relationship Id="rId18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ags" Target="../tags/tag220.xml" /><Relationship Id="rId13" Type="http://schemas.openxmlformats.org/officeDocument/2006/relationships/tags" Target="../tags/tag221.xml" /><Relationship Id="rId14" Type="http://schemas.openxmlformats.org/officeDocument/2006/relationships/tags" Target="../tags/tag222.xml" /><Relationship Id="rId15" Type="http://schemas.openxmlformats.org/officeDocument/2006/relationships/tags" Target="../tags/tag223.xml" /><Relationship Id="rId16" Type="http://schemas.openxmlformats.org/officeDocument/2006/relationships/tags" Target="../tags/tag224.xml" /><Relationship Id="rId17" Type="http://schemas.openxmlformats.org/officeDocument/2006/relationships/tags" Target="../tags/tag225.xml" /><Relationship Id="rId18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image" Target="../media/image1.png" /><Relationship Id="rId11" Type="http://schemas.openxmlformats.org/officeDocument/2006/relationships/tags" Target="../tags/tag258.xml" /><Relationship Id="rId12" Type="http://schemas.openxmlformats.org/officeDocument/2006/relationships/tags" Target="../tags/tag259.xml" /><Relationship Id="rId13" Type="http://schemas.openxmlformats.org/officeDocument/2006/relationships/tags" Target="../tags/tag260.xml" /><Relationship Id="rId14" Type="http://schemas.openxmlformats.org/officeDocument/2006/relationships/tags" Target="../tags/tag261.xml" /><Relationship Id="rId15" Type="http://schemas.openxmlformats.org/officeDocument/2006/relationships/tags" Target="../tags/tag262.xml" /><Relationship Id="rId16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tags" Target="../tags/tag254.xml" /><Relationship Id="rId7" Type="http://schemas.openxmlformats.org/officeDocument/2006/relationships/tags" Target="../tags/tag255.xml" /><Relationship Id="rId8" Type="http://schemas.openxmlformats.org/officeDocument/2006/relationships/tags" Target="../tags/tag256.xml" /><Relationship Id="rId9" Type="http://schemas.openxmlformats.org/officeDocument/2006/relationships/tags" Target="../tags/tag25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>
          <p:custDataLst>
            <p:tags r:id="rId12"/>
          </p:custDataLst>
        </p:nvPr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>
          <p:custDataLst>
            <p:tags r:id="rId12"/>
          </p:custDataLst>
        </p:nvPr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>
          <p:custDataLst>
            <p:tags r:id="rId12"/>
          </p:custDataLst>
        </p:nvPr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6"/>
          </p:custDataLst>
        </p:nvPr>
      </p:nvGrpSpPr>
      <p:grpSpPr>
        <a:xfrm>
          <a:off x="0" y="0"/>
          <a:ext cx="0" cy="0"/>
        </a:xfrm>
      </p:grpSpPr>
      <p:sp>
        <p:nvSpPr>
          <p:cNvPr id="16" name="bg object 16"/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6858000"/>
          </a:xfrm>
          <a:custGeom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bg object 17"/>
          <p:cNvSpPr/>
          <p:nvPr>
            <p:custDataLst>
              <p:tags r:id="rId8"/>
            </p:custDataLst>
          </p:nvPr>
        </p:nvSpPr>
        <p:spPr>
          <a:xfrm>
            <a:off x="7118646" y="1344210"/>
            <a:ext cx="5073650" cy="5514340"/>
          </a:xfrm>
          <a:custGeom>
            <a:rect l="l" t="t" r="r" b="b"/>
            <a:pathLst>
              <a:path w="5073650" h="5514340">
                <a:moveTo>
                  <a:pt x="4935660" y="0"/>
                </a:moveTo>
                <a:lnTo>
                  <a:pt x="4889255" y="907"/>
                </a:lnTo>
                <a:lnTo>
                  <a:pt x="4842551" y="4508"/>
                </a:lnTo>
                <a:lnTo>
                  <a:pt x="4795640" y="10861"/>
                </a:lnTo>
                <a:lnTo>
                  <a:pt x="4748614" y="20023"/>
                </a:lnTo>
                <a:lnTo>
                  <a:pt x="636227" y="945472"/>
                </a:lnTo>
                <a:lnTo>
                  <a:pt x="589808" y="957334"/>
                </a:lnTo>
                <a:lnTo>
                  <a:pt x="544697" y="971686"/>
                </a:lnTo>
                <a:lnTo>
                  <a:pt x="500951" y="988437"/>
                </a:lnTo>
                <a:lnTo>
                  <a:pt x="458629" y="1007495"/>
                </a:lnTo>
                <a:lnTo>
                  <a:pt x="417787" y="1028769"/>
                </a:lnTo>
                <a:lnTo>
                  <a:pt x="378484" y="1052168"/>
                </a:lnTo>
                <a:lnTo>
                  <a:pt x="340778" y="1077600"/>
                </a:lnTo>
                <a:lnTo>
                  <a:pt x="304725" y="1104974"/>
                </a:lnTo>
                <a:lnTo>
                  <a:pt x="270385" y="1134199"/>
                </a:lnTo>
                <a:lnTo>
                  <a:pt x="237815" y="1165182"/>
                </a:lnTo>
                <a:lnTo>
                  <a:pt x="207072" y="1197834"/>
                </a:lnTo>
                <a:lnTo>
                  <a:pt x="178214" y="1232062"/>
                </a:lnTo>
                <a:lnTo>
                  <a:pt x="151300" y="1267775"/>
                </a:lnTo>
                <a:lnTo>
                  <a:pt x="126386" y="1304882"/>
                </a:lnTo>
                <a:lnTo>
                  <a:pt x="103531" y="1343292"/>
                </a:lnTo>
                <a:lnTo>
                  <a:pt x="82792" y="1382912"/>
                </a:lnTo>
                <a:lnTo>
                  <a:pt x="64227" y="1423652"/>
                </a:lnTo>
                <a:lnTo>
                  <a:pt x="47894" y="1465421"/>
                </a:lnTo>
                <a:lnTo>
                  <a:pt x="33851" y="1508126"/>
                </a:lnTo>
                <a:lnTo>
                  <a:pt x="22155" y="1551677"/>
                </a:lnTo>
                <a:lnTo>
                  <a:pt x="12864" y="1595982"/>
                </a:lnTo>
                <a:lnTo>
                  <a:pt x="6036" y="1640950"/>
                </a:lnTo>
                <a:lnTo>
                  <a:pt x="1728" y="1686490"/>
                </a:lnTo>
                <a:lnTo>
                  <a:pt x="0" y="1732509"/>
                </a:lnTo>
                <a:lnTo>
                  <a:pt x="907" y="1778918"/>
                </a:lnTo>
                <a:lnTo>
                  <a:pt x="4508" y="1825624"/>
                </a:lnTo>
                <a:lnTo>
                  <a:pt x="10861" y="1872536"/>
                </a:lnTo>
                <a:lnTo>
                  <a:pt x="20023" y="1919562"/>
                </a:lnTo>
                <a:lnTo>
                  <a:pt x="828878" y="5513787"/>
                </a:lnTo>
                <a:lnTo>
                  <a:pt x="5073353" y="5513787"/>
                </a:lnTo>
                <a:lnTo>
                  <a:pt x="5073353" y="13110"/>
                </a:lnTo>
                <a:lnTo>
                  <a:pt x="5072177" y="12864"/>
                </a:lnTo>
                <a:lnTo>
                  <a:pt x="5027213" y="6036"/>
                </a:lnTo>
                <a:lnTo>
                  <a:pt x="4981677" y="1728"/>
                </a:lnTo>
                <a:lnTo>
                  <a:pt x="4935660" y="0"/>
                </a:lnTo>
                <a:close/>
              </a:path>
            </a:pathLst>
          </a:custGeom>
          <a:solidFill>
            <a:srgbClr val="00B987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bg object 18"/>
          <p:cNvSpPr/>
          <p:nvPr>
            <p:custDataLst>
              <p:tags r:id="rId9"/>
            </p:custDataLst>
          </p:nvPr>
        </p:nvSpPr>
        <p:spPr>
          <a:xfrm>
            <a:off x="4849367" y="2412491"/>
            <a:ext cx="3368040" cy="3073907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784961" y="591439"/>
            <a:ext cx="10622076" cy="1867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  <p:custDataLst>
              <p:tags r:id="rId13"/>
            </p:custDataLst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  <p:custDataLst>
              <p:tags r:id="rId14"/>
            </p:custDataLst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  <p:custDataLst>
              <p:tags r:id="rId15"/>
            </p:custDataLst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63.xml" /><Relationship Id="rId3" Type="http://schemas.openxmlformats.org/officeDocument/2006/relationships/tags" Target="../tags/tag264.xml" /><Relationship Id="rId4" Type="http://schemas.openxmlformats.org/officeDocument/2006/relationships/tags" Target="../tags/tag26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tags" Target="../tags/tag274.xml" /><Relationship Id="rId11" Type="http://schemas.openxmlformats.org/officeDocument/2006/relationships/tags" Target="../tags/tag275.xml" /><Relationship Id="rId12" Type="http://schemas.openxmlformats.org/officeDocument/2006/relationships/tags" Target="../tags/tag276.xml" /><Relationship Id="rId13" Type="http://schemas.openxmlformats.org/officeDocument/2006/relationships/tags" Target="../tags/tag277.xml" /><Relationship Id="rId14" Type="http://schemas.openxmlformats.org/officeDocument/2006/relationships/tags" Target="../tags/tag278.xml" /><Relationship Id="rId15" Type="http://schemas.openxmlformats.org/officeDocument/2006/relationships/tags" Target="../tags/tag279.xml" /><Relationship Id="rId16" Type="http://schemas.openxmlformats.org/officeDocument/2006/relationships/tags" Target="../tags/tag280.xml" /><Relationship Id="rId17" Type="http://schemas.openxmlformats.org/officeDocument/2006/relationships/tags" Target="../tags/tag281.xml" /><Relationship Id="rId18" Type="http://schemas.openxmlformats.org/officeDocument/2006/relationships/tags" Target="../tags/tag282.xml" /><Relationship Id="rId19" Type="http://schemas.openxmlformats.org/officeDocument/2006/relationships/tags" Target="../tags/tag283.xml" /><Relationship Id="rId2" Type="http://schemas.openxmlformats.org/officeDocument/2006/relationships/tags" Target="../tags/tag266.xml" /><Relationship Id="rId3" Type="http://schemas.openxmlformats.org/officeDocument/2006/relationships/tags" Target="../tags/tag267.xml" /><Relationship Id="rId4" Type="http://schemas.openxmlformats.org/officeDocument/2006/relationships/tags" Target="../tags/tag268.xml" /><Relationship Id="rId5" Type="http://schemas.openxmlformats.org/officeDocument/2006/relationships/tags" Target="../tags/tag269.xml" /><Relationship Id="rId6" Type="http://schemas.openxmlformats.org/officeDocument/2006/relationships/tags" Target="../tags/tag270.xml" /><Relationship Id="rId7" Type="http://schemas.openxmlformats.org/officeDocument/2006/relationships/tags" Target="../tags/tag271.xml" /><Relationship Id="rId8" Type="http://schemas.openxmlformats.org/officeDocument/2006/relationships/tags" Target="../tags/tag272.xml" /><Relationship Id="rId9" Type="http://schemas.openxmlformats.org/officeDocument/2006/relationships/tags" Target="../tags/tag27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tags" Target="../tags/tag291.xml" /><Relationship Id="rId11" Type="http://schemas.openxmlformats.org/officeDocument/2006/relationships/tags" Target="../tags/tag292.xml" /><Relationship Id="rId12" Type="http://schemas.openxmlformats.org/officeDocument/2006/relationships/tags" Target="../tags/tag293.xml" /><Relationship Id="rId13" Type="http://schemas.openxmlformats.org/officeDocument/2006/relationships/tags" Target="../tags/tag294.xml" /><Relationship Id="rId14" Type="http://schemas.openxmlformats.org/officeDocument/2006/relationships/tags" Target="../tags/tag295.xml" /><Relationship Id="rId15" Type="http://schemas.openxmlformats.org/officeDocument/2006/relationships/tags" Target="../tags/tag296.xml" /><Relationship Id="rId16" Type="http://schemas.openxmlformats.org/officeDocument/2006/relationships/tags" Target="../tags/tag297.xml" /><Relationship Id="rId17" Type="http://schemas.openxmlformats.org/officeDocument/2006/relationships/tags" Target="../tags/tag298.xml" /><Relationship Id="rId18" Type="http://schemas.openxmlformats.org/officeDocument/2006/relationships/tags" Target="../tags/tag299.xml" /><Relationship Id="rId19" Type="http://schemas.openxmlformats.org/officeDocument/2006/relationships/tags" Target="../tags/tag300.xml" /><Relationship Id="rId2" Type="http://schemas.openxmlformats.org/officeDocument/2006/relationships/tags" Target="../tags/tag284.xml" /><Relationship Id="rId20" Type="http://schemas.openxmlformats.org/officeDocument/2006/relationships/tags" Target="../tags/tag301.xml" /><Relationship Id="rId21" Type="http://schemas.openxmlformats.org/officeDocument/2006/relationships/tags" Target="../tags/tag302.xml" /><Relationship Id="rId22" Type="http://schemas.openxmlformats.org/officeDocument/2006/relationships/tags" Target="../tags/tag303.xml" /><Relationship Id="rId23" Type="http://schemas.openxmlformats.org/officeDocument/2006/relationships/tags" Target="../tags/tag304.xml" /><Relationship Id="rId3" Type="http://schemas.openxmlformats.org/officeDocument/2006/relationships/tags" Target="../tags/tag285.xml" /><Relationship Id="rId4" Type="http://schemas.openxmlformats.org/officeDocument/2006/relationships/tags" Target="../tags/tag286.xml" /><Relationship Id="rId5" Type="http://schemas.openxmlformats.org/officeDocument/2006/relationships/image" Target="../media/image2.png" /><Relationship Id="rId6" Type="http://schemas.openxmlformats.org/officeDocument/2006/relationships/tags" Target="../tags/tag287.xml" /><Relationship Id="rId7" Type="http://schemas.openxmlformats.org/officeDocument/2006/relationships/tags" Target="../tags/tag288.xml" /><Relationship Id="rId8" Type="http://schemas.openxmlformats.org/officeDocument/2006/relationships/tags" Target="../tags/tag289.xml" /><Relationship Id="rId9" Type="http://schemas.openxmlformats.org/officeDocument/2006/relationships/tags" Target="../tags/tag290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10" Type="http://schemas.openxmlformats.org/officeDocument/2006/relationships/tags" Target="../tags/tag311.xml" /><Relationship Id="rId11" Type="http://schemas.openxmlformats.org/officeDocument/2006/relationships/image" Target="../media/image5.png" /><Relationship Id="rId12" Type="http://schemas.openxmlformats.org/officeDocument/2006/relationships/tags" Target="../tags/tag312.xml" /><Relationship Id="rId13" Type="http://schemas.openxmlformats.org/officeDocument/2006/relationships/tags" Target="../tags/tag313.xml" /><Relationship Id="rId14" Type="http://schemas.openxmlformats.org/officeDocument/2006/relationships/tags" Target="../tags/tag314.xml" /><Relationship Id="rId15" Type="http://schemas.openxmlformats.org/officeDocument/2006/relationships/hyperlink" Target="https://wonderslide.com/pricing/" TargetMode="External" /><Relationship Id="rId16" Type="http://schemas.openxmlformats.org/officeDocument/2006/relationships/hyperlink" Target="https://wonderslide.com/" TargetMode="External" /><Relationship Id="rId2" Type="http://schemas.openxmlformats.org/officeDocument/2006/relationships/tags" Target="../tags/tag305.xml" /><Relationship Id="rId3" Type="http://schemas.openxmlformats.org/officeDocument/2006/relationships/tags" Target="../tags/tag306.xml" /><Relationship Id="rId4" Type="http://schemas.openxmlformats.org/officeDocument/2006/relationships/tags" Target="../tags/tag307.xml" /><Relationship Id="rId5" Type="http://schemas.openxmlformats.org/officeDocument/2006/relationships/tags" Target="../tags/tag308.xml" /><Relationship Id="rId6" Type="http://schemas.openxmlformats.org/officeDocument/2006/relationships/tags" Target="../tags/tag309.xml" /><Relationship Id="rId7" Type="http://schemas.openxmlformats.org/officeDocument/2006/relationships/image" Target="../media/image3.png" /><Relationship Id="rId8" Type="http://schemas.openxmlformats.org/officeDocument/2006/relationships/tags" Target="../tags/tag310.xml" /><Relationship Id="rId9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/>
        </a:solidFill>
      </p:bgPr>
    </p:bg>
    <p:spTree>
      <p:nvGrpSpPr>
        <p:cNvPr id="1" name="" titl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Shape0">
            <a:extLst>
              <a:ext uri="{FF2B5EF4-FFF2-40B4-BE49-F238E27FC236}">
                <a16:creationId xmlns:a16="http://schemas.microsoft.com/office/drawing/2014/main" id="{0BA6ECAC-3077-CAEB-E6F5-28754FBE5F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5805" y="2146922"/>
            <a:ext cx="5996110" cy="2408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0" b="1">
                <a:solidFill>
                  <a:srgbClr val="000000"/>
                </a:solidFill>
                <a:latin typeface="+mn-lt"/>
              </a:rPr>
              <a:t>Welcome 
to uzaPoint</a:t>
            </a:r>
          </a:p>
        </p:txBody>
      </p:sp>
      <p:sp>
        <p:nvSpPr>
          <p:cNvPr id="3" name="Shape1">
            <a:extLst>
              <a:ext uri="{FF2B5EF4-FFF2-40B4-BE49-F238E27FC236}">
                <a16:creationId xmlns:a16="http://schemas.microsoft.com/office/drawing/2014/main" id="{ABB86B19-7980-AD18-A9DD-10F945F60D9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009589" y="4682886"/>
            <a:ext cx="4208539" cy="342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+mn-lt"/>
              </a:rPr>
              <a:t>Your one stop shopping solution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/>
        </a:solidFill>
      </p:bgPr>
    </p:bg>
    <p:spTree>
      <p:nvGrpSpPr>
        <p:cNvPr id="1" name="" titl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26" name="Shape829" title=""/>
          <p:cNvGrpSpPr/>
          <p:nvPr>
            <p:custDataLst>
              <p:tags r:id="rId3"/>
            </p:custDataLst>
          </p:nvPr>
        </p:nvGrpSpPr>
        <p:grpSpPr>
          <a:xfrm>
            <a:off x="5576538" y="2567204"/>
            <a:ext cx="468000" cy="468000"/>
            <a:chOff x="4941538" y="1932204"/>
            <a:chExt cx="468000" cy="468000"/>
          </a:xfrm>
        </p:grpSpPr>
        <p:sp>
          <p:nvSpPr>
            <p:cNvPr id="27" name="Shape808">
              <a:extLst>
                <a:ext uri="{FF2B5EF4-FFF2-40B4-BE49-F238E27FC236}">
                  <a16:creationId xmlns:a16="http://schemas.microsoft.com/office/drawing/2014/main" id="{D05E8DD2-D25F-FA18-B8FA-5F941B44E33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941538" y="1932204"/>
              <a:ext cx="46800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lIns="20448" tIns="20448" rIns="20448" bIns="20448" anchor="ctr">
              <a:noAutofit/>
            </a:bodyPr>
            <a:lstStyle>
              <a:defPPr>
                <a:defRPr lang="ru-RU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sz="1000" b="0" strike="noStrike" spc="-1">
                <a:latin typeface="Jost"/>
              </a:endParaRPr>
            </a:p>
          </p:txBody>
        </p:sp>
        <p:sp>
          <p:nvSpPr>
            <p:cNvPr id="28" name="Shape809">
              <a:extLst>
                <a:ext uri="{FF2B5EF4-FFF2-40B4-BE49-F238E27FC236}">
                  <a16:creationId xmlns:a16="http://schemas.microsoft.com/office/drawing/2014/main" id="{C410D44B-3624-F6F7-AE80-5BA20B3D092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2700000">
              <a:off x="5067538" y="2056480"/>
              <a:ext cx="216000" cy="216000"/>
            </a:xfrm>
            <a:prstGeom prst="ellipse">
              <a:avLst/>
            </a:prstGeom>
            <a:solidFill>
              <a:srgbClr val="263A4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9pPr>
            </a:lstStyle>
            <a:p>
              <a:pPr defTabSz="731520"/>
              <a:endParaRPr lang="ru-RU" sz="4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29" name="Shape822" title=""/>
          <p:cNvSpPr/>
          <p:nvPr>
            <p:custDataLst>
              <p:tags r:id="rId6"/>
            </p:custDataLst>
          </p:nvPr>
        </p:nvSpPr>
        <p:spPr>
          <a:xfrm>
            <a:off x="6296537" y="2616495"/>
            <a:ext cx="3346821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n-lt"/>
              </a:rPr>
              <a:t>Fast and reliable shipping</a:t>
            </a:r>
          </a:p>
        </p:txBody>
      </p:sp>
      <p:grpSp>
        <p:nvGrpSpPr>
          <p:cNvPr id="30" name="Shape830" title=""/>
          <p:cNvGrpSpPr/>
          <p:nvPr>
            <p:custDataLst>
              <p:tags r:id="rId7"/>
            </p:custDataLst>
          </p:nvPr>
        </p:nvGrpSpPr>
        <p:grpSpPr>
          <a:xfrm>
            <a:off x="5576538" y="3594039"/>
            <a:ext cx="468000" cy="468000"/>
            <a:chOff x="4941538" y="2959039"/>
            <a:chExt cx="468000" cy="468000"/>
          </a:xfrm>
        </p:grpSpPr>
        <p:sp>
          <p:nvSpPr>
            <p:cNvPr id="31" name="Shape808">
              <a:extLst>
                <a:ext uri="{FF2B5EF4-FFF2-40B4-BE49-F238E27FC236}">
                  <a16:creationId xmlns:a16="http://schemas.microsoft.com/office/drawing/2014/main" id="{D05E8DD2-D25F-FA18-B8FA-5F941B44E33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941538" y="2959039"/>
              <a:ext cx="46800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lIns="20448" tIns="20448" rIns="20448" bIns="20448" anchor="ctr">
              <a:noAutofit/>
            </a:bodyPr>
            <a:lstStyle>
              <a:defPPr>
                <a:defRPr lang="ru-RU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sz="1000" b="0" strike="noStrike" spc="-1">
                <a:latin typeface="Jost"/>
              </a:endParaRPr>
            </a:p>
          </p:txBody>
        </p:sp>
        <p:sp>
          <p:nvSpPr>
            <p:cNvPr id="32" name="Shape809">
              <a:extLst>
                <a:ext uri="{FF2B5EF4-FFF2-40B4-BE49-F238E27FC236}">
                  <a16:creationId xmlns:a16="http://schemas.microsoft.com/office/drawing/2014/main" id="{C410D44B-3624-F6F7-AE80-5BA20B3D092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2700000">
              <a:off x="5067538" y="3083315"/>
              <a:ext cx="216000" cy="216000"/>
            </a:xfrm>
            <a:prstGeom prst="ellipse">
              <a:avLst/>
            </a:prstGeom>
            <a:solidFill>
              <a:srgbClr val="263A4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9pPr>
            </a:lstStyle>
            <a:p>
              <a:pPr defTabSz="731520"/>
              <a:endParaRPr lang="ru-RU" sz="4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33" name="Shape824" title=""/>
          <p:cNvSpPr/>
          <p:nvPr>
            <p:custDataLst>
              <p:tags r:id="rId10"/>
            </p:custDataLst>
          </p:nvPr>
        </p:nvSpPr>
        <p:spPr>
          <a:xfrm>
            <a:off x="6296537" y="3643330"/>
            <a:ext cx="3216755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n-lt"/>
              </a:rPr>
              <a:t>Secure payment gateway</a:t>
            </a:r>
          </a:p>
        </p:txBody>
      </p:sp>
      <p:grpSp>
        <p:nvGrpSpPr>
          <p:cNvPr id="34" name="Shape831" title=""/>
          <p:cNvGrpSpPr/>
          <p:nvPr>
            <p:custDataLst>
              <p:tags r:id="rId11"/>
            </p:custDataLst>
          </p:nvPr>
        </p:nvGrpSpPr>
        <p:grpSpPr>
          <a:xfrm>
            <a:off x="5576538" y="4350040"/>
            <a:ext cx="468000" cy="468000"/>
            <a:chOff x="4941538" y="3715040"/>
            <a:chExt cx="468000" cy="468000"/>
          </a:xfrm>
        </p:grpSpPr>
        <p:sp>
          <p:nvSpPr>
            <p:cNvPr id="35" name="Shape808">
              <a:extLst>
                <a:ext uri="{FF2B5EF4-FFF2-40B4-BE49-F238E27FC236}">
                  <a16:creationId xmlns:a16="http://schemas.microsoft.com/office/drawing/2014/main" id="{D05E8DD2-D25F-FA18-B8FA-5F941B44E33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941538" y="3715040"/>
              <a:ext cx="46800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lIns="20448" tIns="20448" rIns="20448" bIns="20448" anchor="ctr">
              <a:noAutofit/>
            </a:bodyPr>
            <a:lstStyle>
              <a:defPPr>
                <a:defRPr lang="ru-RU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sz="1000" b="0" strike="noStrike" spc="-1">
                <a:latin typeface="Jost"/>
              </a:endParaRPr>
            </a:p>
          </p:txBody>
        </p:sp>
        <p:sp>
          <p:nvSpPr>
            <p:cNvPr id="36" name="Shape809">
              <a:extLst>
                <a:ext uri="{FF2B5EF4-FFF2-40B4-BE49-F238E27FC236}">
                  <a16:creationId xmlns:a16="http://schemas.microsoft.com/office/drawing/2014/main" id="{C410D44B-3624-F6F7-AE80-5BA20B3D092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2700000">
              <a:off x="5067538" y="3839315"/>
              <a:ext cx="216000" cy="216000"/>
            </a:xfrm>
            <a:prstGeom prst="ellipse">
              <a:avLst/>
            </a:prstGeom>
            <a:solidFill>
              <a:srgbClr val="263A4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9pPr>
            </a:lstStyle>
            <a:p>
              <a:pPr defTabSz="731520"/>
              <a:endParaRPr lang="ru-RU" sz="4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37" name="Shape826" title=""/>
          <p:cNvSpPr/>
          <p:nvPr>
            <p:custDataLst>
              <p:tags r:id="rId14"/>
            </p:custDataLst>
          </p:nvPr>
        </p:nvSpPr>
        <p:spPr>
          <a:xfrm>
            <a:off x="6296537" y="4399331"/>
            <a:ext cx="3801795" cy="36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n-lt"/>
              </a:rPr>
              <a:t>Responsive customer support</a:t>
            </a:r>
          </a:p>
        </p:txBody>
      </p:sp>
      <p:grpSp>
        <p:nvGrpSpPr>
          <p:cNvPr id="38" name="Shape832" title=""/>
          <p:cNvGrpSpPr/>
          <p:nvPr>
            <p:custDataLst>
              <p:tags r:id="rId15"/>
            </p:custDataLst>
          </p:nvPr>
        </p:nvGrpSpPr>
        <p:grpSpPr>
          <a:xfrm>
            <a:off x="5576538" y="5376875"/>
            <a:ext cx="468000" cy="468000"/>
            <a:chOff x="4941538" y="4741875"/>
            <a:chExt cx="468000" cy="468000"/>
          </a:xfrm>
        </p:grpSpPr>
        <p:sp>
          <p:nvSpPr>
            <p:cNvPr id="39" name="Shape808">
              <a:extLst>
                <a:ext uri="{FF2B5EF4-FFF2-40B4-BE49-F238E27FC236}">
                  <a16:creationId xmlns:a16="http://schemas.microsoft.com/office/drawing/2014/main" id="{D05E8DD2-D25F-FA18-B8FA-5F941B44E33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941538" y="4741875"/>
              <a:ext cx="46800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lIns="20448" tIns="20448" rIns="20448" bIns="20448" anchor="ctr">
              <a:noAutofit/>
            </a:bodyPr>
            <a:lstStyle>
              <a:defPPr>
                <a:defRPr lang="ru-RU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sz="1000" b="0" strike="noStrike" spc="-1">
                <a:latin typeface="Jost"/>
              </a:endParaRPr>
            </a:p>
          </p:txBody>
        </p:sp>
        <p:sp>
          <p:nvSpPr>
            <p:cNvPr id="40" name="Shape809">
              <a:extLst>
                <a:ext uri="{FF2B5EF4-FFF2-40B4-BE49-F238E27FC236}">
                  <a16:creationId xmlns:a16="http://schemas.microsoft.com/office/drawing/2014/main" id="{C410D44B-3624-F6F7-AE80-5BA20B3D092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2700000">
              <a:off x="5067538" y="4866150"/>
              <a:ext cx="216000" cy="216000"/>
            </a:xfrm>
            <a:prstGeom prst="ellipse">
              <a:avLst/>
            </a:prstGeom>
            <a:solidFill>
              <a:srgbClr val="263A4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9pPr>
            </a:lstStyle>
            <a:p>
              <a:pPr defTabSz="731520"/>
              <a:endParaRPr lang="ru-RU" sz="4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41" name="Shape828" title=""/>
          <p:cNvSpPr/>
          <p:nvPr>
            <p:custDataLst>
              <p:tags r:id="rId18"/>
            </p:custDataLst>
          </p:nvPr>
        </p:nvSpPr>
        <p:spPr>
          <a:xfrm>
            <a:off x="6296538" y="5426166"/>
            <a:ext cx="4966422" cy="73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+mn-lt"/>
              </a:rPr>
              <a:t>Easy and Fast returns and refund polic
ies</a:t>
            </a:r>
          </a:p>
        </p:txBody>
      </p:sp>
      <p:sp>
        <p:nvSpPr>
          <p:cNvPr id="22" name="Shape810">
            <a:extLst>
              <a:ext uri="{FF2B5EF4-FFF2-40B4-BE49-F238E27FC236}">
                <a16:creationId xmlns:a16="http://schemas.microsoft.com/office/drawing/2014/main" id="{7A3A6288-67A0-0223-DD1C-9833B688097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92035" y="4366505"/>
            <a:ext cx="4179960" cy="1912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>
                <a:solidFill>
                  <a:srgbClr val="000000"/>
                </a:solidFill>
                <a:latin typeface="+mn-lt"/>
              </a:rPr>
              <a:t>Key Features: 
Power at Your 
Fingertips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FFFFFF"/>
        </a:solidFill>
      </p:bgPr>
    </p:bg>
    <p:spTree>
      <p:nvGrpSpPr>
        <p:cNvPr id="1" name="" titl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4" name="Shape29">
            <a:extLst>
              <a:ext uri="{FF2B5EF4-FFF2-40B4-BE49-F238E27FC236}">
                <a16:creationId xmlns:a16="http://schemas.microsoft.com/office/drawing/2014/main" id="{1173BD33-1587-C636-8418-86B9BBAC4D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6001" y="413652"/>
            <a:ext cx="5467345" cy="2651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5" name="Shape2407" title=""/>
          <p:cNvGrpSpPr/>
          <p:nvPr>
            <p:custDataLst>
              <p:tags r:id="rId4"/>
            </p:custDataLst>
          </p:nvPr>
        </p:nvGrpSpPr>
        <p:grpSpPr>
          <a:xfrm>
            <a:off x="6772373" y="413652"/>
            <a:ext cx="4114600" cy="2651017"/>
            <a:chOff x="6137373" y="-221348"/>
            <a:chExt cx="4114600" cy="2651017"/>
          </a:xfrm>
        </p:grpSpPr>
        <p:pic>
          <p:nvPicPr>
            <p:cNvPr id="46" name="Shape2406" title=""/>
            <p:cNvPicPr/>
            <p:nvPr>
              <p:custDataLst>
                <p:tags r:id="rId6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6137373" y="-221348"/>
              <a:ext cx="4114600" cy="2651017"/>
            </a:xfrm>
            <a:prstGeom prst="rect">
              <a:avLst/>
            </a:prstGeom>
          </p:spPr>
        </p:pic>
      </p:grpSp>
      <p:grpSp>
        <p:nvGrpSpPr>
          <p:cNvPr id="28" name="Shape2408" title=""/>
          <p:cNvGrpSpPr/>
          <p:nvPr>
            <p:custDataLst>
              <p:tags r:id="rId7"/>
            </p:custDataLst>
          </p:nvPr>
        </p:nvGrpSpPr>
        <p:grpSpPr>
          <a:xfrm>
            <a:off x="628654" y="3429000"/>
            <a:ext cx="468000" cy="468000"/>
            <a:chOff x="-6346" y="2794000"/>
            <a:chExt cx="468000" cy="468000"/>
          </a:xfrm>
        </p:grpSpPr>
        <p:sp>
          <p:nvSpPr>
            <p:cNvPr id="29" name="Shape808">
              <a:extLst>
                <a:ext uri="{FF2B5EF4-FFF2-40B4-BE49-F238E27FC236}">
                  <a16:creationId xmlns:a16="http://schemas.microsoft.com/office/drawing/2014/main" id="{D05E8DD2-D25F-FA18-B8FA-5F941B44E33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6346" y="2794000"/>
              <a:ext cx="46800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lIns="20448" tIns="20448" rIns="20448" bIns="20448" anchor="ctr">
              <a:noAutofit/>
            </a:bodyPr>
            <a:lstStyle>
              <a:defPPr>
                <a:defRPr lang="ru-RU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sz="1000" b="0" strike="noStrike" spc="-1">
                <a:latin typeface="Jost"/>
              </a:endParaRPr>
            </a:p>
          </p:txBody>
        </p:sp>
        <p:sp>
          <p:nvSpPr>
            <p:cNvPr id="30" name="Shape2386">
              <a:extLst>
                <a:ext uri="{FF2B5EF4-FFF2-40B4-BE49-F238E27FC236}">
                  <a16:creationId xmlns:a16="http://schemas.microsoft.com/office/drawing/2014/main" id="{C410D44B-3624-F6F7-AE80-5BA20B3D092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2700000">
              <a:off x="119654" y="2918276"/>
              <a:ext cx="216000" cy="216000"/>
            </a:xfrm>
            <a:prstGeom prst="ellipse">
              <a:avLst/>
            </a:prstGeom>
            <a:solidFill>
              <a:srgbClr val="263A4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9pPr>
            </a:lstStyle>
            <a:p>
              <a:pPr defTabSz="731520"/>
              <a:endParaRPr lang="ru-RU" sz="4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31" name="Shape2398" title=""/>
          <p:cNvSpPr/>
          <p:nvPr>
            <p:custDataLst>
              <p:tags r:id="rId10"/>
            </p:custDataLst>
          </p:nvPr>
        </p:nvSpPr>
        <p:spPr>
          <a:xfrm>
            <a:off x="1348654" y="3555253"/>
            <a:ext cx="1377812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Create an account</a:t>
            </a:r>
          </a:p>
        </p:txBody>
      </p:sp>
      <p:grpSp>
        <p:nvGrpSpPr>
          <p:cNvPr id="32" name="Shape2409" title=""/>
          <p:cNvGrpSpPr/>
          <p:nvPr>
            <p:custDataLst>
              <p:tags r:id="rId11"/>
            </p:custDataLst>
          </p:nvPr>
        </p:nvGrpSpPr>
        <p:grpSpPr>
          <a:xfrm>
            <a:off x="628654" y="4185000"/>
            <a:ext cx="468000" cy="468000"/>
            <a:chOff x="-6346" y="3550000"/>
            <a:chExt cx="468000" cy="468000"/>
          </a:xfrm>
        </p:grpSpPr>
        <p:sp>
          <p:nvSpPr>
            <p:cNvPr id="33" name="Shape808">
              <a:extLst>
                <a:ext uri="{FF2B5EF4-FFF2-40B4-BE49-F238E27FC236}">
                  <a16:creationId xmlns:a16="http://schemas.microsoft.com/office/drawing/2014/main" id="{D05E8DD2-D25F-FA18-B8FA-5F941B44E33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6346" y="3550000"/>
              <a:ext cx="46800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lIns="20448" tIns="20448" rIns="20448" bIns="20448" anchor="ctr">
              <a:noAutofit/>
            </a:bodyPr>
            <a:lstStyle>
              <a:defPPr>
                <a:defRPr lang="ru-RU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sz="1000" b="0" strike="noStrike" spc="-1">
                <a:latin typeface="Jost"/>
              </a:endParaRPr>
            </a:p>
          </p:txBody>
        </p:sp>
        <p:sp>
          <p:nvSpPr>
            <p:cNvPr id="34" name="Shape2386">
              <a:extLst>
                <a:ext uri="{FF2B5EF4-FFF2-40B4-BE49-F238E27FC236}">
                  <a16:creationId xmlns:a16="http://schemas.microsoft.com/office/drawing/2014/main" id="{C410D44B-3624-F6F7-AE80-5BA20B3D092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2700000">
              <a:off x="119654" y="3674276"/>
              <a:ext cx="216000" cy="216000"/>
            </a:xfrm>
            <a:prstGeom prst="ellipse">
              <a:avLst/>
            </a:prstGeom>
            <a:solidFill>
              <a:srgbClr val="263A4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9pPr>
            </a:lstStyle>
            <a:p>
              <a:pPr defTabSz="731520"/>
              <a:endParaRPr lang="ru-RU" sz="4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35" name="Shape2400" title=""/>
          <p:cNvSpPr/>
          <p:nvPr>
            <p:custDataLst>
              <p:tags r:id="rId14"/>
            </p:custDataLst>
          </p:nvPr>
        </p:nvSpPr>
        <p:spPr>
          <a:xfrm>
            <a:off x="1348654" y="4311253"/>
            <a:ext cx="2073741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Trust your shopping with us</a:t>
            </a:r>
          </a:p>
        </p:txBody>
      </p:sp>
      <p:grpSp>
        <p:nvGrpSpPr>
          <p:cNvPr id="36" name="Shape2410" title=""/>
          <p:cNvGrpSpPr/>
          <p:nvPr>
            <p:custDataLst>
              <p:tags r:id="rId15"/>
            </p:custDataLst>
          </p:nvPr>
        </p:nvGrpSpPr>
        <p:grpSpPr>
          <a:xfrm>
            <a:off x="628654" y="4941000"/>
            <a:ext cx="468000" cy="468000"/>
            <a:chOff x="-6346" y="4306000"/>
            <a:chExt cx="468000" cy="468000"/>
          </a:xfrm>
        </p:grpSpPr>
        <p:sp>
          <p:nvSpPr>
            <p:cNvPr id="37" name="Shape808">
              <a:extLst>
                <a:ext uri="{FF2B5EF4-FFF2-40B4-BE49-F238E27FC236}">
                  <a16:creationId xmlns:a16="http://schemas.microsoft.com/office/drawing/2014/main" id="{D05E8DD2-D25F-FA18-B8FA-5F941B44E33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-6346" y="4306000"/>
              <a:ext cx="46800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lIns="20448" tIns="20448" rIns="20448" bIns="20448" anchor="ctr">
              <a:noAutofit/>
            </a:bodyPr>
            <a:lstStyle>
              <a:defPPr>
                <a:defRPr lang="ru-RU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sz="1000" b="0" strike="noStrike" spc="-1">
                <a:latin typeface="Jost"/>
              </a:endParaRPr>
            </a:p>
          </p:txBody>
        </p:sp>
        <p:sp>
          <p:nvSpPr>
            <p:cNvPr id="38" name="Shape2386">
              <a:extLst>
                <a:ext uri="{FF2B5EF4-FFF2-40B4-BE49-F238E27FC236}">
                  <a16:creationId xmlns:a16="http://schemas.microsoft.com/office/drawing/2014/main" id="{C410D44B-3624-F6F7-AE80-5BA20B3D092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2700000">
              <a:off x="119654" y="4430276"/>
              <a:ext cx="216000" cy="216000"/>
            </a:xfrm>
            <a:prstGeom prst="ellipse">
              <a:avLst/>
            </a:prstGeom>
            <a:solidFill>
              <a:srgbClr val="263A4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9pPr>
            </a:lstStyle>
            <a:p>
              <a:pPr defTabSz="731520"/>
              <a:endParaRPr lang="ru-RU" sz="4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39" name="Shape2402" title=""/>
          <p:cNvSpPr/>
          <p:nvPr>
            <p:custDataLst>
              <p:tags r:id="rId18"/>
            </p:custDataLst>
          </p:nvPr>
        </p:nvSpPr>
        <p:spPr>
          <a:xfrm>
            <a:off x="1348654" y="5067253"/>
            <a:ext cx="2126075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Shop and get the best deals</a:t>
            </a:r>
          </a:p>
        </p:txBody>
      </p:sp>
      <p:grpSp>
        <p:nvGrpSpPr>
          <p:cNvPr id="40" name="Shape2411" title=""/>
          <p:cNvGrpSpPr/>
          <p:nvPr>
            <p:custDataLst>
              <p:tags r:id="rId19"/>
            </p:custDataLst>
          </p:nvPr>
        </p:nvGrpSpPr>
        <p:grpSpPr>
          <a:xfrm>
            <a:off x="628654" y="5697000"/>
            <a:ext cx="468000" cy="468000"/>
            <a:chOff x="-6346" y="5062000"/>
            <a:chExt cx="468000" cy="468000"/>
          </a:xfrm>
        </p:grpSpPr>
        <p:sp>
          <p:nvSpPr>
            <p:cNvPr id="41" name="Shape808">
              <a:extLst>
                <a:ext uri="{FF2B5EF4-FFF2-40B4-BE49-F238E27FC236}">
                  <a16:creationId xmlns:a16="http://schemas.microsoft.com/office/drawing/2014/main" id="{D05E8DD2-D25F-FA18-B8FA-5F941B44E33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-6346" y="5062000"/>
              <a:ext cx="46800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lIns="20448" tIns="20448" rIns="20448" bIns="20448" anchor="ctr">
              <a:noAutofit/>
            </a:bodyPr>
            <a:lstStyle>
              <a:defPPr>
                <a:defRPr lang="ru-RU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Jost"/>
                  <a:ea typeface="Jost"/>
                  <a:cs typeface="Jost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lang="en-US" sz="1000" b="0" strike="noStrike" spc="-1">
                <a:latin typeface="Jost"/>
              </a:endParaRPr>
            </a:p>
          </p:txBody>
        </p:sp>
        <p:sp>
          <p:nvSpPr>
            <p:cNvPr id="42" name="Shape2386">
              <a:extLst>
                <a:ext uri="{FF2B5EF4-FFF2-40B4-BE49-F238E27FC236}">
                  <a16:creationId xmlns:a16="http://schemas.microsoft.com/office/drawing/2014/main" id="{C410D44B-3624-F6F7-AE80-5BA20B3D092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2700000">
              <a:off x="119654" y="5186276"/>
              <a:ext cx="216000" cy="216000"/>
            </a:xfrm>
            <a:prstGeom prst="ellipse">
              <a:avLst/>
            </a:prstGeom>
            <a:solidFill>
              <a:srgbClr val="263A4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Jost"/>
                  <a:ea typeface="Arial"/>
                  <a:cs typeface="Arial"/>
                </a:defRPr>
              </a:lvl9pPr>
            </a:lstStyle>
            <a:p>
              <a:pPr defTabSz="731520"/>
              <a:endParaRPr lang="ru-RU" sz="400">
                <a:solidFill>
                  <a:srgbClr val="000000"/>
                </a:solidFill>
                <a:latin typeface="Jost"/>
              </a:endParaRPr>
            </a:p>
          </p:txBody>
        </p:sp>
      </p:grpSp>
      <p:sp>
        <p:nvSpPr>
          <p:cNvPr id="43" name="Shape2404" title=""/>
          <p:cNvSpPr/>
          <p:nvPr>
            <p:custDataLst>
              <p:tags r:id="rId22"/>
            </p:custDataLst>
          </p:nvPr>
        </p:nvSpPr>
        <p:spPr>
          <a:xfrm>
            <a:off x="1348654" y="5823253"/>
            <a:ext cx="2361194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+mn-lt"/>
              </a:rPr>
              <a:t>Pay and watch us do the magic</a:t>
            </a:r>
          </a:p>
        </p:txBody>
      </p:sp>
      <p:sp>
        <p:nvSpPr>
          <p:cNvPr id="7" name="Shape2385">
            <a:extLst>
              <a:ext uri="{FF2B5EF4-FFF2-40B4-BE49-F238E27FC236}">
                <a16:creationId xmlns:a16="http://schemas.microsoft.com/office/drawing/2014/main" id="{4EA4F80B-D434-36DC-684A-25AD4640A4D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28653" y="413652"/>
            <a:ext cx="3688788" cy="1605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Jost"/>
                <a:ea typeface="Arial"/>
                <a:cs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Jost"/>
                <a:cs typeface="Jost"/>
              </a:rPr>
              <a:t>Simplicity 
in Action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>
            <p:custDataLst>
              <p:tags r:id="rId3"/>
            </p:custDataLst>
          </p:nvPr>
        </p:nvSpPr>
        <p:spPr>
          <a:xfrm>
            <a:off x="8489695" y="2803906"/>
            <a:ext cx="2862580" cy="34055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3335">
              <a:lnSpc>
                <a:spcPct val="76900"/>
              </a:lnSpc>
              <a:spcBef>
                <a:spcPts val="825"/>
              </a:spcBef>
            </a:pPr>
            <a:r>
              <a:rPr sz="2600" b="0" spc="20">
                <a:latin typeface="Roboto Medium"/>
                <a:cs typeface="Roboto Medium"/>
              </a:rPr>
              <a:t>In any </a:t>
            </a:r>
            <a:r>
              <a:rPr sz="2600" b="0" spc="-5">
                <a:latin typeface="Roboto Medium"/>
                <a:cs typeface="Roboto Medium"/>
              </a:rPr>
              <a:t>of our</a:t>
            </a:r>
            <a:r>
              <a:rPr sz="2600" b="0" spc="-114">
                <a:latin typeface="Roboto Medium"/>
                <a:cs typeface="Roboto Medium"/>
              </a:rPr>
              <a:t> </a:t>
            </a:r>
            <a:r>
              <a:rPr sz="2600" b="0" spc="15">
                <a:latin typeface="Roboto Medium"/>
                <a:cs typeface="Roboto Medium"/>
              </a:rPr>
              <a:t>plans,  </a:t>
            </a:r>
            <a:r>
              <a:rPr sz="2600" b="0" spc="25">
                <a:latin typeface="Roboto Medium"/>
                <a:cs typeface="Roboto Medium"/>
              </a:rPr>
              <a:t>you </a:t>
            </a:r>
            <a:r>
              <a:rPr sz="2600" b="0" spc="15">
                <a:latin typeface="Roboto Medium"/>
                <a:cs typeface="Roboto Medium"/>
              </a:rPr>
              <a:t>will </a:t>
            </a:r>
            <a:r>
              <a:rPr sz="2600" b="0" spc="-5">
                <a:latin typeface="Roboto Medium"/>
                <a:cs typeface="Roboto Medium"/>
              </a:rPr>
              <a:t>also</a:t>
            </a:r>
            <a:r>
              <a:rPr sz="2600" b="0" spc="-95">
                <a:latin typeface="Roboto Medium"/>
                <a:cs typeface="Roboto Medium"/>
              </a:rPr>
              <a:t> </a:t>
            </a:r>
            <a:r>
              <a:rPr sz="2600" b="0" spc="5">
                <a:latin typeface="Roboto Medium"/>
                <a:cs typeface="Roboto Medium"/>
              </a:rPr>
              <a:t>have</a:t>
            </a:r>
            <a:endParaRPr sz="26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50">
              <a:latin typeface="Roboto Medium"/>
              <a:cs typeface="Roboto Medium"/>
            </a:endParaRPr>
          </a:p>
          <a:p>
            <a:pPr marL="327025" marR="5080">
              <a:lnSpc>
                <a:spcPct val="75900"/>
              </a:lnSpc>
              <a:spcBef>
                <a:spcPts val="5"/>
              </a:spcBef>
            </a:pPr>
            <a:r>
              <a:rPr sz="2200" spc="10">
                <a:latin typeface="Roboto"/>
                <a:cs typeface="Roboto"/>
              </a:rPr>
              <a:t>full </a:t>
            </a:r>
            <a:r>
              <a:rPr sz="2200" spc="5">
                <a:latin typeface="Roboto"/>
                <a:cs typeface="Roboto"/>
              </a:rPr>
              <a:t>access </a:t>
            </a:r>
            <a:r>
              <a:rPr sz="2200" spc="10">
                <a:latin typeface="Roboto"/>
                <a:cs typeface="Roboto"/>
              </a:rPr>
              <a:t>to</a:t>
            </a:r>
            <a:r>
              <a:rPr sz="2200" spc="-60">
                <a:latin typeface="Roboto"/>
                <a:cs typeface="Roboto"/>
              </a:rPr>
              <a:t> </a:t>
            </a:r>
            <a:r>
              <a:rPr sz="2200" spc="5">
                <a:latin typeface="Roboto"/>
                <a:cs typeface="Roboto"/>
              </a:rPr>
              <a:t>image  </a:t>
            </a:r>
            <a:r>
              <a:rPr sz="2200" spc="15">
                <a:latin typeface="Roboto"/>
                <a:cs typeface="Roboto"/>
              </a:rPr>
              <a:t>and </a:t>
            </a:r>
            <a:r>
              <a:rPr sz="2200" spc="10">
                <a:latin typeface="Roboto"/>
                <a:cs typeface="Roboto"/>
              </a:rPr>
              <a:t>icon</a:t>
            </a:r>
            <a:r>
              <a:rPr sz="2200" spc="-20">
                <a:latin typeface="Roboto"/>
                <a:cs typeface="Roboto"/>
              </a:rPr>
              <a:t> </a:t>
            </a:r>
            <a:r>
              <a:rPr sz="2200" spc="20">
                <a:latin typeface="Roboto"/>
                <a:cs typeface="Roboto"/>
              </a:rPr>
              <a:t>library</a:t>
            </a:r>
            <a:endParaRPr sz="2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Roboto"/>
              <a:cs typeface="Roboto"/>
            </a:endParaRPr>
          </a:p>
          <a:p>
            <a:pPr marL="327025">
              <a:lnSpc>
                <a:spcPts val="2320"/>
              </a:lnSpc>
              <a:spcBef>
                <a:spcPts val="5"/>
              </a:spcBef>
            </a:pPr>
            <a:r>
              <a:rPr sz="2200" spc="10">
                <a:latin typeface="Roboto"/>
                <a:cs typeface="Roboto"/>
              </a:rPr>
              <a:t>no</a:t>
            </a:r>
            <a:r>
              <a:rPr sz="2200" spc="-15">
                <a:latin typeface="Roboto"/>
                <a:cs typeface="Roboto"/>
              </a:rPr>
              <a:t> </a:t>
            </a:r>
            <a:r>
              <a:rPr sz="2200" spc="10">
                <a:latin typeface="Roboto"/>
                <a:cs typeface="Roboto"/>
              </a:rPr>
              <a:t>watermarks</a:t>
            </a:r>
            <a:endParaRPr sz="2200">
              <a:latin typeface="Roboto"/>
              <a:cs typeface="Roboto"/>
            </a:endParaRPr>
          </a:p>
          <a:p>
            <a:pPr marL="327025">
              <a:lnSpc>
                <a:spcPts val="2320"/>
              </a:lnSpc>
            </a:pPr>
            <a:r>
              <a:rPr sz="2200" spc="10">
                <a:latin typeface="Roboto"/>
                <a:cs typeface="Roboto"/>
              </a:rPr>
              <a:t>on</a:t>
            </a:r>
            <a:r>
              <a:rPr sz="2200" spc="-5">
                <a:latin typeface="Roboto"/>
                <a:cs typeface="Roboto"/>
              </a:rPr>
              <a:t> </a:t>
            </a:r>
            <a:r>
              <a:rPr sz="2200" spc="5">
                <a:latin typeface="Roboto"/>
                <a:cs typeface="Roboto"/>
              </a:rPr>
              <a:t>images</a:t>
            </a:r>
            <a:endParaRPr sz="2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Roboto"/>
              <a:cs typeface="Roboto"/>
            </a:endParaRPr>
          </a:p>
          <a:p>
            <a:pPr marL="327025">
              <a:lnSpc>
                <a:spcPct val="100000"/>
              </a:lnSpc>
            </a:pPr>
            <a:r>
              <a:rPr sz="2200">
                <a:latin typeface="Roboto"/>
                <a:cs typeface="Roboto"/>
              </a:rPr>
              <a:t>logo</a:t>
            </a:r>
            <a:r>
              <a:rPr sz="2200" spc="-10">
                <a:latin typeface="Roboto"/>
                <a:cs typeface="Roboto"/>
              </a:rPr>
              <a:t> </a:t>
            </a:r>
            <a:r>
              <a:rPr sz="2200" spc="15">
                <a:latin typeface="Roboto"/>
                <a:cs typeface="Roboto"/>
              </a:rPr>
              <a:t>uploading</a:t>
            </a:r>
            <a:endParaRPr sz="22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>
            <p:custDataLst>
              <p:tags r:id="rId4"/>
            </p:custDataLst>
          </p:nvPr>
        </p:nvGrpSpPr>
        <p:grpSpPr>
          <a:xfrm>
            <a:off x="8482806" y="3583685"/>
            <a:ext cx="179070" cy="2569845"/>
            <a:chOff x="8482806" y="3583685"/>
            <a:chExt cx="179070" cy="2569845"/>
          </a:xfrm>
        </p:grpSpPr>
        <p:sp>
          <p:nvSpPr>
            <p:cNvPr id="4" name="object 4"/>
            <p:cNvSpPr/>
            <p:nvPr>
              <p:custDataLst>
                <p:tags r:id="rId5"/>
              </p:custDataLst>
            </p:nvPr>
          </p:nvSpPr>
          <p:spPr>
            <a:xfrm flipH="1">
              <a:off x="8573261" y="3583685"/>
              <a:ext cx="0" cy="2529840"/>
            </a:xfrm>
            <a:custGeom>
              <a:rect l="l" t="t" r="r" b="b"/>
              <a:pathLst>
                <a:path h="2529840">
                  <a:moveTo>
                    <a:pt x="0" y="0"/>
                  </a:moveTo>
                  <a:lnTo>
                    <a:pt x="0" y="2529840"/>
                  </a:lnTo>
                </a:path>
              </a:pathLst>
            </a:custGeom>
            <a:ln w="1905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" name="object 5"/>
            <p:cNvSpPr/>
            <p:nvPr>
              <p:custDataLst>
                <p:tags r:id="rId6"/>
              </p:custDataLst>
            </p:nvPr>
          </p:nvSpPr>
          <p:spPr>
            <a:xfrm>
              <a:off x="8482806" y="4080636"/>
              <a:ext cx="178879" cy="178943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6"/>
            <p:cNvSpPr/>
            <p:nvPr>
              <p:custDataLst>
                <p:tags r:id="rId8"/>
              </p:custDataLst>
            </p:nvPr>
          </p:nvSpPr>
          <p:spPr>
            <a:xfrm>
              <a:off x="8482806" y="5031231"/>
              <a:ext cx="178879" cy="178943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7"/>
            <p:cNvSpPr/>
            <p:nvPr>
              <p:custDataLst>
                <p:tags r:id="rId10"/>
              </p:custDataLst>
            </p:nvPr>
          </p:nvSpPr>
          <p:spPr>
            <a:xfrm>
              <a:off x="8482806" y="5974229"/>
              <a:ext cx="178879" cy="178927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 wrap="square" lIns="0" tIns="0" rIns="0" bIns="0" rtlCol="0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784961" y="591439"/>
            <a:ext cx="5664200" cy="186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/>
              <a:t>Upgrade </a:t>
            </a:r>
            <a:r>
              <a:rPr spc="35"/>
              <a:t>your</a:t>
            </a:r>
            <a:r>
              <a:rPr spc="-70"/>
              <a:t> </a:t>
            </a:r>
            <a:r>
              <a:rPr spc="15"/>
              <a:t>plan</a:t>
            </a:r>
          </a:p>
          <a:p>
            <a:pPr marL="42545" marR="290830">
              <a:lnSpc>
                <a:spcPct val="117900"/>
              </a:lnSpc>
              <a:spcBef>
                <a:spcPts val="1230"/>
              </a:spcBef>
            </a:pPr>
            <a:r>
              <a:rPr sz="2400" b="0" spc="25">
                <a:latin typeface="Roboto"/>
                <a:cs typeface="Roboto"/>
              </a:rPr>
              <a:t>Only </a:t>
            </a:r>
            <a:r>
              <a:rPr sz="2400" b="0">
                <a:latin typeface="Roboto"/>
                <a:cs typeface="Roboto"/>
              </a:rPr>
              <a:t>3 </a:t>
            </a:r>
            <a:r>
              <a:rPr sz="2400" b="0" spc="10">
                <a:latin typeface="Roboto"/>
                <a:cs typeface="Roboto"/>
              </a:rPr>
              <a:t>slides </a:t>
            </a:r>
            <a:r>
              <a:rPr sz="2400" b="0" spc="5">
                <a:latin typeface="Roboto"/>
                <a:cs typeface="Roboto"/>
              </a:rPr>
              <a:t>are </a:t>
            </a:r>
            <a:r>
              <a:rPr sz="2400" b="0" spc="15">
                <a:latin typeface="Roboto"/>
                <a:cs typeface="Roboto"/>
              </a:rPr>
              <a:t>available to</a:t>
            </a:r>
            <a:r>
              <a:rPr sz="2400" b="0" spc="-55">
                <a:latin typeface="Roboto"/>
                <a:cs typeface="Roboto"/>
              </a:rPr>
              <a:t> </a:t>
            </a:r>
            <a:r>
              <a:rPr sz="2400" b="0" spc="10">
                <a:latin typeface="Roboto"/>
                <a:cs typeface="Roboto"/>
              </a:rPr>
              <a:t>download  </a:t>
            </a:r>
            <a:r>
              <a:rPr sz="2400" b="0" spc="20">
                <a:latin typeface="Roboto"/>
                <a:cs typeface="Roboto"/>
              </a:rPr>
              <a:t>during </a:t>
            </a:r>
            <a:r>
              <a:rPr sz="2400" b="0" spc="25">
                <a:latin typeface="Roboto"/>
                <a:cs typeface="Roboto"/>
              </a:rPr>
              <a:t>the </a:t>
            </a:r>
            <a:r>
              <a:rPr sz="2400" b="0" spc="10">
                <a:latin typeface="Roboto"/>
                <a:cs typeface="Roboto"/>
              </a:rPr>
              <a:t>Wonderslide </a:t>
            </a:r>
            <a:r>
              <a:rPr sz="2400" b="0" spc="15">
                <a:latin typeface="Roboto"/>
                <a:cs typeface="Roboto"/>
              </a:rPr>
              <a:t>Free</a:t>
            </a:r>
            <a:r>
              <a:rPr sz="2400" b="0" spc="-95">
                <a:latin typeface="Roboto"/>
                <a:cs typeface="Roboto"/>
              </a:rPr>
              <a:t> </a:t>
            </a:r>
            <a:r>
              <a:rPr sz="2400" b="0" spc="5">
                <a:latin typeface="Roboto"/>
                <a:cs typeface="Roboto"/>
              </a:rPr>
              <a:t>Trial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>
            <p:custDataLst>
              <p:tags r:id="rId13"/>
            </p:custDataLst>
          </p:nvPr>
        </p:nvSpPr>
        <p:spPr>
          <a:xfrm>
            <a:off x="803148" y="4213859"/>
            <a:ext cx="2863850" cy="669290"/>
          </a:xfrm>
          <a:custGeom>
            <a:rect l="l" t="t" r="r" b="b"/>
            <a:pathLst>
              <a:path w="2863850" h="669289">
                <a:moveTo>
                  <a:pt x="2752090" y="0"/>
                </a:moveTo>
                <a:lnTo>
                  <a:pt x="111505" y="0"/>
                </a:lnTo>
                <a:lnTo>
                  <a:pt x="68103" y="8761"/>
                </a:lnTo>
                <a:lnTo>
                  <a:pt x="32659" y="32654"/>
                </a:lnTo>
                <a:lnTo>
                  <a:pt x="8762" y="68097"/>
                </a:lnTo>
                <a:lnTo>
                  <a:pt x="0" y="111506"/>
                </a:lnTo>
                <a:lnTo>
                  <a:pt x="0" y="557529"/>
                </a:lnTo>
                <a:lnTo>
                  <a:pt x="8762" y="600938"/>
                </a:lnTo>
                <a:lnTo>
                  <a:pt x="32659" y="636381"/>
                </a:lnTo>
                <a:lnTo>
                  <a:pt x="68103" y="660274"/>
                </a:lnTo>
                <a:lnTo>
                  <a:pt x="111505" y="669035"/>
                </a:lnTo>
                <a:lnTo>
                  <a:pt x="2752090" y="669035"/>
                </a:lnTo>
                <a:lnTo>
                  <a:pt x="2795498" y="660274"/>
                </a:lnTo>
                <a:lnTo>
                  <a:pt x="2830941" y="636381"/>
                </a:lnTo>
                <a:lnTo>
                  <a:pt x="2854834" y="600938"/>
                </a:lnTo>
                <a:lnTo>
                  <a:pt x="2863596" y="557529"/>
                </a:lnTo>
                <a:lnTo>
                  <a:pt x="2863596" y="111506"/>
                </a:lnTo>
                <a:lnTo>
                  <a:pt x="2854834" y="68097"/>
                </a:lnTo>
                <a:lnTo>
                  <a:pt x="2830941" y="32654"/>
                </a:lnTo>
                <a:lnTo>
                  <a:pt x="2795498" y="8761"/>
                </a:lnTo>
                <a:lnTo>
                  <a:pt x="2752090" y="0"/>
                </a:lnTo>
                <a:close/>
              </a:path>
            </a:pathLst>
          </a:custGeom>
          <a:solidFill>
            <a:srgbClr val="00B987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object 10"/>
          <p:cNvSpPr txBox="1"/>
          <p:nvPr>
            <p:custDataLst>
              <p:tags r:id="rId14"/>
            </p:custDataLst>
          </p:nvPr>
        </p:nvSpPr>
        <p:spPr>
          <a:xfrm>
            <a:off x="796848" y="3217544"/>
            <a:ext cx="4036695" cy="31997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685" marR="187325">
              <a:lnSpc>
                <a:spcPct val="101099"/>
              </a:lnSpc>
              <a:spcBef>
                <a:spcPts val="60"/>
              </a:spcBef>
            </a:pPr>
            <a:r>
              <a:rPr sz="2800" b="0" spc="-65">
                <a:solidFill>
                  <a:srgbClr val="FFFFFF"/>
                </a:solidFill>
                <a:latin typeface="Roboto Medium"/>
                <a:cs typeface="Roboto Medium"/>
              </a:rPr>
              <a:t>To </a:t>
            </a:r>
            <a:r>
              <a:rPr sz="2800" b="0">
                <a:solidFill>
                  <a:srgbClr val="FFFFFF"/>
                </a:solidFill>
                <a:latin typeface="Roboto Medium"/>
                <a:cs typeface="Roboto Medium"/>
              </a:rPr>
              <a:t>get </a:t>
            </a:r>
            <a:r>
              <a:rPr sz="2800" b="0" spc="10">
                <a:solidFill>
                  <a:srgbClr val="FFFFFF"/>
                </a:solidFill>
                <a:latin typeface="Roboto Medium"/>
                <a:cs typeface="Roboto Medium"/>
              </a:rPr>
              <a:t>the </a:t>
            </a:r>
            <a:r>
              <a:rPr sz="2800" b="0" spc="15">
                <a:solidFill>
                  <a:srgbClr val="FFFFFF"/>
                </a:solidFill>
                <a:latin typeface="Roboto Medium"/>
                <a:cs typeface="Roboto Medium"/>
              </a:rPr>
              <a:t>full one,  </a:t>
            </a:r>
            <a:r>
              <a:rPr sz="2800" b="0" spc="-10">
                <a:solidFill>
                  <a:srgbClr val="FFFFFF"/>
                </a:solidFill>
                <a:latin typeface="Roboto Medium"/>
                <a:cs typeface="Roboto Medium"/>
              </a:rPr>
              <a:t>choose one </a:t>
            </a:r>
            <a:r>
              <a:rPr sz="2800" b="0" spc="-5">
                <a:solidFill>
                  <a:srgbClr val="FFFFFF"/>
                </a:solidFill>
                <a:latin typeface="Roboto Medium"/>
                <a:cs typeface="Roboto Medium"/>
              </a:rPr>
              <a:t>of </a:t>
            </a:r>
            <a:r>
              <a:rPr sz="2800" b="0">
                <a:solidFill>
                  <a:srgbClr val="FFFFFF"/>
                </a:solidFill>
                <a:latin typeface="Roboto Medium"/>
                <a:cs typeface="Roboto Medium"/>
              </a:rPr>
              <a:t>our</a:t>
            </a:r>
            <a:r>
              <a:rPr sz="2800" b="0" spc="-8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2800" b="0">
                <a:solidFill>
                  <a:srgbClr val="FFFFFF"/>
                </a:solidFill>
                <a:latin typeface="Roboto Medium"/>
                <a:cs typeface="Roboto Medium"/>
              </a:rPr>
              <a:t>plans</a:t>
            </a:r>
            <a:endParaRPr sz="2800">
              <a:latin typeface="Roboto Medium"/>
              <a:cs typeface="Roboto Medium"/>
            </a:endParaRPr>
          </a:p>
          <a:p>
            <a:pPr marL="571500">
              <a:lnSpc>
                <a:spcPct val="100000"/>
              </a:lnSpc>
              <a:spcBef>
                <a:spcPts val="1814"/>
              </a:spcBef>
            </a:pPr>
            <a:r>
              <a:rPr sz="2800" spc="-5">
                <a:solidFill>
                  <a:schemeClr val="bg1"/>
                </a:solidFill>
                <a:latin typeface="Roboto"/>
                <a:cs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sz="2800" spc="5">
                <a:solidFill>
                  <a:schemeClr val="bg1"/>
                </a:solidFill>
                <a:latin typeface="Roboto"/>
                <a:cs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spc="15">
                <a:solidFill>
                  <a:schemeClr val="bg1"/>
                </a:solidFill>
                <a:latin typeface="Roboto"/>
                <a:cs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plans</a:t>
            </a:r>
            <a:endParaRPr sz="2800">
              <a:solidFill>
                <a:schemeClr val="bg1"/>
              </a:solidFill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739"/>
              </a:spcBef>
            </a:pPr>
            <a:r>
              <a:rPr sz="1600" spc="-5">
                <a:solidFill>
                  <a:srgbClr val="FFFFFF"/>
                </a:solidFill>
                <a:latin typeface="Carlito"/>
                <a:cs typeface="Carlito"/>
              </a:rPr>
              <a:t>Push the </a:t>
            </a:r>
            <a:r>
              <a:rPr sz="1600" spc="-10">
                <a:solidFill>
                  <a:srgbClr val="FFFFFF"/>
                </a:solidFill>
                <a:latin typeface="Carlito"/>
                <a:cs typeface="Carlito"/>
              </a:rPr>
              <a:t>button above </a:t>
            </a:r>
            <a:r>
              <a:rPr sz="1600" spc="-5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>
                <a:solidFill>
                  <a:srgbClr val="FFFFFF"/>
                </a:solidFill>
                <a:latin typeface="Carlito"/>
                <a:cs typeface="Carlito"/>
              </a:rPr>
              <a:t>slideshow </a:t>
            </a:r>
            <a:r>
              <a:rPr sz="1600" spc="-5">
                <a:solidFill>
                  <a:srgbClr val="FFFFFF"/>
                </a:solidFill>
                <a:latin typeface="Carlito"/>
                <a:cs typeface="Carlito"/>
              </a:rPr>
              <a:t>mode </a:t>
            </a:r>
            <a:r>
              <a:rPr sz="1600" spc="-1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1600" spc="-15">
                <a:solidFill>
                  <a:srgbClr val="FFFFFF"/>
                </a:solidFill>
                <a:latin typeface="Carlito"/>
                <a:cs typeface="Carlito"/>
              </a:rPr>
              <a:t>copy </a:t>
            </a:r>
            <a:r>
              <a:rPr sz="1600" spc="-5">
                <a:solidFill>
                  <a:srgbClr val="FFFFFF"/>
                </a:solidFill>
                <a:latin typeface="Carlito"/>
                <a:cs typeface="Carlito"/>
              </a:rPr>
              <a:t>the link:</a:t>
            </a:r>
            <a:r>
              <a:rPr sz="160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u="heavy" spc="-10">
                <a:solidFill>
                  <a:srgbClr val="00B987"/>
                </a:solidFill>
                <a:uFill>
                  <a:solidFill>
                    <a:srgbClr val="00B987"/>
                  </a:solidFill>
                </a:uFill>
                <a:latin typeface="Carlito"/>
                <a:cs typeface="Carli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https://wonderslide.com/pricing/</a:t>
            </a:r>
            <a:endParaRPr sz="1600">
              <a:solidFill>
                <a:srgbClr val="00B987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rlito"/>
              <a:cs typeface="Carlito"/>
            </a:endParaRPr>
          </a:p>
          <a:p>
            <a:pPr marL="31115">
              <a:lnSpc>
                <a:spcPct val="100000"/>
              </a:lnSpc>
              <a:spcBef>
                <a:spcPts val="5"/>
              </a:spcBef>
            </a:pPr>
            <a:r>
              <a:rPr sz="2200" spc="5">
                <a:solidFill>
                  <a:schemeClr val="bg1">
                    <a:lumMod val="65000"/>
                  </a:schemeClr>
                </a:solidFill>
                <a:uFill>
                  <a:solidFill>
                    <a:srgbClr val="FFFFFF"/>
                  </a:solidFill>
                </a:uFill>
                <a:latin typeface="Roboto"/>
                <a:cs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wonderslide.com</a:t>
            </a:r>
            <a:endParaRPr sz="2200">
              <a:solidFill>
                <a:schemeClr val="bg1">
                  <a:lumMod val="65000"/>
                </a:schemeClr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2"/>
</p:tagLst>
</file>

<file path=ppt/tags/tag10.xml><?xml version="1.0" encoding="utf-8"?>
<p:tagLst xmlns:p="http://schemas.openxmlformats.org/presentationml/2006/main">
  <p:tag name="AS_UNIQUEID" val="11"/>
</p:tagLst>
</file>

<file path=ppt/tags/tag100.xml><?xml version="1.0" encoding="utf-8"?>
<p:tagLst xmlns:p="http://schemas.openxmlformats.org/presentationml/2006/main">
  <p:tag name="AS_UNIQUEID" val="857"/>
</p:tagLst>
</file>

<file path=ppt/tags/tag101.xml><?xml version="1.0" encoding="utf-8"?>
<p:tagLst xmlns:p="http://schemas.openxmlformats.org/presentationml/2006/main">
  <p:tag name="AS_UNIQUEID" val="858"/>
</p:tagLst>
</file>

<file path=ppt/tags/tag102.xml><?xml version="1.0" encoding="utf-8"?>
<p:tagLst xmlns:p="http://schemas.openxmlformats.org/presentationml/2006/main">
  <p:tag name="AS_UNIQUEID" val="859"/>
</p:tagLst>
</file>

<file path=ppt/tags/tag103.xml><?xml version="1.0" encoding="utf-8"?>
<p:tagLst xmlns:p="http://schemas.openxmlformats.org/presentationml/2006/main">
  <p:tag name="AS_UNIQUEID" val="860"/>
</p:tagLst>
</file>

<file path=ppt/tags/tag104.xml><?xml version="1.0" encoding="utf-8"?>
<p:tagLst xmlns:p="http://schemas.openxmlformats.org/presentationml/2006/main">
  <p:tag name="AS_UNIQUEID" val="861"/>
</p:tagLst>
</file>

<file path=ppt/tags/tag105.xml><?xml version="1.0" encoding="utf-8"?>
<p:tagLst xmlns:p="http://schemas.openxmlformats.org/presentationml/2006/main">
  <p:tag name="AS_UNIQUEID" val="862"/>
</p:tagLst>
</file>

<file path=ppt/tags/tag106.xml><?xml version="1.0" encoding="utf-8"?>
<p:tagLst xmlns:p="http://schemas.openxmlformats.org/presentationml/2006/main">
  <p:tag name="AS_UNIQUEID" val="863"/>
</p:tagLst>
</file>

<file path=ppt/tags/tag107.xml><?xml version="1.0" encoding="utf-8"?>
<p:tagLst xmlns:p="http://schemas.openxmlformats.org/presentationml/2006/main">
  <p:tag name="AS_UNIQUEID" val="864"/>
</p:tagLst>
</file>

<file path=ppt/tags/tag108.xml><?xml version="1.0" encoding="utf-8"?>
<p:tagLst xmlns:p="http://schemas.openxmlformats.org/presentationml/2006/main">
  <p:tag name="AS_UNIQUEID" val="865"/>
</p:tagLst>
</file>

<file path=ppt/tags/tag109.xml><?xml version="1.0" encoding="utf-8"?>
<p:tagLst xmlns:p="http://schemas.openxmlformats.org/presentationml/2006/main">
  <p:tag name="AS_UNIQUEID" val="866"/>
</p:tagLst>
</file>

<file path=ppt/tags/tag11.xml><?xml version="1.0" encoding="utf-8"?>
<p:tagLst xmlns:p="http://schemas.openxmlformats.org/presentationml/2006/main">
  <p:tag name="AS_UNIQUEID" val="12"/>
</p:tagLst>
</file>

<file path=ppt/tags/tag110.xml><?xml version="1.0" encoding="utf-8"?>
<p:tagLst xmlns:p="http://schemas.openxmlformats.org/presentationml/2006/main">
  <p:tag name="AS_UNIQUEID" val="867"/>
</p:tagLst>
</file>

<file path=ppt/tags/tag111.xml><?xml version="1.0" encoding="utf-8"?>
<p:tagLst xmlns:p="http://schemas.openxmlformats.org/presentationml/2006/main">
  <p:tag name="AS_UNIQUEID" val="868"/>
</p:tagLst>
</file>

<file path=ppt/tags/tag112.xml><?xml version="1.0" encoding="utf-8"?>
<p:tagLst xmlns:p="http://schemas.openxmlformats.org/presentationml/2006/main">
  <p:tag name="AS_UNIQUEID" val="869"/>
</p:tagLst>
</file>

<file path=ppt/tags/tag113.xml><?xml version="1.0" encoding="utf-8"?>
<p:tagLst xmlns:p="http://schemas.openxmlformats.org/presentationml/2006/main">
  <p:tag name="AS_UNIQUEID" val="870"/>
</p:tagLst>
</file>

<file path=ppt/tags/tag114.xml><?xml version="1.0" encoding="utf-8"?>
<p:tagLst xmlns:p="http://schemas.openxmlformats.org/presentationml/2006/main">
  <p:tag name="AS_UNIQUEID" val="871"/>
</p:tagLst>
</file>

<file path=ppt/tags/tag115.xml><?xml version="1.0" encoding="utf-8"?>
<p:tagLst xmlns:p="http://schemas.openxmlformats.org/presentationml/2006/main">
  <p:tag name="AS_UNIQUEID" val="872"/>
</p:tagLst>
</file>

<file path=ppt/tags/tag116.xml><?xml version="1.0" encoding="utf-8"?>
<p:tagLst xmlns:p="http://schemas.openxmlformats.org/presentationml/2006/main">
  <p:tag name="AS_UNIQUEID" val="873"/>
</p:tagLst>
</file>

<file path=ppt/tags/tag117.xml><?xml version="1.0" encoding="utf-8"?>
<p:tagLst xmlns:p="http://schemas.openxmlformats.org/presentationml/2006/main">
  <p:tag name="AS_UNIQUEID" val="874"/>
</p:tagLst>
</file>

<file path=ppt/tags/tag118.xml><?xml version="1.0" encoding="utf-8"?>
<p:tagLst xmlns:p="http://schemas.openxmlformats.org/presentationml/2006/main">
  <p:tag name="AS_UNIQUEID" val="875"/>
</p:tagLst>
</file>

<file path=ppt/tags/tag119.xml><?xml version="1.0" encoding="utf-8"?>
<p:tagLst xmlns:p="http://schemas.openxmlformats.org/presentationml/2006/main">
  <p:tag name="AS_UNIQUEID" val="876"/>
</p:tagLst>
</file>

<file path=ppt/tags/tag12.xml><?xml version="1.0" encoding="utf-8"?>
<p:tagLst xmlns:p="http://schemas.openxmlformats.org/presentationml/2006/main">
  <p:tag name="AS_UNIQUEID" val="13"/>
</p:tagLst>
</file>

<file path=ppt/tags/tag120.xml><?xml version="1.0" encoding="utf-8"?>
<p:tagLst xmlns:p="http://schemas.openxmlformats.org/presentationml/2006/main">
  <p:tag name="AS_UNIQUEID" val="877"/>
</p:tagLst>
</file>

<file path=ppt/tags/tag121.xml><?xml version="1.0" encoding="utf-8"?>
<p:tagLst xmlns:p="http://schemas.openxmlformats.org/presentationml/2006/main">
  <p:tag name="AS_UNIQUEID" val="878"/>
</p:tagLst>
</file>

<file path=ppt/tags/tag122.xml><?xml version="1.0" encoding="utf-8"?>
<p:tagLst xmlns:p="http://schemas.openxmlformats.org/presentationml/2006/main">
  <p:tag name="AS_UNIQUEID" val="879"/>
</p:tagLst>
</file>

<file path=ppt/tags/tag123.xml><?xml version="1.0" encoding="utf-8"?>
<p:tagLst xmlns:p="http://schemas.openxmlformats.org/presentationml/2006/main">
  <p:tag name="AS_UNIQUEID" val="880"/>
</p:tagLst>
</file>

<file path=ppt/tags/tag124.xml><?xml version="1.0" encoding="utf-8"?>
<p:tagLst xmlns:p="http://schemas.openxmlformats.org/presentationml/2006/main">
  <p:tag name="AS_UNIQUEID" val="881"/>
</p:tagLst>
</file>

<file path=ppt/tags/tag125.xml><?xml version="1.0" encoding="utf-8"?>
<p:tagLst xmlns:p="http://schemas.openxmlformats.org/presentationml/2006/main">
  <p:tag name="AS_UNIQUEID" val="882"/>
</p:tagLst>
</file>

<file path=ppt/tags/tag126.xml><?xml version="1.0" encoding="utf-8"?>
<p:tagLst xmlns:p="http://schemas.openxmlformats.org/presentationml/2006/main">
  <p:tag name="AS_UNIQUEID" val="883"/>
</p:tagLst>
</file>

<file path=ppt/tags/tag127.xml><?xml version="1.0" encoding="utf-8"?>
<p:tagLst xmlns:p="http://schemas.openxmlformats.org/presentationml/2006/main">
  <p:tag name="AS_UNIQUEID" val="884"/>
</p:tagLst>
</file>

<file path=ppt/tags/tag128.xml><?xml version="1.0" encoding="utf-8"?>
<p:tagLst xmlns:p="http://schemas.openxmlformats.org/presentationml/2006/main">
  <p:tag name="AS_UNIQUEID" val="885"/>
</p:tagLst>
</file>

<file path=ppt/tags/tag129.xml><?xml version="1.0" encoding="utf-8"?>
<p:tagLst xmlns:p="http://schemas.openxmlformats.org/presentationml/2006/main">
  <p:tag name="AS_UNIQUEID" val="886"/>
</p:tagLst>
</file>

<file path=ppt/tags/tag13.xml><?xml version="1.0" encoding="utf-8"?>
<p:tagLst xmlns:p="http://schemas.openxmlformats.org/presentationml/2006/main">
  <p:tag name="AS_UNIQUEID" val="14"/>
</p:tagLst>
</file>

<file path=ppt/tags/tag130.xml><?xml version="1.0" encoding="utf-8"?>
<p:tagLst xmlns:p="http://schemas.openxmlformats.org/presentationml/2006/main">
  <p:tag name="AS_UNIQUEID" val="887"/>
</p:tagLst>
</file>

<file path=ppt/tags/tag131.xml><?xml version="1.0" encoding="utf-8"?>
<p:tagLst xmlns:p="http://schemas.openxmlformats.org/presentationml/2006/main">
  <p:tag name="AS_UNIQUEID" val="888"/>
</p:tagLst>
</file>

<file path=ppt/tags/tag132.xml><?xml version="1.0" encoding="utf-8"?>
<p:tagLst xmlns:p="http://schemas.openxmlformats.org/presentationml/2006/main">
  <p:tag name="AS_UNIQUEID" val="889"/>
</p:tagLst>
</file>

<file path=ppt/tags/tag133.xml><?xml version="1.0" encoding="utf-8"?>
<p:tagLst xmlns:p="http://schemas.openxmlformats.org/presentationml/2006/main">
  <p:tag name="AS_UNIQUEID" val="890"/>
</p:tagLst>
</file>

<file path=ppt/tags/tag134.xml><?xml version="1.0" encoding="utf-8"?>
<p:tagLst xmlns:p="http://schemas.openxmlformats.org/presentationml/2006/main">
  <p:tag name="AS_UNIQUEID" val="891"/>
</p:tagLst>
</file>

<file path=ppt/tags/tag135.xml><?xml version="1.0" encoding="utf-8"?>
<p:tagLst xmlns:p="http://schemas.openxmlformats.org/presentationml/2006/main">
  <p:tag name="AS_UNIQUEID" val="892"/>
</p:tagLst>
</file>

<file path=ppt/tags/tag136.xml><?xml version="1.0" encoding="utf-8"?>
<p:tagLst xmlns:p="http://schemas.openxmlformats.org/presentationml/2006/main">
  <p:tag name="AS_UNIQUEID" val="893"/>
</p:tagLst>
</file>

<file path=ppt/tags/tag137.xml><?xml version="1.0" encoding="utf-8"?>
<p:tagLst xmlns:p="http://schemas.openxmlformats.org/presentationml/2006/main">
  <p:tag name="AS_UNIQUEID" val="894"/>
</p:tagLst>
</file>

<file path=ppt/tags/tag138.xml><?xml version="1.0" encoding="utf-8"?>
<p:tagLst xmlns:p="http://schemas.openxmlformats.org/presentationml/2006/main">
  <p:tag name="AS_UNIQUEID" val="895"/>
</p:tagLst>
</file>

<file path=ppt/tags/tag139.xml><?xml version="1.0" encoding="utf-8"?>
<p:tagLst xmlns:p="http://schemas.openxmlformats.org/presentationml/2006/main">
  <p:tag name="AS_UNIQUEID" val="896"/>
</p:tagLst>
</file>

<file path=ppt/tags/tag14.xml><?xml version="1.0" encoding="utf-8"?>
<p:tagLst xmlns:p="http://schemas.openxmlformats.org/presentationml/2006/main">
  <p:tag name="AS_UNIQUEID" val="15"/>
</p:tagLst>
</file>

<file path=ppt/tags/tag140.xml><?xml version="1.0" encoding="utf-8"?>
<p:tagLst xmlns:p="http://schemas.openxmlformats.org/presentationml/2006/main">
  <p:tag name="AS_UNIQUEID" val="897"/>
</p:tagLst>
</file>

<file path=ppt/tags/tag141.xml><?xml version="1.0" encoding="utf-8"?>
<p:tagLst xmlns:p="http://schemas.openxmlformats.org/presentationml/2006/main">
  <p:tag name="AS_UNIQUEID" val="898"/>
</p:tagLst>
</file>

<file path=ppt/tags/tag142.xml><?xml version="1.0" encoding="utf-8"?>
<p:tagLst xmlns:p="http://schemas.openxmlformats.org/presentationml/2006/main">
  <p:tag name="AS_UNIQUEID" val="899"/>
</p:tagLst>
</file>

<file path=ppt/tags/tag143.xml><?xml version="1.0" encoding="utf-8"?>
<p:tagLst xmlns:p="http://schemas.openxmlformats.org/presentationml/2006/main">
  <p:tag name="AS_UNIQUEID" val="900"/>
</p:tagLst>
</file>

<file path=ppt/tags/tag144.xml><?xml version="1.0" encoding="utf-8"?>
<p:tagLst xmlns:p="http://schemas.openxmlformats.org/presentationml/2006/main">
  <p:tag name="AS_UNIQUEID" val="901"/>
</p:tagLst>
</file>

<file path=ppt/tags/tag145.xml><?xml version="1.0" encoding="utf-8"?>
<p:tagLst xmlns:p="http://schemas.openxmlformats.org/presentationml/2006/main">
  <p:tag name="AS_UNIQUEID" val="902"/>
</p:tagLst>
</file>

<file path=ppt/tags/tag146.xml><?xml version="1.0" encoding="utf-8"?>
<p:tagLst xmlns:p="http://schemas.openxmlformats.org/presentationml/2006/main">
  <p:tag name="AS_UNIQUEID" val="903"/>
</p:tagLst>
</file>

<file path=ppt/tags/tag147.xml><?xml version="1.0" encoding="utf-8"?>
<p:tagLst xmlns:p="http://schemas.openxmlformats.org/presentationml/2006/main">
  <p:tag name="AS_UNIQUEID" val="904"/>
</p:tagLst>
</file>

<file path=ppt/tags/tag148.xml><?xml version="1.0" encoding="utf-8"?>
<p:tagLst xmlns:p="http://schemas.openxmlformats.org/presentationml/2006/main">
  <p:tag name="AS_UNIQUEID" val="905"/>
</p:tagLst>
</file>

<file path=ppt/tags/tag149.xml><?xml version="1.0" encoding="utf-8"?>
<p:tagLst xmlns:p="http://schemas.openxmlformats.org/presentationml/2006/main">
  <p:tag name="AS_UNIQUEID" val="906"/>
</p:tagLst>
</file>

<file path=ppt/tags/tag15.xml><?xml version="1.0" encoding="utf-8"?>
<p:tagLst xmlns:p="http://schemas.openxmlformats.org/presentationml/2006/main">
  <p:tag name="AS_UNIQUEID" val="16"/>
</p:tagLst>
</file>

<file path=ppt/tags/tag150.xml><?xml version="1.0" encoding="utf-8"?>
<p:tagLst xmlns:p="http://schemas.openxmlformats.org/presentationml/2006/main">
  <p:tag name="AS_UNIQUEID" val="907"/>
</p:tagLst>
</file>

<file path=ppt/tags/tag151.xml><?xml version="1.0" encoding="utf-8"?>
<p:tagLst xmlns:p="http://schemas.openxmlformats.org/presentationml/2006/main">
  <p:tag name="AS_UNIQUEID" val="2412"/>
</p:tagLst>
</file>

<file path=ppt/tags/tag152.xml><?xml version="1.0" encoding="utf-8"?>
<p:tagLst xmlns:p="http://schemas.openxmlformats.org/presentationml/2006/main">
  <p:tag name="AS_UNIQUEID" val="2413"/>
</p:tagLst>
</file>

<file path=ppt/tags/tag153.xml><?xml version="1.0" encoding="utf-8"?>
<p:tagLst xmlns:p="http://schemas.openxmlformats.org/presentationml/2006/main">
  <p:tag name="AS_UNIQUEID" val="2414"/>
</p:tagLst>
</file>

<file path=ppt/tags/tag154.xml><?xml version="1.0" encoding="utf-8"?>
<p:tagLst xmlns:p="http://schemas.openxmlformats.org/presentationml/2006/main">
  <p:tag name="AS_UNIQUEID" val="2415"/>
</p:tagLst>
</file>

<file path=ppt/tags/tag155.xml><?xml version="1.0" encoding="utf-8"?>
<p:tagLst xmlns:p="http://schemas.openxmlformats.org/presentationml/2006/main">
  <p:tag name="AS_UNIQUEID" val="2416"/>
</p:tagLst>
</file>

<file path=ppt/tags/tag156.xml><?xml version="1.0" encoding="utf-8"?>
<p:tagLst xmlns:p="http://schemas.openxmlformats.org/presentationml/2006/main">
  <p:tag name="AS_UNIQUEID" val="2417"/>
</p:tagLst>
</file>

<file path=ppt/tags/tag157.xml><?xml version="1.0" encoding="utf-8"?>
<p:tagLst xmlns:p="http://schemas.openxmlformats.org/presentationml/2006/main">
  <p:tag name="AS_UNIQUEID" val="2418"/>
</p:tagLst>
</file>

<file path=ppt/tags/tag158.xml><?xml version="1.0" encoding="utf-8"?>
<p:tagLst xmlns:p="http://schemas.openxmlformats.org/presentationml/2006/main">
  <p:tag name="AS_UNIQUEID" val="2419"/>
</p:tagLst>
</file>

<file path=ppt/tags/tag159.xml><?xml version="1.0" encoding="utf-8"?>
<p:tagLst xmlns:p="http://schemas.openxmlformats.org/presentationml/2006/main">
  <p:tag name="AS_UNIQUEID" val="2420"/>
</p:tagLst>
</file>

<file path=ppt/tags/tag16.xml><?xml version="1.0" encoding="utf-8"?>
<p:tagLst xmlns:p="http://schemas.openxmlformats.org/presentationml/2006/main">
  <p:tag name="AS_UNIQUEID" val="17"/>
</p:tagLst>
</file>

<file path=ppt/tags/tag160.xml><?xml version="1.0" encoding="utf-8"?>
<p:tagLst xmlns:p="http://schemas.openxmlformats.org/presentationml/2006/main">
  <p:tag name="AS_UNIQUEID" val="2421"/>
</p:tagLst>
</file>

<file path=ppt/tags/tag161.xml><?xml version="1.0" encoding="utf-8"?>
<p:tagLst xmlns:p="http://schemas.openxmlformats.org/presentationml/2006/main">
  <p:tag name="AS_UNIQUEID" val="2422"/>
</p:tagLst>
</file>

<file path=ppt/tags/tag162.xml><?xml version="1.0" encoding="utf-8"?>
<p:tagLst xmlns:p="http://schemas.openxmlformats.org/presentationml/2006/main">
  <p:tag name="AS_UNIQUEID" val="2423"/>
</p:tagLst>
</file>

<file path=ppt/tags/tag163.xml><?xml version="1.0" encoding="utf-8"?>
<p:tagLst xmlns:p="http://schemas.openxmlformats.org/presentationml/2006/main">
  <p:tag name="AS_UNIQUEID" val="2424"/>
</p:tagLst>
</file>

<file path=ppt/tags/tag164.xml><?xml version="1.0" encoding="utf-8"?>
<p:tagLst xmlns:p="http://schemas.openxmlformats.org/presentationml/2006/main">
  <p:tag name="AS_UNIQUEID" val="2425"/>
</p:tagLst>
</file>

<file path=ppt/tags/tag165.xml><?xml version="1.0" encoding="utf-8"?>
<p:tagLst xmlns:p="http://schemas.openxmlformats.org/presentationml/2006/main">
  <p:tag name="AS_UNIQUEID" val="2426"/>
</p:tagLst>
</file>

<file path=ppt/tags/tag166.xml><?xml version="1.0" encoding="utf-8"?>
<p:tagLst xmlns:p="http://schemas.openxmlformats.org/presentationml/2006/main">
  <p:tag name="AS_UNIQUEID" val="2427"/>
</p:tagLst>
</file>

<file path=ppt/tags/tag167.xml><?xml version="1.0" encoding="utf-8"?>
<p:tagLst xmlns:p="http://schemas.openxmlformats.org/presentationml/2006/main">
  <p:tag name="AS_UNIQUEID" val="2428"/>
</p:tagLst>
</file>

<file path=ppt/tags/tag168.xml><?xml version="1.0" encoding="utf-8"?>
<p:tagLst xmlns:p="http://schemas.openxmlformats.org/presentationml/2006/main">
  <p:tag name="AS_UNIQUEID" val="2429"/>
</p:tagLst>
</file>

<file path=ppt/tags/tag169.xml><?xml version="1.0" encoding="utf-8"?>
<p:tagLst xmlns:p="http://schemas.openxmlformats.org/presentationml/2006/main">
  <p:tag name="AS_UNIQUEID" val="2430"/>
</p:tagLst>
</file>

<file path=ppt/tags/tag17.xml><?xml version="1.0" encoding="utf-8"?>
<p:tagLst xmlns:p="http://schemas.openxmlformats.org/presentationml/2006/main">
  <p:tag name="AS_UNIQUEID" val="18"/>
</p:tagLst>
</file>

<file path=ppt/tags/tag170.xml><?xml version="1.0" encoding="utf-8"?>
<p:tagLst xmlns:p="http://schemas.openxmlformats.org/presentationml/2006/main">
  <p:tag name="AS_UNIQUEID" val="2431"/>
</p:tagLst>
</file>

<file path=ppt/tags/tag171.xml><?xml version="1.0" encoding="utf-8"?>
<p:tagLst xmlns:p="http://schemas.openxmlformats.org/presentationml/2006/main">
  <p:tag name="AS_UNIQUEID" val="2432"/>
</p:tagLst>
</file>

<file path=ppt/tags/tag172.xml><?xml version="1.0" encoding="utf-8"?>
<p:tagLst xmlns:p="http://schemas.openxmlformats.org/presentationml/2006/main">
  <p:tag name="AS_UNIQUEID" val="2433"/>
</p:tagLst>
</file>

<file path=ppt/tags/tag173.xml><?xml version="1.0" encoding="utf-8"?>
<p:tagLst xmlns:p="http://schemas.openxmlformats.org/presentationml/2006/main">
  <p:tag name="AS_UNIQUEID" val="2434"/>
</p:tagLst>
</file>

<file path=ppt/tags/tag174.xml><?xml version="1.0" encoding="utf-8"?>
<p:tagLst xmlns:p="http://schemas.openxmlformats.org/presentationml/2006/main">
  <p:tag name="AS_UNIQUEID" val="2435"/>
</p:tagLst>
</file>

<file path=ppt/tags/tag175.xml><?xml version="1.0" encoding="utf-8"?>
<p:tagLst xmlns:p="http://schemas.openxmlformats.org/presentationml/2006/main">
  <p:tag name="AS_UNIQUEID" val="2436"/>
</p:tagLst>
</file>

<file path=ppt/tags/tag176.xml><?xml version="1.0" encoding="utf-8"?>
<p:tagLst xmlns:p="http://schemas.openxmlformats.org/presentationml/2006/main">
  <p:tag name="AS_UNIQUEID" val="2437"/>
</p:tagLst>
</file>

<file path=ppt/tags/tag177.xml><?xml version="1.0" encoding="utf-8"?>
<p:tagLst xmlns:p="http://schemas.openxmlformats.org/presentationml/2006/main">
  <p:tag name="AS_UNIQUEID" val="2438"/>
</p:tagLst>
</file>

<file path=ppt/tags/tag178.xml><?xml version="1.0" encoding="utf-8"?>
<p:tagLst xmlns:p="http://schemas.openxmlformats.org/presentationml/2006/main">
  <p:tag name="AS_UNIQUEID" val="2439"/>
</p:tagLst>
</file>

<file path=ppt/tags/tag179.xml><?xml version="1.0" encoding="utf-8"?>
<p:tagLst xmlns:p="http://schemas.openxmlformats.org/presentationml/2006/main">
  <p:tag name="AS_UNIQUEID" val="2440"/>
</p:tagLst>
</file>

<file path=ppt/tags/tag18.xml><?xml version="1.0" encoding="utf-8"?>
<p:tagLst xmlns:p="http://schemas.openxmlformats.org/presentationml/2006/main">
  <p:tag name="AS_UNIQUEID" val="19"/>
</p:tagLst>
</file>

<file path=ppt/tags/tag180.xml><?xml version="1.0" encoding="utf-8"?>
<p:tagLst xmlns:p="http://schemas.openxmlformats.org/presentationml/2006/main">
  <p:tag name="AS_UNIQUEID" val="2441"/>
</p:tagLst>
</file>

<file path=ppt/tags/tag181.xml><?xml version="1.0" encoding="utf-8"?>
<p:tagLst xmlns:p="http://schemas.openxmlformats.org/presentationml/2006/main">
  <p:tag name="AS_UNIQUEID" val="2442"/>
</p:tagLst>
</file>

<file path=ppt/tags/tag182.xml><?xml version="1.0" encoding="utf-8"?>
<p:tagLst xmlns:p="http://schemas.openxmlformats.org/presentationml/2006/main">
  <p:tag name="AS_UNIQUEID" val="2443"/>
</p:tagLst>
</file>

<file path=ppt/tags/tag183.xml><?xml version="1.0" encoding="utf-8"?>
<p:tagLst xmlns:p="http://schemas.openxmlformats.org/presentationml/2006/main">
  <p:tag name="AS_UNIQUEID" val="2444"/>
</p:tagLst>
</file>

<file path=ppt/tags/tag184.xml><?xml version="1.0" encoding="utf-8"?>
<p:tagLst xmlns:p="http://schemas.openxmlformats.org/presentationml/2006/main">
  <p:tag name="AS_UNIQUEID" val="2445"/>
</p:tagLst>
</file>

<file path=ppt/tags/tag185.xml><?xml version="1.0" encoding="utf-8"?>
<p:tagLst xmlns:p="http://schemas.openxmlformats.org/presentationml/2006/main">
  <p:tag name="AS_UNIQUEID" val="2446"/>
</p:tagLst>
</file>

<file path=ppt/tags/tag186.xml><?xml version="1.0" encoding="utf-8"?>
<p:tagLst xmlns:p="http://schemas.openxmlformats.org/presentationml/2006/main">
  <p:tag name="AS_UNIQUEID" val="2447"/>
</p:tagLst>
</file>

<file path=ppt/tags/tag187.xml><?xml version="1.0" encoding="utf-8"?>
<p:tagLst xmlns:p="http://schemas.openxmlformats.org/presentationml/2006/main">
  <p:tag name="AS_UNIQUEID" val="2448"/>
</p:tagLst>
</file>

<file path=ppt/tags/tag188.xml><?xml version="1.0" encoding="utf-8"?>
<p:tagLst xmlns:p="http://schemas.openxmlformats.org/presentationml/2006/main">
  <p:tag name="AS_UNIQUEID" val="2449"/>
</p:tagLst>
</file>

<file path=ppt/tags/tag189.xml><?xml version="1.0" encoding="utf-8"?>
<p:tagLst xmlns:p="http://schemas.openxmlformats.org/presentationml/2006/main">
  <p:tag name="AS_UNIQUEID" val="2450"/>
</p:tagLst>
</file>

<file path=ppt/tags/tag19.xml><?xml version="1.0" encoding="utf-8"?>
<p:tagLst xmlns:p="http://schemas.openxmlformats.org/presentationml/2006/main">
  <p:tag name="AS_UNIQUEID" val="20"/>
</p:tagLst>
</file>

<file path=ppt/tags/tag190.xml><?xml version="1.0" encoding="utf-8"?>
<p:tagLst xmlns:p="http://schemas.openxmlformats.org/presentationml/2006/main">
  <p:tag name="AS_UNIQUEID" val="2451"/>
</p:tagLst>
</file>

<file path=ppt/tags/tag191.xml><?xml version="1.0" encoding="utf-8"?>
<p:tagLst xmlns:p="http://schemas.openxmlformats.org/presentationml/2006/main">
  <p:tag name="AS_UNIQUEID" val="2452"/>
</p:tagLst>
</file>

<file path=ppt/tags/tag192.xml><?xml version="1.0" encoding="utf-8"?>
<p:tagLst xmlns:p="http://schemas.openxmlformats.org/presentationml/2006/main">
  <p:tag name="AS_UNIQUEID" val="2453"/>
</p:tagLst>
</file>

<file path=ppt/tags/tag193.xml><?xml version="1.0" encoding="utf-8"?>
<p:tagLst xmlns:p="http://schemas.openxmlformats.org/presentationml/2006/main">
  <p:tag name="AS_UNIQUEID" val="2454"/>
</p:tagLst>
</file>

<file path=ppt/tags/tag194.xml><?xml version="1.0" encoding="utf-8"?>
<p:tagLst xmlns:p="http://schemas.openxmlformats.org/presentationml/2006/main">
  <p:tag name="AS_UNIQUEID" val="2455"/>
</p:tagLst>
</file>

<file path=ppt/tags/tag195.xml><?xml version="1.0" encoding="utf-8"?>
<p:tagLst xmlns:p="http://schemas.openxmlformats.org/presentationml/2006/main">
  <p:tag name="AS_UNIQUEID" val="2456"/>
</p:tagLst>
</file>

<file path=ppt/tags/tag196.xml><?xml version="1.0" encoding="utf-8"?>
<p:tagLst xmlns:p="http://schemas.openxmlformats.org/presentationml/2006/main">
  <p:tag name="AS_UNIQUEID" val="2457"/>
</p:tagLst>
</file>

<file path=ppt/tags/tag197.xml><?xml version="1.0" encoding="utf-8"?>
<p:tagLst xmlns:p="http://schemas.openxmlformats.org/presentationml/2006/main">
  <p:tag name="AS_UNIQUEID" val="2458"/>
</p:tagLst>
</file>

<file path=ppt/tags/tag198.xml><?xml version="1.0" encoding="utf-8"?>
<p:tagLst xmlns:p="http://schemas.openxmlformats.org/presentationml/2006/main">
  <p:tag name="AS_UNIQUEID" val="2459"/>
</p:tagLst>
</file>

<file path=ppt/tags/tag199.xml><?xml version="1.0" encoding="utf-8"?>
<p:tagLst xmlns:p="http://schemas.openxmlformats.org/presentationml/2006/main">
  <p:tag name="AS_UNIQUEID" val="2460"/>
</p:tagLst>
</file>

<file path=ppt/tags/tag2.xml><?xml version="1.0" encoding="utf-8"?>
<p:tagLst xmlns:p="http://schemas.openxmlformats.org/presentationml/2006/main">
  <p:tag name="AS_UNIQUEID" val="3"/>
</p:tagLst>
</file>

<file path=ppt/tags/tag20.xml><?xml version="1.0" encoding="utf-8"?>
<p:tagLst xmlns:p="http://schemas.openxmlformats.org/presentationml/2006/main">
  <p:tag name="AS_UNIQUEID" val="21"/>
</p:tagLst>
</file>

<file path=ppt/tags/tag200.xml><?xml version="1.0" encoding="utf-8"?>
<p:tagLst xmlns:p="http://schemas.openxmlformats.org/presentationml/2006/main">
  <p:tag name="AS_UNIQUEID" val="2461"/>
</p:tagLst>
</file>

<file path=ppt/tags/tag201.xml><?xml version="1.0" encoding="utf-8"?>
<p:tagLst xmlns:p="http://schemas.openxmlformats.org/presentationml/2006/main">
  <p:tag name="AS_UNIQUEID" val="2462"/>
</p:tagLst>
</file>

<file path=ppt/tags/tag202.xml><?xml version="1.0" encoding="utf-8"?>
<p:tagLst xmlns:p="http://schemas.openxmlformats.org/presentationml/2006/main">
  <p:tag name="AS_UNIQUEID" val="2463"/>
</p:tagLst>
</file>

<file path=ppt/tags/tag203.xml><?xml version="1.0" encoding="utf-8"?>
<p:tagLst xmlns:p="http://schemas.openxmlformats.org/presentationml/2006/main">
  <p:tag name="AS_UNIQUEID" val="2464"/>
</p:tagLst>
</file>

<file path=ppt/tags/tag204.xml><?xml version="1.0" encoding="utf-8"?>
<p:tagLst xmlns:p="http://schemas.openxmlformats.org/presentationml/2006/main">
  <p:tag name="AS_UNIQUEID" val="2465"/>
</p:tagLst>
</file>

<file path=ppt/tags/tag205.xml><?xml version="1.0" encoding="utf-8"?>
<p:tagLst xmlns:p="http://schemas.openxmlformats.org/presentationml/2006/main">
  <p:tag name="AS_UNIQUEID" val="2466"/>
</p:tagLst>
</file>

<file path=ppt/tags/tag206.xml><?xml version="1.0" encoding="utf-8"?>
<p:tagLst xmlns:p="http://schemas.openxmlformats.org/presentationml/2006/main">
  <p:tag name="AS_UNIQUEID" val="2467"/>
</p:tagLst>
</file>

<file path=ppt/tags/tag207.xml><?xml version="1.0" encoding="utf-8"?>
<p:tagLst xmlns:p="http://schemas.openxmlformats.org/presentationml/2006/main">
  <p:tag name="AS_UNIQUEID" val="2468"/>
</p:tagLst>
</file>

<file path=ppt/tags/tag208.xml><?xml version="1.0" encoding="utf-8"?>
<p:tagLst xmlns:p="http://schemas.openxmlformats.org/presentationml/2006/main">
  <p:tag name="AS_UNIQUEID" val="2469"/>
</p:tagLst>
</file>

<file path=ppt/tags/tag209.xml><?xml version="1.0" encoding="utf-8"?>
<p:tagLst xmlns:p="http://schemas.openxmlformats.org/presentationml/2006/main">
  <p:tag name="AS_UNIQUEID" val="2470"/>
</p:tagLst>
</file>

<file path=ppt/tags/tag21.xml><?xml version="1.0" encoding="utf-8"?>
<p:tagLst xmlns:p="http://schemas.openxmlformats.org/presentationml/2006/main">
  <p:tag name="AS_UNIQUEID" val="22"/>
</p:tagLst>
</file>

<file path=ppt/tags/tag210.xml><?xml version="1.0" encoding="utf-8"?>
<p:tagLst xmlns:p="http://schemas.openxmlformats.org/presentationml/2006/main">
  <p:tag name="AS_UNIQUEID" val="2471"/>
</p:tagLst>
</file>

<file path=ppt/tags/tag211.xml><?xml version="1.0" encoding="utf-8"?>
<p:tagLst xmlns:p="http://schemas.openxmlformats.org/presentationml/2006/main">
  <p:tag name="AS_UNIQUEID" val="2472"/>
</p:tagLst>
</file>

<file path=ppt/tags/tag212.xml><?xml version="1.0" encoding="utf-8"?>
<p:tagLst xmlns:p="http://schemas.openxmlformats.org/presentationml/2006/main">
  <p:tag name="AS_UNIQUEID" val="2473"/>
</p:tagLst>
</file>

<file path=ppt/tags/tag213.xml><?xml version="1.0" encoding="utf-8"?>
<p:tagLst xmlns:p="http://schemas.openxmlformats.org/presentationml/2006/main">
  <p:tag name="AS_UNIQUEID" val="2474"/>
</p:tagLst>
</file>

<file path=ppt/tags/tag214.xml><?xml version="1.0" encoding="utf-8"?>
<p:tagLst xmlns:p="http://schemas.openxmlformats.org/presentationml/2006/main">
  <p:tag name="AS_UNIQUEID" val="2475"/>
</p:tagLst>
</file>

<file path=ppt/tags/tag215.xml><?xml version="1.0" encoding="utf-8"?>
<p:tagLst xmlns:p="http://schemas.openxmlformats.org/presentationml/2006/main">
  <p:tag name="AS_UNIQUEID" val="2476"/>
</p:tagLst>
</file>

<file path=ppt/tags/tag216.xml><?xml version="1.0" encoding="utf-8"?>
<p:tagLst xmlns:p="http://schemas.openxmlformats.org/presentationml/2006/main">
  <p:tag name="AS_UNIQUEID" val="2477"/>
</p:tagLst>
</file>

<file path=ppt/tags/tag217.xml><?xml version="1.0" encoding="utf-8"?>
<p:tagLst xmlns:p="http://schemas.openxmlformats.org/presentationml/2006/main">
  <p:tag name="AS_UNIQUEID" val="2478"/>
</p:tagLst>
</file>

<file path=ppt/tags/tag218.xml><?xml version="1.0" encoding="utf-8"?>
<p:tagLst xmlns:p="http://schemas.openxmlformats.org/presentationml/2006/main">
  <p:tag name="AS_UNIQUEID" val="2479"/>
</p:tagLst>
</file>

<file path=ppt/tags/tag219.xml><?xml version="1.0" encoding="utf-8"?>
<p:tagLst xmlns:p="http://schemas.openxmlformats.org/presentationml/2006/main">
  <p:tag name="AS_UNIQUEID" val="2480"/>
</p:tagLst>
</file>

<file path=ppt/tags/tag22.xml><?xml version="1.0" encoding="utf-8"?>
<p:tagLst xmlns:p="http://schemas.openxmlformats.org/presentationml/2006/main">
  <p:tag name="AS_UNIQUEID" val="23"/>
</p:tagLst>
</file>

<file path=ppt/tags/tag220.xml><?xml version="1.0" encoding="utf-8"?>
<p:tagLst xmlns:p="http://schemas.openxmlformats.org/presentationml/2006/main">
  <p:tag name="AS_UNIQUEID" val="2481"/>
</p:tagLst>
</file>

<file path=ppt/tags/tag221.xml><?xml version="1.0" encoding="utf-8"?>
<p:tagLst xmlns:p="http://schemas.openxmlformats.org/presentationml/2006/main">
  <p:tag name="AS_UNIQUEID" val="2482"/>
</p:tagLst>
</file>

<file path=ppt/tags/tag222.xml><?xml version="1.0" encoding="utf-8"?>
<p:tagLst xmlns:p="http://schemas.openxmlformats.org/presentationml/2006/main">
  <p:tag name="AS_UNIQUEID" val="2483"/>
</p:tagLst>
</file>

<file path=ppt/tags/tag223.xml><?xml version="1.0" encoding="utf-8"?>
<p:tagLst xmlns:p="http://schemas.openxmlformats.org/presentationml/2006/main">
  <p:tag name="AS_UNIQUEID" val="2484"/>
</p:tagLst>
</file>

<file path=ppt/tags/tag224.xml><?xml version="1.0" encoding="utf-8"?>
<p:tagLst xmlns:p="http://schemas.openxmlformats.org/presentationml/2006/main">
  <p:tag name="AS_UNIQUEID" val="2485"/>
</p:tagLst>
</file>

<file path=ppt/tags/tag225.xml><?xml version="1.0" encoding="utf-8"?>
<p:tagLst xmlns:p="http://schemas.openxmlformats.org/presentationml/2006/main">
  <p:tag name="AS_UNIQUEID" val="2486"/>
</p:tagLst>
</file>

<file path=ppt/tags/tag226.xml><?xml version="1.0" encoding="utf-8"?>
<p:tagLst xmlns:p="http://schemas.openxmlformats.org/presentationml/2006/main">
  <p:tag name="AS_UNIQUEID" val="2488"/>
</p:tagLst>
</file>

<file path=ppt/tags/tag227.xml><?xml version="1.0" encoding="utf-8"?>
<p:tagLst xmlns:p="http://schemas.openxmlformats.org/presentationml/2006/main">
  <p:tag name="AS_UNIQUEID" val="2489"/>
</p:tagLst>
</file>

<file path=ppt/tags/tag228.xml><?xml version="1.0" encoding="utf-8"?>
<p:tagLst xmlns:p="http://schemas.openxmlformats.org/presentationml/2006/main">
  <p:tag name="AS_UNIQUEID" val="2490"/>
</p:tagLst>
</file>

<file path=ppt/tags/tag229.xml><?xml version="1.0" encoding="utf-8"?>
<p:tagLst xmlns:p="http://schemas.openxmlformats.org/presentationml/2006/main">
  <p:tag name="AS_UNIQUEID" val="2491"/>
</p:tagLst>
</file>

<file path=ppt/tags/tag23.xml><?xml version="1.0" encoding="utf-8"?>
<p:tagLst xmlns:p="http://schemas.openxmlformats.org/presentationml/2006/main">
  <p:tag name="AS_UNIQUEID" val="24"/>
</p:tagLst>
</file>

<file path=ppt/tags/tag230.xml><?xml version="1.0" encoding="utf-8"?>
<p:tagLst xmlns:p="http://schemas.openxmlformats.org/presentationml/2006/main">
  <p:tag name="AS_UNIQUEID" val="2492"/>
</p:tagLst>
</file>

<file path=ppt/tags/tag231.xml><?xml version="1.0" encoding="utf-8"?>
<p:tagLst xmlns:p="http://schemas.openxmlformats.org/presentationml/2006/main">
  <p:tag name="AS_UNIQUEID" val="2493"/>
</p:tagLst>
</file>

<file path=ppt/tags/tag232.xml><?xml version="1.0" encoding="utf-8"?>
<p:tagLst xmlns:p="http://schemas.openxmlformats.org/presentationml/2006/main">
  <p:tag name="AS_UNIQUEID" val="2494"/>
</p:tagLst>
</file>

<file path=ppt/tags/tag233.xml><?xml version="1.0" encoding="utf-8"?>
<p:tagLst xmlns:p="http://schemas.openxmlformats.org/presentationml/2006/main">
  <p:tag name="AS_UNIQUEID" val="2495"/>
</p:tagLst>
</file>

<file path=ppt/tags/tag234.xml><?xml version="1.0" encoding="utf-8"?>
<p:tagLst xmlns:p="http://schemas.openxmlformats.org/presentationml/2006/main">
  <p:tag name="AS_UNIQUEID" val="2496"/>
</p:tagLst>
</file>

<file path=ppt/tags/tag235.xml><?xml version="1.0" encoding="utf-8"?>
<p:tagLst xmlns:p="http://schemas.openxmlformats.org/presentationml/2006/main">
  <p:tag name="AS_UNIQUEID" val="2497"/>
</p:tagLst>
</file>

<file path=ppt/tags/tag236.xml><?xml version="1.0" encoding="utf-8"?>
<p:tagLst xmlns:p="http://schemas.openxmlformats.org/presentationml/2006/main">
  <p:tag name="AS_UNIQUEID" val="2498"/>
</p:tagLst>
</file>

<file path=ppt/tags/tag237.xml><?xml version="1.0" encoding="utf-8"?>
<p:tagLst xmlns:p="http://schemas.openxmlformats.org/presentationml/2006/main">
  <p:tag name="AS_UNIQUEID" val="2499"/>
</p:tagLst>
</file>

<file path=ppt/tags/tag238.xml><?xml version="1.0" encoding="utf-8"?>
<p:tagLst xmlns:p="http://schemas.openxmlformats.org/presentationml/2006/main">
  <p:tag name="AS_UNIQUEID" val="2500"/>
</p:tagLst>
</file>

<file path=ppt/tags/tag239.xml><?xml version="1.0" encoding="utf-8"?>
<p:tagLst xmlns:p="http://schemas.openxmlformats.org/presentationml/2006/main">
  <p:tag name="AS_UNIQUEID" val="2501"/>
</p:tagLst>
</file>

<file path=ppt/tags/tag24.xml><?xml version="1.0" encoding="utf-8"?>
<p:tagLst xmlns:p="http://schemas.openxmlformats.org/presentationml/2006/main">
  <p:tag name="AS_UNIQUEID" val="25"/>
</p:tagLst>
</file>

<file path=ppt/tags/tag240.xml><?xml version="1.0" encoding="utf-8"?>
<p:tagLst xmlns:p="http://schemas.openxmlformats.org/presentationml/2006/main">
  <p:tag name="AS_UNIQUEID" val="2502"/>
</p:tagLst>
</file>

<file path=ppt/tags/tag241.xml><?xml version="1.0" encoding="utf-8"?>
<p:tagLst xmlns:p="http://schemas.openxmlformats.org/presentationml/2006/main">
  <p:tag name="AS_UNIQUEID" val="2503"/>
</p:tagLst>
</file>

<file path=ppt/tags/tag242.xml><?xml version="1.0" encoding="utf-8"?>
<p:tagLst xmlns:p="http://schemas.openxmlformats.org/presentationml/2006/main">
  <p:tag name="AS_UNIQUEID" val="2504"/>
</p:tagLst>
</file>

<file path=ppt/tags/tag243.xml><?xml version="1.0" encoding="utf-8"?>
<p:tagLst xmlns:p="http://schemas.openxmlformats.org/presentationml/2006/main">
  <p:tag name="AS_UNIQUEID" val="2505"/>
</p:tagLst>
</file>

<file path=ppt/tags/tag244.xml><?xml version="1.0" encoding="utf-8"?>
<p:tagLst xmlns:p="http://schemas.openxmlformats.org/presentationml/2006/main">
  <p:tag name="AS_UNIQUEID" val="2506"/>
</p:tagLst>
</file>

<file path=ppt/tags/tag245.xml><?xml version="1.0" encoding="utf-8"?>
<p:tagLst xmlns:p="http://schemas.openxmlformats.org/presentationml/2006/main">
  <p:tag name="AS_UNIQUEID" val="2507"/>
</p:tagLst>
</file>

<file path=ppt/tags/tag246.xml><?xml version="1.0" encoding="utf-8"?>
<p:tagLst xmlns:p="http://schemas.openxmlformats.org/presentationml/2006/main">
  <p:tag name="AS_UNIQUEID" val="2508"/>
</p:tagLst>
</file>

<file path=ppt/tags/tag247.xml><?xml version="1.0" encoding="utf-8"?>
<p:tagLst xmlns:p="http://schemas.openxmlformats.org/presentationml/2006/main">
  <p:tag name="AS_UNIQUEID" val="2509"/>
</p:tagLst>
</file>

<file path=ppt/tags/tag248.xml><?xml version="1.0" encoding="utf-8"?>
<p:tagLst xmlns:p="http://schemas.openxmlformats.org/presentationml/2006/main">
  <p:tag name="AS_UNIQUEID" val="2510"/>
</p:tagLst>
</file>

<file path=ppt/tags/tag249.xml><?xml version="1.0" encoding="utf-8"?>
<p:tagLst xmlns:p="http://schemas.openxmlformats.org/presentationml/2006/main">
  <p:tag name="AS_UNIQUEID" val="2511"/>
</p:tagLst>
</file>

<file path=ppt/tags/tag25.xml><?xml version="1.0" encoding="utf-8"?>
<p:tagLst xmlns:p="http://schemas.openxmlformats.org/presentationml/2006/main">
  <p:tag name="AS_UNIQUEID" val="26"/>
</p:tagLst>
</file>

<file path=ppt/tags/tag250.xml><?xml version="1.0" encoding="utf-8"?>
<p:tagLst xmlns:p="http://schemas.openxmlformats.org/presentationml/2006/main">
  <p:tag name="AS_UNIQUEID" val="2512"/>
</p:tagLst>
</file>

<file path=ppt/tags/tag251.xml><?xml version="1.0" encoding="utf-8"?>
<p:tagLst xmlns:p="http://schemas.openxmlformats.org/presentationml/2006/main">
  <p:tag name="AS_UNIQUEID" val="2513"/>
</p:tagLst>
</file>

<file path=ppt/tags/tag252.xml><?xml version="1.0" encoding="utf-8"?>
<p:tagLst xmlns:p="http://schemas.openxmlformats.org/presentationml/2006/main">
  <p:tag name="AS_UNIQUEID" val="2514"/>
</p:tagLst>
</file>

<file path=ppt/tags/tag253.xml><?xml version="1.0" encoding="utf-8"?>
<p:tagLst xmlns:p="http://schemas.openxmlformats.org/presentationml/2006/main">
  <p:tag name="AS_UNIQUEID" val="2515"/>
</p:tagLst>
</file>

<file path=ppt/tags/tag254.xml><?xml version="1.0" encoding="utf-8"?>
<p:tagLst xmlns:p="http://schemas.openxmlformats.org/presentationml/2006/main">
  <p:tag name="AS_UNIQUEID" val="2516"/>
</p:tagLst>
</file>

<file path=ppt/tags/tag255.xml><?xml version="1.0" encoding="utf-8"?>
<p:tagLst xmlns:p="http://schemas.openxmlformats.org/presentationml/2006/main">
  <p:tag name="AS_UNIQUEID" val="2517"/>
</p:tagLst>
</file>

<file path=ppt/tags/tag256.xml><?xml version="1.0" encoding="utf-8"?>
<p:tagLst xmlns:p="http://schemas.openxmlformats.org/presentationml/2006/main">
  <p:tag name="AS_UNIQUEID" val="2518"/>
</p:tagLst>
</file>

<file path=ppt/tags/tag257.xml><?xml version="1.0" encoding="utf-8"?>
<p:tagLst xmlns:p="http://schemas.openxmlformats.org/presentationml/2006/main">
  <p:tag name="AS_UNIQUEID" val="2519"/>
</p:tagLst>
</file>

<file path=ppt/tags/tag258.xml><?xml version="1.0" encoding="utf-8"?>
<p:tagLst xmlns:p="http://schemas.openxmlformats.org/presentationml/2006/main">
  <p:tag name="AS_UNIQUEID" val="2520"/>
</p:tagLst>
</file>

<file path=ppt/tags/tag259.xml><?xml version="1.0" encoding="utf-8"?>
<p:tagLst xmlns:p="http://schemas.openxmlformats.org/presentationml/2006/main">
  <p:tag name="AS_UNIQUEID" val="2521"/>
</p:tagLst>
</file>

<file path=ppt/tags/tag26.xml><?xml version="1.0" encoding="utf-8"?>
<p:tagLst xmlns:p="http://schemas.openxmlformats.org/presentationml/2006/main">
  <p:tag name="AS_UNIQUEID" val="27"/>
</p:tagLst>
</file>

<file path=ppt/tags/tag260.xml><?xml version="1.0" encoding="utf-8"?>
<p:tagLst xmlns:p="http://schemas.openxmlformats.org/presentationml/2006/main">
  <p:tag name="AS_UNIQUEID" val="2522"/>
</p:tagLst>
</file>

<file path=ppt/tags/tag261.xml><?xml version="1.0" encoding="utf-8"?>
<p:tagLst xmlns:p="http://schemas.openxmlformats.org/presentationml/2006/main">
  <p:tag name="AS_UNIQUEID" val="2523"/>
</p:tagLst>
</file>

<file path=ppt/tags/tag262.xml><?xml version="1.0" encoding="utf-8"?>
<p:tagLst xmlns:p="http://schemas.openxmlformats.org/presentationml/2006/main">
  <p:tag name="AS_UNIQUEID" val="2524"/>
</p:tagLst>
</file>

<file path=ppt/tags/tag263.xml><?xml version="1.0" encoding="utf-8"?>
<p:tagLst xmlns:p="http://schemas.openxmlformats.org/presentationml/2006/main">
  <p:tag name="AS_UNIQUEID" val="77"/>
</p:tagLst>
</file>

<file path=ppt/tags/tag264.xml><?xml version="1.0" encoding="utf-8"?>
<p:tagLst xmlns:p="http://schemas.openxmlformats.org/presentationml/2006/main">
  <p:tag name="AS_UNIQUEID" val="0"/>
</p:tagLst>
</file>

<file path=ppt/tags/tag265.xml><?xml version="1.0" encoding="utf-8"?>
<p:tagLst xmlns:p="http://schemas.openxmlformats.org/presentationml/2006/main">
  <p:tag name="AS_UNIQUEID" val="1"/>
</p:tagLst>
</file>

<file path=ppt/tags/tag266.xml><?xml version="1.0" encoding="utf-8"?>
<p:tagLst xmlns:p="http://schemas.openxmlformats.org/presentationml/2006/main">
  <p:tag name="AS_UNIQUEID" val="908"/>
</p:tagLst>
</file>

<file path=ppt/tags/tag267.xml><?xml version="1.0" encoding="utf-8"?>
<p:tagLst xmlns:p="http://schemas.openxmlformats.org/presentationml/2006/main">
  <p:tag name="AS_UNIQUEID" val="829"/>
</p:tagLst>
</file>

<file path=ppt/tags/tag268.xml><?xml version="1.0" encoding="utf-8"?>
<p:tagLst xmlns:p="http://schemas.openxmlformats.org/presentationml/2006/main">
  <p:tag name="AS_UNIQUEID" val="808"/>
</p:tagLst>
</file>

<file path=ppt/tags/tag269.xml><?xml version="1.0" encoding="utf-8"?>
<p:tagLst xmlns:p="http://schemas.openxmlformats.org/presentationml/2006/main">
  <p:tag name="AS_UNIQUEID" val="809"/>
</p:tagLst>
</file>

<file path=ppt/tags/tag27.xml><?xml version="1.0" encoding="utf-8"?>
<p:tagLst xmlns:p="http://schemas.openxmlformats.org/presentationml/2006/main">
  <p:tag name="AS_UNIQUEID" val="28"/>
</p:tagLst>
</file>

<file path=ppt/tags/tag270.xml><?xml version="1.0" encoding="utf-8"?>
<p:tagLst xmlns:p="http://schemas.openxmlformats.org/presentationml/2006/main">
  <p:tag name="AS_UNIQUEID" val="822"/>
</p:tagLst>
</file>

<file path=ppt/tags/tag271.xml><?xml version="1.0" encoding="utf-8"?>
<p:tagLst xmlns:p="http://schemas.openxmlformats.org/presentationml/2006/main">
  <p:tag name="AS_UNIQUEID" val="830"/>
</p:tagLst>
</file>

<file path=ppt/tags/tag272.xml><?xml version="1.0" encoding="utf-8"?>
<p:tagLst xmlns:p="http://schemas.openxmlformats.org/presentationml/2006/main">
  <p:tag name="AS_UNIQUEID" val="808"/>
</p:tagLst>
</file>

<file path=ppt/tags/tag273.xml><?xml version="1.0" encoding="utf-8"?>
<p:tagLst xmlns:p="http://schemas.openxmlformats.org/presentationml/2006/main">
  <p:tag name="AS_UNIQUEID" val="809"/>
</p:tagLst>
</file>

<file path=ppt/tags/tag274.xml><?xml version="1.0" encoding="utf-8"?>
<p:tagLst xmlns:p="http://schemas.openxmlformats.org/presentationml/2006/main">
  <p:tag name="AS_UNIQUEID" val="824"/>
</p:tagLst>
</file>

<file path=ppt/tags/tag275.xml><?xml version="1.0" encoding="utf-8"?>
<p:tagLst xmlns:p="http://schemas.openxmlformats.org/presentationml/2006/main">
  <p:tag name="AS_UNIQUEID" val="831"/>
</p:tagLst>
</file>

<file path=ppt/tags/tag276.xml><?xml version="1.0" encoding="utf-8"?>
<p:tagLst xmlns:p="http://schemas.openxmlformats.org/presentationml/2006/main">
  <p:tag name="AS_UNIQUEID" val="808"/>
</p:tagLst>
</file>

<file path=ppt/tags/tag277.xml><?xml version="1.0" encoding="utf-8"?>
<p:tagLst xmlns:p="http://schemas.openxmlformats.org/presentationml/2006/main">
  <p:tag name="AS_UNIQUEID" val="809"/>
</p:tagLst>
</file>

<file path=ppt/tags/tag278.xml><?xml version="1.0" encoding="utf-8"?>
<p:tagLst xmlns:p="http://schemas.openxmlformats.org/presentationml/2006/main">
  <p:tag name="AS_UNIQUEID" val="826"/>
</p:tagLst>
</file>

<file path=ppt/tags/tag279.xml><?xml version="1.0" encoding="utf-8"?>
<p:tagLst xmlns:p="http://schemas.openxmlformats.org/presentationml/2006/main">
  <p:tag name="AS_UNIQUEID" val="832"/>
</p:tagLst>
</file>

<file path=ppt/tags/tag28.xml><?xml version="1.0" encoding="utf-8"?>
<p:tagLst xmlns:p="http://schemas.openxmlformats.org/presentationml/2006/main">
  <p:tag name="AS_UNIQUEID" val="29"/>
</p:tagLst>
</file>

<file path=ppt/tags/tag280.xml><?xml version="1.0" encoding="utf-8"?>
<p:tagLst xmlns:p="http://schemas.openxmlformats.org/presentationml/2006/main">
  <p:tag name="AS_UNIQUEID" val="808"/>
</p:tagLst>
</file>

<file path=ppt/tags/tag281.xml><?xml version="1.0" encoding="utf-8"?>
<p:tagLst xmlns:p="http://schemas.openxmlformats.org/presentationml/2006/main">
  <p:tag name="AS_UNIQUEID" val="809"/>
</p:tagLst>
</file>

<file path=ppt/tags/tag282.xml><?xml version="1.0" encoding="utf-8"?>
<p:tagLst xmlns:p="http://schemas.openxmlformats.org/presentationml/2006/main">
  <p:tag name="AS_UNIQUEID" val="828"/>
</p:tagLst>
</file>

<file path=ppt/tags/tag283.xml><?xml version="1.0" encoding="utf-8"?>
<p:tagLst xmlns:p="http://schemas.openxmlformats.org/presentationml/2006/main">
  <p:tag name="AS_UNIQUEID" val="810"/>
</p:tagLst>
</file>

<file path=ppt/tags/tag284.xml><?xml version="1.0" encoding="utf-8"?>
<p:tagLst xmlns:p="http://schemas.openxmlformats.org/presentationml/2006/main">
  <p:tag name="AS_UNIQUEID" val="2487"/>
</p:tagLst>
</file>

<file path=ppt/tags/tag285.xml><?xml version="1.0" encoding="utf-8"?>
<p:tagLst xmlns:p="http://schemas.openxmlformats.org/presentationml/2006/main">
  <p:tag name="AS_UNIQUEID" val="29"/>
</p:tagLst>
</file>

<file path=ppt/tags/tag286.xml><?xml version="1.0" encoding="utf-8"?>
<p:tagLst xmlns:p="http://schemas.openxmlformats.org/presentationml/2006/main">
  <p:tag name="AS_UNIQUEID" val="2407"/>
</p:tagLst>
</file>

<file path=ppt/tags/tag287.xml><?xml version="1.0" encoding="utf-8"?>
<p:tagLst xmlns:p="http://schemas.openxmlformats.org/presentationml/2006/main">
  <p:tag name="AS_UNIQUEID" val="2406"/>
</p:tagLst>
</file>

<file path=ppt/tags/tag288.xml><?xml version="1.0" encoding="utf-8"?>
<p:tagLst xmlns:p="http://schemas.openxmlformats.org/presentationml/2006/main">
  <p:tag name="AS_UNIQUEID" val="2408"/>
</p:tagLst>
</file>

<file path=ppt/tags/tag289.xml><?xml version="1.0" encoding="utf-8"?>
<p:tagLst xmlns:p="http://schemas.openxmlformats.org/presentationml/2006/main">
  <p:tag name="AS_UNIQUEID" val="808"/>
</p:tagLst>
</file>

<file path=ppt/tags/tag29.xml><?xml version="1.0" encoding="utf-8"?>
<p:tagLst xmlns:p="http://schemas.openxmlformats.org/presentationml/2006/main">
  <p:tag name="AS_UNIQUEID" val="30"/>
</p:tagLst>
</file>

<file path=ppt/tags/tag290.xml><?xml version="1.0" encoding="utf-8"?>
<p:tagLst xmlns:p="http://schemas.openxmlformats.org/presentationml/2006/main">
  <p:tag name="AS_UNIQUEID" val="2386"/>
</p:tagLst>
</file>

<file path=ppt/tags/tag291.xml><?xml version="1.0" encoding="utf-8"?>
<p:tagLst xmlns:p="http://schemas.openxmlformats.org/presentationml/2006/main">
  <p:tag name="AS_UNIQUEID" val="2398"/>
</p:tagLst>
</file>

<file path=ppt/tags/tag292.xml><?xml version="1.0" encoding="utf-8"?>
<p:tagLst xmlns:p="http://schemas.openxmlformats.org/presentationml/2006/main">
  <p:tag name="AS_UNIQUEID" val="2409"/>
</p:tagLst>
</file>

<file path=ppt/tags/tag293.xml><?xml version="1.0" encoding="utf-8"?>
<p:tagLst xmlns:p="http://schemas.openxmlformats.org/presentationml/2006/main">
  <p:tag name="AS_UNIQUEID" val="808"/>
</p:tagLst>
</file>

<file path=ppt/tags/tag294.xml><?xml version="1.0" encoding="utf-8"?>
<p:tagLst xmlns:p="http://schemas.openxmlformats.org/presentationml/2006/main">
  <p:tag name="AS_UNIQUEID" val="2386"/>
</p:tagLst>
</file>

<file path=ppt/tags/tag295.xml><?xml version="1.0" encoding="utf-8"?>
<p:tagLst xmlns:p="http://schemas.openxmlformats.org/presentationml/2006/main">
  <p:tag name="AS_UNIQUEID" val="2400"/>
</p:tagLst>
</file>

<file path=ppt/tags/tag296.xml><?xml version="1.0" encoding="utf-8"?>
<p:tagLst xmlns:p="http://schemas.openxmlformats.org/presentationml/2006/main">
  <p:tag name="AS_UNIQUEID" val="2410"/>
</p:tagLst>
</file>

<file path=ppt/tags/tag297.xml><?xml version="1.0" encoding="utf-8"?>
<p:tagLst xmlns:p="http://schemas.openxmlformats.org/presentationml/2006/main">
  <p:tag name="AS_UNIQUEID" val="808"/>
</p:tagLst>
</file>

<file path=ppt/tags/tag298.xml><?xml version="1.0" encoding="utf-8"?>
<p:tagLst xmlns:p="http://schemas.openxmlformats.org/presentationml/2006/main">
  <p:tag name="AS_UNIQUEID" val="2386"/>
</p:tagLst>
</file>

<file path=ppt/tags/tag299.xml><?xml version="1.0" encoding="utf-8"?>
<p:tagLst xmlns:p="http://schemas.openxmlformats.org/presentationml/2006/main">
  <p:tag name="AS_UNIQUEID" val="2402"/>
</p:tagLst>
</file>

<file path=ppt/tags/tag3.xml><?xml version="1.0" encoding="utf-8"?>
<p:tagLst xmlns:p="http://schemas.openxmlformats.org/presentationml/2006/main">
  <p:tag name="AS_UNIQUEID" val="4"/>
</p:tagLst>
</file>

<file path=ppt/tags/tag30.xml><?xml version="1.0" encoding="utf-8"?>
<p:tagLst xmlns:p="http://schemas.openxmlformats.org/presentationml/2006/main">
  <p:tag name="AS_UNIQUEID" val="31"/>
</p:tagLst>
</file>

<file path=ppt/tags/tag300.xml><?xml version="1.0" encoding="utf-8"?>
<p:tagLst xmlns:p="http://schemas.openxmlformats.org/presentationml/2006/main">
  <p:tag name="AS_UNIQUEID" val="2411"/>
</p:tagLst>
</file>

<file path=ppt/tags/tag301.xml><?xml version="1.0" encoding="utf-8"?>
<p:tagLst xmlns:p="http://schemas.openxmlformats.org/presentationml/2006/main">
  <p:tag name="AS_UNIQUEID" val="808"/>
</p:tagLst>
</file>

<file path=ppt/tags/tag302.xml><?xml version="1.0" encoding="utf-8"?>
<p:tagLst xmlns:p="http://schemas.openxmlformats.org/presentationml/2006/main">
  <p:tag name="AS_UNIQUEID" val="2386"/>
</p:tagLst>
</file>

<file path=ppt/tags/tag303.xml><?xml version="1.0" encoding="utf-8"?>
<p:tagLst xmlns:p="http://schemas.openxmlformats.org/presentationml/2006/main">
  <p:tag name="AS_UNIQUEID" val="2404"/>
</p:tagLst>
</file>

<file path=ppt/tags/tag304.xml><?xml version="1.0" encoding="utf-8"?>
<p:tagLst xmlns:p="http://schemas.openxmlformats.org/presentationml/2006/main">
  <p:tag name="AS_UNIQUEID" val="2385"/>
</p:tagLst>
</file>

<file path=ppt/tags/tag305.xml><?xml version="1.0" encoding="utf-8"?>
<p:tagLst xmlns:p="http://schemas.openxmlformats.org/presentationml/2006/main">
  <p:tag name="AS_UNIQUEID" val="2525"/>
</p:tagLst>
</file>

<file path=ppt/tags/tag306.xml><?xml version="1.0" encoding="utf-8"?>
<p:tagLst xmlns:p="http://schemas.openxmlformats.org/presentationml/2006/main">
  <p:tag name="AS_UNIQUEID" val="2526"/>
</p:tagLst>
</file>

<file path=ppt/tags/tag307.xml><?xml version="1.0" encoding="utf-8"?>
<p:tagLst xmlns:p="http://schemas.openxmlformats.org/presentationml/2006/main">
  <p:tag name="AS_UNIQUEID" val="2527"/>
</p:tagLst>
</file>

<file path=ppt/tags/tag308.xml><?xml version="1.0" encoding="utf-8"?>
<p:tagLst xmlns:p="http://schemas.openxmlformats.org/presentationml/2006/main">
  <p:tag name="AS_UNIQUEID" val="2528"/>
</p:tagLst>
</file>

<file path=ppt/tags/tag309.xml><?xml version="1.0" encoding="utf-8"?>
<p:tagLst xmlns:p="http://schemas.openxmlformats.org/presentationml/2006/main">
  <p:tag name="AS_UNIQUEID" val="2529"/>
</p:tagLst>
</file>

<file path=ppt/tags/tag31.xml><?xml version="1.0" encoding="utf-8"?>
<p:tagLst xmlns:p="http://schemas.openxmlformats.org/presentationml/2006/main">
  <p:tag name="AS_UNIQUEID" val="32"/>
</p:tagLst>
</file>

<file path=ppt/tags/tag310.xml><?xml version="1.0" encoding="utf-8"?>
<p:tagLst xmlns:p="http://schemas.openxmlformats.org/presentationml/2006/main">
  <p:tag name="AS_UNIQUEID" val="2530"/>
</p:tagLst>
</file>

<file path=ppt/tags/tag311.xml><?xml version="1.0" encoding="utf-8"?>
<p:tagLst xmlns:p="http://schemas.openxmlformats.org/presentationml/2006/main">
  <p:tag name="AS_UNIQUEID" val="2531"/>
</p:tagLst>
</file>

<file path=ppt/tags/tag312.xml><?xml version="1.0" encoding="utf-8"?>
<p:tagLst xmlns:p="http://schemas.openxmlformats.org/presentationml/2006/main">
  <p:tag name="AS_UNIQUEID" val="2532"/>
</p:tagLst>
</file>

<file path=ppt/tags/tag313.xml><?xml version="1.0" encoding="utf-8"?>
<p:tagLst xmlns:p="http://schemas.openxmlformats.org/presentationml/2006/main">
  <p:tag name="AS_UNIQUEID" val="2533"/>
</p:tagLst>
</file>

<file path=ppt/tags/tag314.xml><?xml version="1.0" encoding="utf-8"?>
<p:tagLst xmlns:p="http://schemas.openxmlformats.org/presentationml/2006/main">
  <p:tag name="AS_UNIQUEID" val="2534"/>
</p:tagLst>
</file>

<file path=ppt/tags/tag315.xml><?xml version="1.0" encoding="utf-8"?>
<p:tagLst xmlns:p="http://schemas.openxmlformats.org/presentationml/2006/main">
  <p:tag name="AS_OS" val="Unix 5.15.0.124"/>
  <p:tag name="AS_RELEASE_DATE" val="2022.12.31"/>
  <p:tag name="AS_TITLE" val="Aspose.Slides for Java"/>
  <p:tag name="AS_VERSION" val="22.12"/>
</p:tagLst>
</file>

<file path=ppt/tags/tag32.xml><?xml version="1.0" encoding="utf-8"?>
<p:tagLst xmlns:p="http://schemas.openxmlformats.org/presentationml/2006/main">
  <p:tag name="AS_UNIQUEID" val="33"/>
</p:tagLst>
</file>

<file path=ppt/tags/tag33.xml><?xml version="1.0" encoding="utf-8"?>
<p:tagLst xmlns:p="http://schemas.openxmlformats.org/presentationml/2006/main">
  <p:tag name="AS_UNIQUEID" val="34"/>
</p:tagLst>
</file>

<file path=ppt/tags/tag34.xml><?xml version="1.0" encoding="utf-8"?>
<p:tagLst xmlns:p="http://schemas.openxmlformats.org/presentationml/2006/main">
  <p:tag name="AS_UNIQUEID" val="35"/>
</p:tagLst>
</file>

<file path=ppt/tags/tag35.xml><?xml version="1.0" encoding="utf-8"?>
<p:tagLst xmlns:p="http://schemas.openxmlformats.org/presentationml/2006/main">
  <p:tag name="AS_UNIQUEID" val="36"/>
</p:tagLst>
</file>

<file path=ppt/tags/tag36.xml><?xml version="1.0" encoding="utf-8"?>
<p:tagLst xmlns:p="http://schemas.openxmlformats.org/presentationml/2006/main">
  <p:tag name="AS_UNIQUEID" val="37"/>
</p:tagLst>
</file>

<file path=ppt/tags/tag37.xml><?xml version="1.0" encoding="utf-8"?>
<p:tagLst xmlns:p="http://schemas.openxmlformats.org/presentationml/2006/main">
  <p:tag name="AS_UNIQUEID" val="38"/>
</p:tagLst>
</file>

<file path=ppt/tags/tag38.xml><?xml version="1.0" encoding="utf-8"?>
<p:tagLst xmlns:p="http://schemas.openxmlformats.org/presentationml/2006/main">
  <p:tag name="AS_UNIQUEID" val="39"/>
</p:tagLst>
</file>

<file path=ppt/tags/tag39.xml><?xml version="1.0" encoding="utf-8"?>
<p:tagLst xmlns:p="http://schemas.openxmlformats.org/presentationml/2006/main">
  <p:tag name="AS_UNIQUEID" val="40"/>
</p:tagLst>
</file>

<file path=ppt/tags/tag4.xml><?xml version="1.0" encoding="utf-8"?>
<p:tagLst xmlns:p="http://schemas.openxmlformats.org/presentationml/2006/main">
  <p:tag name="AS_UNIQUEID" val="5"/>
</p:tagLst>
</file>

<file path=ppt/tags/tag40.xml><?xml version="1.0" encoding="utf-8"?>
<p:tagLst xmlns:p="http://schemas.openxmlformats.org/presentationml/2006/main">
  <p:tag name="AS_UNIQUEID" val="41"/>
</p:tagLst>
</file>

<file path=ppt/tags/tag41.xml><?xml version="1.0" encoding="utf-8"?>
<p:tagLst xmlns:p="http://schemas.openxmlformats.org/presentationml/2006/main">
  <p:tag name="AS_UNIQUEID" val="42"/>
</p:tagLst>
</file>

<file path=ppt/tags/tag42.xml><?xml version="1.0" encoding="utf-8"?>
<p:tagLst xmlns:p="http://schemas.openxmlformats.org/presentationml/2006/main">
  <p:tag name="AS_UNIQUEID" val="43"/>
</p:tagLst>
</file>

<file path=ppt/tags/tag43.xml><?xml version="1.0" encoding="utf-8"?>
<p:tagLst xmlns:p="http://schemas.openxmlformats.org/presentationml/2006/main">
  <p:tag name="AS_UNIQUEID" val="44"/>
</p:tagLst>
</file>

<file path=ppt/tags/tag44.xml><?xml version="1.0" encoding="utf-8"?>
<p:tagLst xmlns:p="http://schemas.openxmlformats.org/presentationml/2006/main">
  <p:tag name="AS_UNIQUEID" val="45"/>
</p:tagLst>
</file>

<file path=ppt/tags/tag45.xml><?xml version="1.0" encoding="utf-8"?>
<p:tagLst xmlns:p="http://schemas.openxmlformats.org/presentationml/2006/main">
  <p:tag name="AS_UNIQUEID" val="46"/>
</p:tagLst>
</file>

<file path=ppt/tags/tag46.xml><?xml version="1.0" encoding="utf-8"?>
<p:tagLst xmlns:p="http://schemas.openxmlformats.org/presentationml/2006/main">
  <p:tag name="AS_UNIQUEID" val="47"/>
</p:tagLst>
</file>

<file path=ppt/tags/tag47.xml><?xml version="1.0" encoding="utf-8"?>
<p:tagLst xmlns:p="http://schemas.openxmlformats.org/presentationml/2006/main">
  <p:tag name="AS_UNIQUEID" val="48"/>
</p:tagLst>
</file>

<file path=ppt/tags/tag48.xml><?xml version="1.0" encoding="utf-8"?>
<p:tagLst xmlns:p="http://schemas.openxmlformats.org/presentationml/2006/main">
  <p:tag name="AS_UNIQUEID" val="49"/>
</p:tagLst>
</file>

<file path=ppt/tags/tag49.xml><?xml version="1.0" encoding="utf-8"?>
<p:tagLst xmlns:p="http://schemas.openxmlformats.org/presentationml/2006/main">
  <p:tag name="AS_UNIQUEID" val="50"/>
</p:tagLst>
</file>

<file path=ppt/tags/tag5.xml><?xml version="1.0" encoding="utf-8"?>
<p:tagLst xmlns:p="http://schemas.openxmlformats.org/presentationml/2006/main">
  <p:tag name="AS_UNIQUEID" val="6"/>
</p:tagLst>
</file>

<file path=ppt/tags/tag50.xml><?xml version="1.0" encoding="utf-8"?>
<p:tagLst xmlns:p="http://schemas.openxmlformats.org/presentationml/2006/main">
  <p:tag name="AS_UNIQUEID" val="51"/>
</p:tagLst>
</file>

<file path=ppt/tags/tag51.xml><?xml version="1.0" encoding="utf-8"?>
<p:tagLst xmlns:p="http://schemas.openxmlformats.org/presentationml/2006/main">
  <p:tag name="AS_UNIQUEID" val="52"/>
</p:tagLst>
</file>

<file path=ppt/tags/tag52.xml><?xml version="1.0" encoding="utf-8"?>
<p:tagLst xmlns:p="http://schemas.openxmlformats.org/presentationml/2006/main">
  <p:tag name="AS_UNIQUEID" val="53"/>
</p:tagLst>
</file>

<file path=ppt/tags/tag53.xml><?xml version="1.0" encoding="utf-8"?>
<p:tagLst xmlns:p="http://schemas.openxmlformats.org/presentationml/2006/main">
  <p:tag name="AS_UNIQUEID" val="54"/>
</p:tagLst>
</file>

<file path=ppt/tags/tag54.xml><?xml version="1.0" encoding="utf-8"?>
<p:tagLst xmlns:p="http://schemas.openxmlformats.org/presentationml/2006/main">
  <p:tag name="AS_UNIQUEID" val="55"/>
</p:tagLst>
</file>

<file path=ppt/tags/tag55.xml><?xml version="1.0" encoding="utf-8"?>
<p:tagLst xmlns:p="http://schemas.openxmlformats.org/presentationml/2006/main">
  <p:tag name="AS_UNIQUEID" val="56"/>
</p:tagLst>
</file>

<file path=ppt/tags/tag56.xml><?xml version="1.0" encoding="utf-8"?>
<p:tagLst xmlns:p="http://schemas.openxmlformats.org/presentationml/2006/main">
  <p:tag name="AS_UNIQUEID" val="57"/>
</p:tagLst>
</file>

<file path=ppt/tags/tag57.xml><?xml version="1.0" encoding="utf-8"?>
<p:tagLst xmlns:p="http://schemas.openxmlformats.org/presentationml/2006/main">
  <p:tag name="AS_UNIQUEID" val="58"/>
</p:tagLst>
</file>

<file path=ppt/tags/tag58.xml><?xml version="1.0" encoding="utf-8"?>
<p:tagLst xmlns:p="http://schemas.openxmlformats.org/presentationml/2006/main">
  <p:tag name="AS_UNIQUEID" val="59"/>
</p:tagLst>
</file>

<file path=ppt/tags/tag59.xml><?xml version="1.0" encoding="utf-8"?>
<p:tagLst xmlns:p="http://schemas.openxmlformats.org/presentationml/2006/main">
  <p:tag name="AS_UNIQUEID" val="60"/>
</p:tagLst>
</file>

<file path=ppt/tags/tag6.xml><?xml version="1.0" encoding="utf-8"?>
<p:tagLst xmlns:p="http://schemas.openxmlformats.org/presentationml/2006/main">
  <p:tag name="AS_UNIQUEID" val="7"/>
</p:tagLst>
</file>

<file path=ppt/tags/tag60.xml><?xml version="1.0" encoding="utf-8"?>
<p:tagLst xmlns:p="http://schemas.openxmlformats.org/presentationml/2006/main">
  <p:tag name="AS_UNIQUEID" val="61"/>
</p:tagLst>
</file>

<file path=ppt/tags/tag61.xml><?xml version="1.0" encoding="utf-8"?>
<p:tagLst xmlns:p="http://schemas.openxmlformats.org/presentationml/2006/main">
  <p:tag name="AS_UNIQUEID" val="62"/>
</p:tagLst>
</file>

<file path=ppt/tags/tag62.xml><?xml version="1.0" encoding="utf-8"?>
<p:tagLst xmlns:p="http://schemas.openxmlformats.org/presentationml/2006/main">
  <p:tag name="AS_UNIQUEID" val="63"/>
</p:tagLst>
</file>

<file path=ppt/tags/tag63.xml><?xml version="1.0" encoding="utf-8"?>
<p:tagLst xmlns:p="http://schemas.openxmlformats.org/presentationml/2006/main">
  <p:tag name="AS_UNIQUEID" val="64"/>
</p:tagLst>
</file>

<file path=ppt/tags/tag64.xml><?xml version="1.0" encoding="utf-8"?>
<p:tagLst xmlns:p="http://schemas.openxmlformats.org/presentationml/2006/main">
  <p:tag name="AS_UNIQUEID" val="65"/>
</p:tagLst>
</file>

<file path=ppt/tags/tag65.xml><?xml version="1.0" encoding="utf-8"?>
<p:tagLst xmlns:p="http://schemas.openxmlformats.org/presentationml/2006/main">
  <p:tag name="AS_UNIQUEID" val="66"/>
</p:tagLst>
</file>

<file path=ppt/tags/tag66.xml><?xml version="1.0" encoding="utf-8"?>
<p:tagLst xmlns:p="http://schemas.openxmlformats.org/presentationml/2006/main">
  <p:tag name="AS_UNIQUEID" val="67"/>
</p:tagLst>
</file>

<file path=ppt/tags/tag67.xml><?xml version="1.0" encoding="utf-8"?>
<p:tagLst xmlns:p="http://schemas.openxmlformats.org/presentationml/2006/main">
  <p:tag name="AS_UNIQUEID" val="68"/>
</p:tagLst>
</file>

<file path=ppt/tags/tag68.xml><?xml version="1.0" encoding="utf-8"?>
<p:tagLst xmlns:p="http://schemas.openxmlformats.org/presentationml/2006/main">
  <p:tag name="AS_UNIQUEID" val="69"/>
</p:tagLst>
</file>

<file path=ppt/tags/tag69.xml><?xml version="1.0" encoding="utf-8"?>
<p:tagLst xmlns:p="http://schemas.openxmlformats.org/presentationml/2006/main">
  <p:tag name="AS_UNIQUEID" val="70"/>
</p:tagLst>
</file>

<file path=ppt/tags/tag7.xml><?xml version="1.0" encoding="utf-8"?>
<p:tagLst xmlns:p="http://schemas.openxmlformats.org/presentationml/2006/main">
  <p:tag name="AS_UNIQUEID" val="8"/>
</p:tagLst>
</file>

<file path=ppt/tags/tag70.xml><?xml version="1.0" encoding="utf-8"?>
<p:tagLst xmlns:p="http://schemas.openxmlformats.org/presentationml/2006/main">
  <p:tag name="AS_UNIQUEID" val="71"/>
</p:tagLst>
</file>

<file path=ppt/tags/tag71.xml><?xml version="1.0" encoding="utf-8"?>
<p:tagLst xmlns:p="http://schemas.openxmlformats.org/presentationml/2006/main">
  <p:tag name="AS_UNIQUEID" val="72"/>
</p:tagLst>
</file>

<file path=ppt/tags/tag72.xml><?xml version="1.0" encoding="utf-8"?>
<p:tagLst xmlns:p="http://schemas.openxmlformats.org/presentationml/2006/main">
  <p:tag name="AS_UNIQUEID" val="73"/>
</p:tagLst>
</file>

<file path=ppt/tags/tag73.xml><?xml version="1.0" encoding="utf-8"?>
<p:tagLst xmlns:p="http://schemas.openxmlformats.org/presentationml/2006/main">
  <p:tag name="AS_UNIQUEID" val="74"/>
</p:tagLst>
</file>

<file path=ppt/tags/tag74.xml><?xml version="1.0" encoding="utf-8"?>
<p:tagLst xmlns:p="http://schemas.openxmlformats.org/presentationml/2006/main">
  <p:tag name="AS_UNIQUEID" val="75"/>
</p:tagLst>
</file>

<file path=ppt/tags/tag75.xml><?xml version="1.0" encoding="utf-8"?>
<p:tagLst xmlns:p="http://schemas.openxmlformats.org/presentationml/2006/main">
  <p:tag name="AS_UNIQUEID" val="76"/>
</p:tagLst>
</file>

<file path=ppt/tags/tag76.xml><?xml version="1.0" encoding="utf-8"?>
<p:tagLst xmlns:p="http://schemas.openxmlformats.org/presentationml/2006/main">
  <p:tag name="AS_UNIQUEID" val="833"/>
</p:tagLst>
</file>

<file path=ppt/tags/tag77.xml><?xml version="1.0" encoding="utf-8"?>
<p:tagLst xmlns:p="http://schemas.openxmlformats.org/presentationml/2006/main">
  <p:tag name="AS_UNIQUEID" val="834"/>
</p:tagLst>
</file>

<file path=ppt/tags/tag78.xml><?xml version="1.0" encoding="utf-8"?>
<p:tagLst xmlns:p="http://schemas.openxmlformats.org/presentationml/2006/main">
  <p:tag name="AS_UNIQUEID" val="835"/>
</p:tagLst>
</file>

<file path=ppt/tags/tag79.xml><?xml version="1.0" encoding="utf-8"?>
<p:tagLst xmlns:p="http://schemas.openxmlformats.org/presentationml/2006/main">
  <p:tag name="AS_UNIQUEID" val="836"/>
</p:tagLst>
</file>

<file path=ppt/tags/tag8.xml><?xml version="1.0" encoding="utf-8"?>
<p:tagLst xmlns:p="http://schemas.openxmlformats.org/presentationml/2006/main">
  <p:tag name="AS_UNIQUEID" val="9"/>
</p:tagLst>
</file>

<file path=ppt/tags/tag80.xml><?xml version="1.0" encoding="utf-8"?>
<p:tagLst xmlns:p="http://schemas.openxmlformats.org/presentationml/2006/main">
  <p:tag name="AS_UNIQUEID" val="837"/>
</p:tagLst>
</file>

<file path=ppt/tags/tag81.xml><?xml version="1.0" encoding="utf-8"?>
<p:tagLst xmlns:p="http://schemas.openxmlformats.org/presentationml/2006/main">
  <p:tag name="AS_UNIQUEID" val="838"/>
</p:tagLst>
</file>

<file path=ppt/tags/tag82.xml><?xml version="1.0" encoding="utf-8"?>
<p:tagLst xmlns:p="http://schemas.openxmlformats.org/presentationml/2006/main">
  <p:tag name="AS_UNIQUEID" val="839"/>
</p:tagLst>
</file>

<file path=ppt/tags/tag83.xml><?xml version="1.0" encoding="utf-8"?>
<p:tagLst xmlns:p="http://schemas.openxmlformats.org/presentationml/2006/main">
  <p:tag name="AS_UNIQUEID" val="840"/>
</p:tagLst>
</file>

<file path=ppt/tags/tag84.xml><?xml version="1.0" encoding="utf-8"?>
<p:tagLst xmlns:p="http://schemas.openxmlformats.org/presentationml/2006/main">
  <p:tag name="AS_UNIQUEID" val="841"/>
</p:tagLst>
</file>

<file path=ppt/tags/tag85.xml><?xml version="1.0" encoding="utf-8"?>
<p:tagLst xmlns:p="http://schemas.openxmlformats.org/presentationml/2006/main">
  <p:tag name="AS_UNIQUEID" val="842"/>
</p:tagLst>
</file>

<file path=ppt/tags/tag86.xml><?xml version="1.0" encoding="utf-8"?>
<p:tagLst xmlns:p="http://schemas.openxmlformats.org/presentationml/2006/main">
  <p:tag name="AS_UNIQUEID" val="843"/>
</p:tagLst>
</file>

<file path=ppt/tags/tag87.xml><?xml version="1.0" encoding="utf-8"?>
<p:tagLst xmlns:p="http://schemas.openxmlformats.org/presentationml/2006/main">
  <p:tag name="AS_UNIQUEID" val="844"/>
</p:tagLst>
</file>

<file path=ppt/tags/tag88.xml><?xml version="1.0" encoding="utf-8"?>
<p:tagLst xmlns:p="http://schemas.openxmlformats.org/presentationml/2006/main">
  <p:tag name="AS_UNIQUEID" val="845"/>
</p:tagLst>
</file>

<file path=ppt/tags/tag89.xml><?xml version="1.0" encoding="utf-8"?>
<p:tagLst xmlns:p="http://schemas.openxmlformats.org/presentationml/2006/main">
  <p:tag name="AS_UNIQUEID" val="846"/>
</p:tagLst>
</file>

<file path=ppt/tags/tag9.xml><?xml version="1.0" encoding="utf-8"?>
<p:tagLst xmlns:p="http://schemas.openxmlformats.org/presentationml/2006/main">
  <p:tag name="AS_UNIQUEID" val="10"/>
</p:tagLst>
</file>

<file path=ppt/tags/tag90.xml><?xml version="1.0" encoding="utf-8"?>
<p:tagLst xmlns:p="http://schemas.openxmlformats.org/presentationml/2006/main">
  <p:tag name="AS_UNIQUEID" val="847"/>
</p:tagLst>
</file>

<file path=ppt/tags/tag91.xml><?xml version="1.0" encoding="utf-8"?>
<p:tagLst xmlns:p="http://schemas.openxmlformats.org/presentationml/2006/main">
  <p:tag name="AS_UNIQUEID" val="848"/>
</p:tagLst>
</file>

<file path=ppt/tags/tag92.xml><?xml version="1.0" encoding="utf-8"?>
<p:tagLst xmlns:p="http://schemas.openxmlformats.org/presentationml/2006/main">
  <p:tag name="AS_UNIQUEID" val="849"/>
</p:tagLst>
</file>

<file path=ppt/tags/tag93.xml><?xml version="1.0" encoding="utf-8"?>
<p:tagLst xmlns:p="http://schemas.openxmlformats.org/presentationml/2006/main">
  <p:tag name="AS_UNIQUEID" val="850"/>
</p:tagLst>
</file>

<file path=ppt/tags/tag94.xml><?xml version="1.0" encoding="utf-8"?>
<p:tagLst xmlns:p="http://schemas.openxmlformats.org/presentationml/2006/main">
  <p:tag name="AS_UNIQUEID" val="851"/>
</p:tagLst>
</file>

<file path=ppt/tags/tag95.xml><?xml version="1.0" encoding="utf-8"?>
<p:tagLst xmlns:p="http://schemas.openxmlformats.org/presentationml/2006/main">
  <p:tag name="AS_UNIQUEID" val="852"/>
</p:tagLst>
</file>

<file path=ppt/tags/tag96.xml><?xml version="1.0" encoding="utf-8"?>
<p:tagLst xmlns:p="http://schemas.openxmlformats.org/presentationml/2006/main">
  <p:tag name="AS_UNIQUEID" val="853"/>
</p:tagLst>
</file>

<file path=ppt/tags/tag97.xml><?xml version="1.0" encoding="utf-8"?>
<p:tagLst xmlns:p="http://schemas.openxmlformats.org/presentationml/2006/main">
  <p:tag name="AS_UNIQUEID" val="854"/>
</p:tagLst>
</file>

<file path=ppt/tags/tag98.xml><?xml version="1.0" encoding="utf-8"?>
<p:tagLst xmlns:p="http://schemas.openxmlformats.org/presentationml/2006/main">
  <p:tag name="AS_UNIQUEID" val="855"/>
</p:tagLst>
</file>

<file path=ppt/tags/tag99.xml><?xml version="1.0" encoding="utf-8"?>
<p:tagLst xmlns:p="http://schemas.openxmlformats.org/presentationml/2006/main">
  <p:tag name="AS_UNIQUEID" val="85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3A43"/>
      </a:accent1>
      <a:accent2>
        <a:srgbClr val="3E5F6E"/>
      </a:accent2>
      <a:accent3>
        <a:srgbClr val="578599"/>
      </a:accent3>
      <a:accent4>
        <a:srgbClr val="7EA4B6"/>
      </a:accent4>
      <a:accent5>
        <a:srgbClr val="A9C3CE"/>
      </a:accent5>
      <a:accent6>
        <a:srgbClr val="D4E1E7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3A43"/>
      </a:accent1>
      <a:accent2>
        <a:srgbClr val="3E5F6E"/>
      </a:accent2>
      <a:accent3>
        <a:srgbClr val="578599"/>
      </a:accent3>
      <a:accent4>
        <a:srgbClr val="7EA4B6"/>
      </a:accent4>
      <a:accent5>
        <a:srgbClr val="A9C3CE"/>
      </a:accent5>
      <a:accent6>
        <a:srgbClr val="D4E1E7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3A43"/>
      </a:accent1>
      <a:accent2>
        <a:srgbClr val="3E5F6E"/>
      </a:accent2>
      <a:accent3>
        <a:srgbClr val="578599"/>
      </a:accent3>
      <a:accent4>
        <a:srgbClr val="7EA4B6"/>
      </a:accent4>
      <a:accent5>
        <a:srgbClr val="A9C3CE"/>
      </a:accent5>
      <a:accent6>
        <a:srgbClr val="D4E1E7"/>
      </a:accent6>
      <a:hlink>
        <a:srgbClr val="0000FF"/>
      </a:hlink>
      <a:folHlink>
        <a:srgbClr val="800080"/>
      </a:folHlink>
    </a:clrScheme>
    <a:fontScheme name="Office">
      <a:maj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Jost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23</Paragraphs>
  <Slides>4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11">
      <vt:lpstr>Arial</vt:lpstr>
      <vt:lpstr>Jost</vt:lpstr>
      <vt:lpstr>Calibri</vt:lpstr>
      <vt:lpstr>Roboto Medium</vt:lpstr>
      <vt:lpstr>Roboto</vt:lpstr>
      <vt:lpstr>Carlito</vt:lpstr>
      <vt:lpstr>Office Theme</vt:lpstr>
      <vt:lpstr>PowerPoint Presentation</vt:lpstr>
      <vt:lpstr>PowerPoint Presentation</vt:lpstr>
      <vt:lpstr>PowerPoint Presentation</vt:lpstr>
      <vt:lpstr>Upgrade your plan
Only 3 slides are available to download  during the Wonderslide Free Trial</vt:lpstr>
    </vt:vector>
  </TitlesOfParts>
  <LinksUpToDate>0</LinksUpToDate>
  <SharedDoc>0</SharedDoc>
  <HyperlinksChanged>0</HyperlinksChanged>
  <Application>Aspose.Slides for Java</Application>
  <AppVersion>22.1200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2024-11-26T11:48:10.106</cp:lastPrinted>
  <dcterms:created xsi:type="dcterms:W3CDTF">2024-11-26T11:48:10Z</dcterms:created>
  <dcterms:modified xsi:type="dcterms:W3CDTF">2024-11-26T12:12:41Z</dcterms:modified>
</cp:coreProperties>
</file>