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5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7391-926F-4488-84F0-623712510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53E67-4367-4DDC-9E9A-279F0C70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38288-E931-4BA0-B2CF-3A27638E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3FA-E5AE-4DD7-B05B-E7085A72820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365C0-EB53-4921-9052-082CF3D5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10CD-1FCB-41DA-847C-D358C764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321B-95FF-4513-A1B1-D299EDFC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1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D193-15E2-4742-9592-9CB479CF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CBDD-154E-456C-8F05-6C7E8F7AF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2312-1A18-438E-8FE5-B5EF4FE6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3FA-E5AE-4DD7-B05B-E7085A72820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30892-F99C-4C0C-BE4D-16BB055E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0BDAF-22D0-4935-9F00-D1CBA0CF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321B-95FF-4513-A1B1-D299EDFC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6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C0797-3B28-42F6-AF72-CB4487386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29789-AD07-46DB-8AFF-3BCE59406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4515-69CB-4005-9D91-EC0EDABC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3FA-E5AE-4DD7-B05B-E7085A72820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46A4-BEA4-4BBC-8799-BC46CA86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017A-476F-4EA4-A673-9D0010FC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321B-95FF-4513-A1B1-D299EDFC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AAF0-337F-43B7-954D-37BE42B6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F4BD-A1D6-4A86-B85F-6E4C8025B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09D54-9796-43BD-BF14-23B6F70B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3FA-E5AE-4DD7-B05B-E7085A72820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D86CC-9CE4-40B6-9C59-DA641879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A2C9C-AC87-4BF1-92D7-13B933B5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321B-95FF-4513-A1B1-D299EDFC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3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8120-B308-4A33-832D-96606AFC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1FA33-1472-48FC-9138-7FD6F473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1111F-69D3-442B-BBF5-10D79B2F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3FA-E5AE-4DD7-B05B-E7085A72820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D097F-B89F-464F-AEFA-E9F818AE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FCF75-5F54-4D9F-BC22-695D5734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321B-95FF-4513-A1B1-D299EDFC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5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6EC3-9B63-44D6-81D3-D3069FEF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E7F5-BB4A-4F0C-93B0-63B4ADE53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24FE1-4F41-4A8B-8563-9C4362347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5BEF7-07B2-4C7E-9C98-4A2C6E23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3FA-E5AE-4DD7-B05B-E7085A72820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EA16D-AD09-4BEB-889E-A3F863D5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EC8AA-4841-498D-9D5D-EE53E616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321B-95FF-4513-A1B1-D299EDFC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5A32-1CDA-4049-8188-56475D3E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96FAA-B666-4DDD-9E1A-9106AF36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E7B67-9FFC-49FC-B6EE-9CF63D006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84C6E-FB3F-45C9-83F9-D1B28FECD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64479-78BF-47FE-A040-BDD6F2320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79405-3946-4855-BCF3-962AF217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3FA-E5AE-4DD7-B05B-E7085A72820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A94CD-CB8E-426A-A78C-B9F8510D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2CB3B-2100-49E3-9735-270C8E0F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321B-95FF-4513-A1B1-D299EDFC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3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6822-0528-416A-B9F4-8B3CBA69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8325B-E3AD-47BC-B838-9EB8A798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3FA-E5AE-4DD7-B05B-E7085A72820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0B49D-8577-4B30-8BE3-3CD70C72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A57F8-B2A6-48A9-ADD6-5BDC020B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321B-95FF-4513-A1B1-D299EDFC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1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B7496-63E6-41B2-A500-C818F3EA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3FA-E5AE-4DD7-B05B-E7085A72820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D1DC0-0651-4C95-9E9F-4E3D6585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8E335-1DE1-4FB2-A7F5-A2A1437F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321B-95FF-4513-A1B1-D299EDFC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A9F4-8E01-4FF7-AC96-BDEAC16D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2EE0-F98F-4A4B-9784-263427B7C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4E9CB-4595-42CE-B734-86087E33B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EEECB-1ADF-40E1-A175-B4FBE338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3FA-E5AE-4DD7-B05B-E7085A72820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F0C6F-7EE6-4AC7-8573-C93A33DB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538FD-835E-4CF8-80A7-755F7DB0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321B-95FF-4513-A1B1-D299EDFC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7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2BEB-B74C-4097-8842-C8E497AE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C2317-842D-4978-8543-DB04628B4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8E4D9-CB70-46EE-BB6A-FDCDF7C45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432B1-8A78-411E-832A-546490B4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3FA-E5AE-4DD7-B05B-E7085A72820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6B296-1F0C-4C74-B54A-39638796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88866-FAA8-4F7B-9D41-1EAC3818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321B-95FF-4513-A1B1-D299EDFC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9C74B-604A-4CD6-976F-ADB9B2AC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EF30B-C049-4D1F-85E5-F83EA3BF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5E5B-824F-447D-AF17-CD6725CFC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3FA-E5AE-4DD7-B05B-E7085A72820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306E-9670-465F-9C73-263D2BE8F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867B3-2C94-481D-B4CD-D16EB6B22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F321B-95FF-4513-A1B1-D299EDFC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15" Type="http://schemas.openxmlformats.org/officeDocument/2006/relationships/image" Target="../media/image9.png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F40624EB-68FB-456E-8300-2F2CFF5AE43A}"/>
              </a:ext>
            </a:extLst>
          </p:cNvPr>
          <p:cNvGrpSpPr/>
          <p:nvPr/>
        </p:nvGrpSpPr>
        <p:grpSpPr>
          <a:xfrm>
            <a:off x="2522219" y="502920"/>
            <a:ext cx="6424866" cy="2598420"/>
            <a:chOff x="2522219" y="502920"/>
            <a:chExt cx="6424866" cy="259842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A6C40BB-1DE3-4E2E-886B-036CCEC4ADBD}"/>
                </a:ext>
              </a:extLst>
            </p:cNvPr>
            <p:cNvGrpSpPr/>
            <p:nvPr/>
          </p:nvGrpSpPr>
          <p:grpSpPr>
            <a:xfrm>
              <a:off x="2584312" y="582724"/>
              <a:ext cx="6362773" cy="2404863"/>
              <a:chOff x="2584312" y="582724"/>
              <a:chExt cx="6362773" cy="240486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C252C6D3-4CED-4C09-BA2E-A664D091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2584312" y="582724"/>
                    <a:ext cx="2657358" cy="8007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C252C6D3-4CED-4C09-BA2E-A664D0915A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4312" y="582724"/>
                    <a:ext cx="2657358" cy="8007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279996B-202B-4024-81FC-CC6090CDF8F5}"/>
                  </a:ext>
                </a:extLst>
              </p:cNvPr>
              <p:cNvGrpSpPr/>
              <p:nvPr/>
            </p:nvGrpSpPr>
            <p:grpSpPr>
              <a:xfrm>
                <a:off x="5416730" y="599428"/>
                <a:ext cx="3530355" cy="2388159"/>
                <a:chOff x="5416730" y="599428"/>
                <a:chExt cx="3530355" cy="238815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33B535C-753F-49F8-829A-89D682D8D984}"/>
                    </a:ext>
                  </a:extLst>
                </p:cNvPr>
                <p:cNvSpPr/>
                <p:nvPr/>
              </p:nvSpPr>
              <p:spPr>
                <a:xfrm>
                  <a:off x="5416730" y="599428"/>
                  <a:ext cx="3444607" cy="238815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  <a:latin typeface="Times New Roman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3728787-4E93-4E15-ACBF-A524EAB3A47B}"/>
                    </a:ext>
                  </a:extLst>
                </p:cNvPr>
                <p:cNvSpPr/>
                <p:nvPr/>
              </p:nvSpPr>
              <p:spPr>
                <a:xfrm>
                  <a:off x="5872239" y="1122773"/>
                  <a:ext cx="61892" cy="89493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  <a:latin typeface="Times New Roman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8E3D05F-008B-409F-B083-53F9ADC0E62B}"/>
                    </a:ext>
                  </a:extLst>
                </p:cNvPr>
                <p:cNvSpPr/>
                <p:nvPr/>
              </p:nvSpPr>
              <p:spPr>
                <a:xfrm>
                  <a:off x="7907877" y="1383456"/>
                  <a:ext cx="61892" cy="89493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  <a:latin typeface="Times New Roman"/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79AC1E0-953B-4953-872D-B405458BE4EB}"/>
                    </a:ext>
                  </a:extLst>
                </p:cNvPr>
                <p:cNvSpPr/>
                <p:nvPr/>
              </p:nvSpPr>
              <p:spPr>
                <a:xfrm>
                  <a:off x="6531313" y="2386281"/>
                  <a:ext cx="61892" cy="89493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  <a:latin typeface="Times New Roman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526C9C8-840A-4F63-B870-1774D839E9BE}"/>
                    </a:ext>
                  </a:extLst>
                </p:cNvPr>
                <p:cNvSpPr/>
                <p:nvPr/>
              </p:nvSpPr>
              <p:spPr>
                <a:xfrm>
                  <a:off x="5711575" y="2318748"/>
                  <a:ext cx="61892" cy="89493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  <a:latin typeface="Times New Roman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15" name="Object 14">
                      <a:extLst>
                        <a:ext uri="{FF2B5EF4-FFF2-40B4-BE49-F238E27FC236}">
                          <a16:creationId xmlns:a16="http://schemas.microsoft.com/office/drawing/2014/main" id="{25B9EEBC-8C32-497B-994F-46A5BCE0A9ED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378103282"/>
                        </p:ext>
                      </p:extLst>
                    </p:nvPr>
                  </p:nvGraphicFramePr>
                  <p:xfrm>
                    <a:off x="5718209" y="824785"/>
                    <a:ext cx="461368" cy="33808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82" name="Equation" r:id="rId4" imgW="304560" imgH="215640" progId="Equation.3">
                            <p:embed/>
                          </p:oleObj>
                        </mc:Choice>
                        <mc:Fallback>
                          <p:oleObj name="Equation" r:id="rId4" imgW="304560" imgH="215640" progId="Equation.3">
                            <p:embed/>
                            <p:pic>
                              <p:nvPicPr>
                                <p:cNvPr id="53" name="Object 52"/>
                                <p:cNvPicPr/>
                                <p:nvPr/>
                              </p:nvPicPr>
                              <p:blipFill>
                                <a:blip r:embed="rId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718209" y="824785"/>
                                  <a:ext cx="461368" cy="338085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15" name="Object 14">
                      <a:extLst>
                        <a:ext uri="{FF2B5EF4-FFF2-40B4-BE49-F238E27FC236}">
                          <a16:creationId xmlns:a16="http://schemas.microsoft.com/office/drawing/2014/main" id="{25B9EEBC-8C32-497B-994F-46A5BCE0A9ED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378103282"/>
                        </p:ext>
                      </p:extLst>
                    </p:nvPr>
                  </p:nvGraphicFramePr>
                  <p:xfrm>
                    <a:off x="5718209" y="824785"/>
                    <a:ext cx="461368" cy="33808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82" name="Equation" r:id="rId4" imgW="304560" imgH="215640" progId="Equation.3">
                            <p:embed/>
                          </p:oleObj>
                        </mc:Choice>
                        <mc:Fallback>
                          <p:oleObj name="Equation" r:id="rId4" imgW="304560" imgH="215640" progId="Equation.3">
                            <p:embed/>
                            <p:pic>
                              <p:nvPicPr>
                                <p:cNvPr id="53" name="Object 52"/>
                                <p:cNvPicPr/>
                                <p:nvPr/>
                              </p:nvPicPr>
                              <p:blipFill>
                                <a:blip r:embed="rId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718209" y="824785"/>
                                  <a:ext cx="461368" cy="338085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6C0BEBDF-0A54-4D0A-B5F9-DB0D12162E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0140" y="607084"/>
                      <a:ext cx="546945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Candara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ndara"/>
                            </a:rPr>
                            <m:t>Ω</m:t>
                          </m:r>
                        </m:oMath>
                      </a14:m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Candara"/>
                        </a:rPr>
                        <a:t> 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6C0BEBDF-0A54-4D0A-B5F9-DB0D12162E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00140" y="607084"/>
                      <a:ext cx="546945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C166B262-611B-4E08-A3C6-75B4CB36F888}"/>
                    </a:ext>
                  </a:extLst>
                </p:cNvPr>
                <p:cNvCxnSpPr>
                  <a:endCxn id="14" idx="7"/>
                </p:cNvCxnSpPr>
                <p:nvPr/>
              </p:nvCxnSpPr>
              <p:spPr bwMode="auto">
                <a:xfrm flipH="1">
                  <a:off x="5764403" y="1167597"/>
                  <a:ext cx="138782" cy="11642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5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7A88458C-3107-46BB-8868-A0517CD64FC2}"/>
                    </a:ext>
                  </a:extLst>
                </p:cNvPr>
                <p:cNvCxnSpPr/>
                <p:nvPr/>
              </p:nvCxnSpPr>
              <p:spPr bwMode="auto">
                <a:xfrm>
                  <a:off x="5903184" y="1167597"/>
                  <a:ext cx="659074" cy="123589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5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0200180-0CC0-4CB2-A34B-E2C1D03808ED}"/>
                    </a:ext>
                  </a:extLst>
                </p:cNvPr>
                <p:cNvCxnSpPr>
                  <a:endCxn id="13" idx="2"/>
                </p:cNvCxnSpPr>
                <p:nvPr/>
              </p:nvCxnSpPr>
              <p:spPr bwMode="auto">
                <a:xfrm>
                  <a:off x="5742520" y="2383652"/>
                  <a:ext cx="788792" cy="4737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5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38A5A90-DBF8-42E0-81F8-8E93CE1007C9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05846" y="1446710"/>
                  <a:ext cx="1323263" cy="9705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5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7" name="Object 6">
                      <a:extLst>
                        <a:ext uri="{FF2B5EF4-FFF2-40B4-BE49-F238E27FC236}">
                          <a16:creationId xmlns:a16="http://schemas.microsoft.com/office/drawing/2014/main" id="{01EB8DB7-F826-49BA-8270-5218CA41F2F3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036686641"/>
                        </p:ext>
                      </p:extLst>
                    </p:nvPr>
                  </p:nvGraphicFramePr>
                  <p:xfrm>
                    <a:off x="5583536" y="2363494"/>
                    <a:ext cx="500515" cy="33808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83" name="Equation" r:id="rId7" imgW="330120" imgH="215640" progId="Equation.3">
                            <p:embed/>
                          </p:oleObj>
                        </mc:Choice>
                        <mc:Fallback>
                          <p:oleObj name="Equation" r:id="rId7" imgW="330120" imgH="215640" progId="Equation.3">
                            <p:embed/>
                            <p:pic>
                              <p:nvPicPr>
                                <p:cNvPr id="66" name="Object 65"/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583536" y="2363494"/>
                                  <a:ext cx="500515" cy="338085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7" name="Object 6">
                      <a:extLst>
                        <a:ext uri="{FF2B5EF4-FFF2-40B4-BE49-F238E27FC236}">
                          <a16:creationId xmlns:a16="http://schemas.microsoft.com/office/drawing/2014/main" id="{01EB8DB7-F826-49BA-8270-5218CA41F2F3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036686641"/>
                        </p:ext>
                      </p:extLst>
                    </p:nvPr>
                  </p:nvGraphicFramePr>
                  <p:xfrm>
                    <a:off x="5583536" y="2363494"/>
                    <a:ext cx="500515" cy="33808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83" name="Equation" r:id="rId7" imgW="330120" imgH="215640" progId="Equation.3">
                            <p:embed/>
                          </p:oleObj>
                        </mc:Choice>
                        <mc:Fallback>
                          <p:oleObj name="Equation" r:id="rId7" imgW="330120" imgH="215640" progId="Equation.3">
                            <p:embed/>
                            <p:pic>
                              <p:nvPicPr>
                                <p:cNvPr id="66" name="Object 65"/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583536" y="2363494"/>
                                  <a:ext cx="500515" cy="338085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8" name="Object 7">
                      <a:extLst>
                        <a:ext uri="{FF2B5EF4-FFF2-40B4-BE49-F238E27FC236}">
                          <a16:creationId xmlns:a16="http://schemas.microsoft.com/office/drawing/2014/main" id="{6CE6327E-57C1-432F-8B6A-3FDEAA8ED373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468063057"/>
                        </p:ext>
                      </p:extLst>
                    </p:nvPr>
                  </p:nvGraphicFramePr>
                  <p:xfrm>
                    <a:off x="6531313" y="2431027"/>
                    <a:ext cx="482340" cy="357326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84" name="Equation" r:id="rId9" imgW="317160" imgH="228600" progId="Equation.3">
                            <p:embed/>
                          </p:oleObj>
                        </mc:Choice>
                        <mc:Fallback>
                          <p:oleObj name="Equation" r:id="rId9" imgW="317160" imgH="228600" progId="Equation.3">
                            <p:embed/>
                            <p:pic>
                              <p:nvPicPr>
                                <p:cNvPr id="6" name="Object 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531313" y="2431027"/>
                                  <a:ext cx="482340" cy="35732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8" name="Object 7">
                      <a:extLst>
                        <a:ext uri="{FF2B5EF4-FFF2-40B4-BE49-F238E27FC236}">
                          <a16:creationId xmlns:a16="http://schemas.microsoft.com/office/drawing/2014/main" id="{6CE6327E-57C1-432F-8B6A-3FDEAA8ED373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468063057"/>
                        </p:ext>
                      </p:extLst>
                    </p:nvPr>
                  </p:nvGraphicFramePr>
                  <p:xfrm>
                    <a:off x="6531313" y="2431027"/>
                    <a:ext cx="482340" cy="357326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84" name="Equation" r:id="rId9" imgW="317160" imgH="228600" progId="Equation.3">
                            <p:embed/>
                          </p:oleObj>
                        </mc:Choice>
                        <mc:Fallback>
                          <p:oleObj name="Equation" r:id="rId9" imgW="317160" imgH="228600" progId="Equation.3">
                            <p:embed/>
                            <p:pic>
                              <p:nvPicPr>
                                <p:cNvPr id="6" name="Object 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531313" y="2431027"/>
                                  <a:ext cx="482340" cy="35732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9" name="Object 8">
                      <a:extLst>
                        <a:ext uri="{FF2B5EF4-FFF2-40B4-BE49-F238E27FC236}">
                          <a16:creationId xmlns:a16="http://schemas.microsoft.com/office/drawing/2014/main" id="{06DBCD65-56F3-479E-8372-D23D4CBD18FD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023902650"/>
                        </p:ext>
                      </p:extLst>
                    </p:nvPr>
                  </p:nvGraphicFramePr>
                  <p:xfrm>
                    <a:off x="7506361" y="1099651"/>
                    <a:ext cx="501912" cy="33808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85" name="Equation" r:id="rId11" imgW="330120" imgH="215640" progId="Equation.3">
                            <p:embed/>
                          </p:oleObj>
                        </mc:Choice>
                        <mc:Fallback>
                          <p:oleObj name="Equation" r:id="rId11" imgW="330120" imgH="215640" progId="Equation.3">
                            <p:embed/>
                            <p:pic>
                              <p:nvPicPr>
                                <p:cNvPr id="7" name="Object 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506361" y="1099651"/>
                                  <a:ext cx="501912" cy="33808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9" name="Object 8">
                      <a:extLst>
                        <a:ext uri="{FF2B5EF4-FFF2-40B4-BE49-F238E27FC236}">
                          <a16:creationId xmlns:a16="http://schemas.microsoft.com/office/drawing/2014/main" id="{06DBCD65-56F3-479E-8372-D23D4CBD18FD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023902650"/>
                        </p:ext>
                      </p:extLst>
                    </p:nvPr>
                  </p:nvGraphicFramePr>
                  <p:xfrm>
                    <a:off x="7506361" y="1099651"/>
                    <a:ext cx="501912" cy="33808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85" name="Equation" r:id="rId11" imgW="330120" imgH="215640" progId="Equation.3">
                            <p:embed/>
                          </p:oleObj>
                        </mc:Choice>
                        <mc:Fallback>
                          <p:oleObj name="Equation" r:id="rId11" imgW="330120" imgH="215640" progId="Equation.3">
                            <p:embed/>
                            <p:pic>
                              <p:nvPicPr>
                                <p:cNvPr id="7" name="Object 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506361" y="1099651"/>
                                  <a:ext cx="501912" cy="33808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F9A0283A-7CE3-48DC-926D-CE07F3328474}"/>
                  </a:ext>
                </a:extLst>
              </p:cNvPr>
              <p:cNvSpPr/>
              <p:nvPr/>
            </p:nvSpPr>
            <p:spPr>
              <a:xfrm rot="5400000">
                <a:off x="3541980" y="1946645"/>
                <a:ext cx="876300" cy="18196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B4188F9-AE91-48F9-83AF-13D7E8B21C8F}"/>
                      </a:ext>
                    </a:extLst>
                  </p:cNvPr>
                  <p:cNvSpPr txBox="1"/>
                  <p:nvPr/>
                </p:nvSpPr>
                <p:spPr>
                  <a:xfrm>
                    <a:off x="2584313" y="2618255"/>
                    <a:ext cx="265735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=⋯=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B4188F9-AE91-48F9-83AF-13D7E8B21C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4313" y="2618255"/>
                    <a:ext cx="265735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86B27D5-0077-4E5D-961C-7479D053CBBD}"/>
                </a:ext>
              </a:extLst>
            </p:cNvPr>
            <p:cNvSpPr/>
            <p:nvPr/>
          </p:nvSpPr>
          <p:spPr>
            <a:xfrm>
              <a:off x="2522219" y="502920"/>
              <a:ext cx="6424866" cy="25984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07A5119-6A6F-4EEB-94D4-14B3F1B3E53E}"/>
              </a:ext>
            </a:extLst>
          </p:cNvPr>
          <p:cNvGrpSpPr/>
          <p:nvPr/>
        </p:nvGrpSpPr>
        <p:grpSpPr>
          <a:xfrm>
            <a:off x="2407920" y="3351805"/>
            <a:ext cx="6539165" cy="2598420"/>
            <a:chOff x="2407920" y="3351805"/>
            <a:chExt cx="6539165" cy="259842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DD446D6-3CA6-4983-B899-5542716CD347}"/>
                </a:ext>
              </a:extLst>
            </p:cNvPr>
            <p:cNvGrpSpPr/>
            <p:nvPr/>
          </p:nvGrpSpPr>
          <p:grpSpPr>
            <a:xfrm>
              <a:off x="2522219" y="3435703"/>
              <a:ext cx="6320179" cy="2404863"/>
              <a:chOff x="2522219" y="3435703"/>
              <a:chExt cx="6320179" cy="240486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AC5757D-BE11-46D9-A141-36421025C348}"/>
                      </a:ext>
                    </a:extLst>
                  </p:cNvPr>
                  <p:cNvSpPr txBox="1"/>
                  <p:nvPr/>
                </p:nvSpPr>
                <p:spPr>
                  <a:xfrm>
                    <a:off x="2522220" y="3435703"/>
                    <a:ext cx="3220300" cy="6587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AC5757D-BE11-46D9-A141-36421025C3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2220" y="3435703"/>
                    <a:ext cx="3220300" cy="65870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Arrow: Right 37">
                <a:extLst>
                  <a:ext uri="{FF2B5EF4-FFF2-40B4-BE49-F238E27FC236}">
                    <a16:creationId xmlns:a16="http://schemas.microsoft.com/office/drawing/2014/main" id="{62657D31-9EA2-4949-A6A1-B61F4A2A9770}"/>
                  </a:ext>
                </a:extLst>
              </p:cNvPr>
              <p:cNvSpPr/>
              <p:nvPr/>
            </p:nvSpPr>
            <p:spPr>
              <a:xfrm rot="5400000">
                <a:off x="3764561" y="4398565"/>
                <a:ext cx="416728" cy="18196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C2F5D08-805A-4199-8FAF-CEE6A375A9B2}"/>
                      </a:ext>
                    </a:extLst>
                  </p:cNvPr>
                  <p:cNvSpPr txBox="1"/>
                  <p:nvPr/>
                </p:nvSpPr>
                <p:spPr>
                  <a:xfrm>
                    <a:off x="2522219" y="4969302"/>
                    <a:ext cx="2719450" cy="8712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C2F5D08-805A-4199-8FAF-CEE6A375A9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2219" y="4969302"/>
                    <a:ext cx="2719450" cy="87126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1088084-ED54-47DD-B9D8-38B7AF2D01CC}"/>
                      </a:ext>
                    </a:extLst>
                  </p:cNvPr>
                  <p:cNvSpPr txBox="1"/>
                  <p:nvPr/>
                </p:nvSpPr>
                <p:spPr>
                  <a:xfrm>
                    <a:off x="6116079" y="3437661"/>
                    <a:ext cx="2719450" cy="8712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1088084-ED54-47DD-B9D8-38B7AF2D01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6079" y="3437661"/>
                    <a:ext cx="2719450" cy="87126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48A4790D-8FEB-494A-B480-A180A49E1216}"/>
                      </a:ext>
                    </a:extLst>
                  </p:cNvPr>
                  <p:cNvSpPr txBox="1"/>
                  <p:nvPr/>
                </p:nvSpPr>
                <p:spPr>
                  <a:xfrm>
                    <a:off x="6116079" y="4436328"/>
                    <a:ext cx="2719450" cy="8007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48A4790D-8FEB-494A-B480-A180A49E12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6079" y="4436328"/>
                    <a:ext cx="2719450" cy="8007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66835ED-2D1D-4285-9E01-C4A8EC1A1624}"/>
                      </a:ext>
                    </a:extLst>
                  </p:cNvPr>
                  <p:cNvSpPr txBox="1"/>
                  <p:nvPr/>
                </p:nvSpPr>
                <p:spPr>
                  <a:xfrm>
                    <a:off x="5887743" y="5364463"/>
                    <a:ext cx="2954655" cy="4709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66835ED-2D1D-4285-9E01-C4A8EC1A16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7743" y="5364463"/>
                    <a:ext cx="2954655" cy="47096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2053" b="-1392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7EE65C90-D1CA-423E-97F2-AD9A9EC0E6D3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 rot="5400000" flipH="1">
                <a:off x="5760989" y="2594111"/>
                <a:ext cx="391291" cy="3038339"/>
              </a:xfrm>
              <a:prstGeom prst="bentConnector4">
                <a:avLst>
                  <a:gd name="adj1" fmla="val -13632"/>
                  <a:gd name="adj2" fmla="val 99713"/>
                </a:avLst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C87C2CE9-D543-421F-A725-EFEB1EA7B73C}"/>
                  </a:ext>
                </a:extLst>
              </p:cNvPr>
              <p:cNvCxnSpPr>
                <a:cxnSpLocks/>
                <a:stCxn id="43" idx="1"/>
              </p:cNvCxnSpPr>
              <p:nvPr/>
            </p:nvCxnSpPr>
            <p:spPr>
              <a:xfrm rot="10800000">
                <a:off x="5067301" y="3913096"/>
                <a:ext cx="1048779" cy="923598"/>
              </a:xfrm>
              <a:prstGeom prst="bentConnector3">
                <a:avLst>
                  <a:gd name="adj1" fmla="val 99406"/>
                </a:avLst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F72B10A-F33B-49EA-A353-952A5E91C8E6}"/>
                  </a:ext>
                </a:extLst>
              </p:cNvPr>
              <p:cNvCxnSpPr/>
              <p:nvPr/>
            </p:nvCxnSpPr>
            <p:spPr>
              <a:xfrm flipV="1">
                <a:off x="8336280" y="4969302"/>
                <a:ext cx="0" cy="395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991AB6-2618-45A4-AA63-A2D0A7FFDF9E}"/>
                </a:ext>
              </a:extLst>
            </p:cNvPr>
            <p:cNvSpPr/>
            <p:nvPr/>
          </p:nvSpPr>
          <p:spPr>
            <a:xfrm>
              <a:off x="2407920" y="3351805"/>
              <a:ext cx="6539165" cy="25984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14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5F1E2D2-10AF-4FEB-8D94-D4596617F243}"/>
              </a:ext>
            </a:extLst>
          </p:cNvPr>
          <p:cNvGrpSpPr/>
          <p:nvPr/>
        </p:nvGrpSpPr>
        <p:grpSpPr>
          <a:xfrm>
            <a:off x="2004058" y="1129169"/>
            <a:ext cx="9166861" cy="2598420"/>
            <a:chOff x="2004058" y="1129169"/>
            <a:chExt cx="9166861" cy="25984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09A2C6-6BDB-4A26-B26B-9780AAC72173}"/>
                </a:ext>
              </a:extLst>
            </p:cNvPr>
            <p:cNvSpPr txBox="1"/>
            <p:nvPr/>
          </p:nvSpPr>
          <p:spPr>
            <a:xfrm>
              <a:off x="2087877" y="1199445"/>
              <a:ext cx="16992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 objective: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FAFFDED-CDDB-4341-8E75-D4F71B8BA3D2}"/>
                    </a:ext>
                  </a:extLst>
                </p:cNvPr>
                <p:cNvSpPr txBox="1"/>
                <p:nvPr/>
              </p:nvSpPr>
              <p:spPr>
                <a:xfrm>
                  <a:off x="2087877" y="2989494"/>
                  <a:ext cx="3802383" cy="6767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; </m:t>
                        </m:r>
                        <m:r>
                          <m:rPr>
                            <m:nor/>
                          </m:rPr>
                          <a:rPr lang="en-US" dirty="0" smtClean="0"/>
                          <m:t>where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FAFFDED-CDDB-4341-8E75-D4F71B8BA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877" y="2989494"/>
                  <a:ext cx="3802383" cy="67672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DD58D1-EC98-4B03-90FF-6BA44BEBF67C}"/>
                    </a:ext>
                  </a:extLst>
                </p:cNvPr>
                <p:cNvSpPr txBox="1"/>
                <p:nvPr/>
              </p:nvSpPr>
              <p:spPr>
                <a:xfrm>
                  <a:off x="2087877" y="1627647"/>
                  <a:ext cx="3870963" cy="8007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DD58D1-EC98-4B03-90FF-6BA44BEBF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877" y="1627647"/>
                  <a:ext cx="3870963" cy="8007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8C2E49-A8DE-4B3A-8BBF-8B48DB2A4909}"/>
                </a:ext>
              </a:extLst>
            </p:cNvPr>
            <p:cNvSpPr txBox="1"/>
            <p:nvPr/>
          </p:nvSpPr>
          <p:spPr>
            <a:xfrm>
              <a:off x="2087878" y="2561292"/>
              <a:ext cx="23621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Gradient Ascent Step: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0D7684-45F4-4598-ACAB-730B4C92A5EF}"/>
                </a:ext>
              </a:extLst>
            </p:cNvPr>
            <p:cNvSpPr txBox="1"/>
            <p:nvPr/>
          </p:nvSpPr>
          <p:spPr>
            <a:xfrm>
              <a:off x="8732525" y="1199445"/>
              <a:ext cx="236219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Constant Step Method: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FAB9A75-487C-4B3E-934B-BB7C037B0F5B}"/>
                    </a:ext>
                  </a:extLst>
                </p:cNvPr>
                <p:cNvSpPr txBox="1"/>
                <p:nvPr/>
              </p:nvSpPr>
              <p:spPr>
                <a:xfrm>
                  <a:off x="6096000" y="2868926"/>
                  <a:ext cx="4998720" cy="7980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/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dirty="0" smtClean="0"/>
                          <m:t>where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FAB9A75-487C-4B3E-934B-BB7C037B0F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868926"/>
                  <a:ext cx="4998720" cy="79803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AA25515-906E-45ED-8C58-4BA59D381C9F}"/>
                    </a:ext>
                  </a:extLst>
                </p:cNvPr>
                <p:cNvSpPr txBox="1"/>
                <p:nvPr/>
              </p:nvSpPr>
              <p:spPr>
                <a:xfrm>
                  <a:off x="7124700" y="1632223"/>
                  <a:ext cx="3970020" cy="6596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m:rPr>
                            <m:nor/>
                          </m:rPr>
                          <a:rPr lang="en-US" dirty="0" smtClean="0"/>
                          <m:t>where</m:t>
                        </m:r>
                        <m:r>
                          <m:rPr>
                            <m:nor/>
                          </m:rPr>
                          <a:rPr lang="en-US" dirty="0" smtClean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AA25515-906E-45ED-8C58-4BA59D381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700" y="1632223"/>
                  <a:ext cx="3970020" cy="6596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536944-CEEC-4C3A-A071-00A81B7EF949}"/>
                </a:ext>
              </a:extLst>
            </p:cNvPr>
            <p:cNvSpPr txBox="1"/>
            <p:nvPr/>
          </p:nvSpPr>
          <p:spPr>
            <a:xfrm>
              <a:off x="8801103" y="2430000"/>
              <a:ext cx="22936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Variable Step Method: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0D3382-6916-40BE-B516-D7E9837EE4B6}"/>
                </a:ext>
              </a:extLst>
            </p:cNvPr>
            <p:cNvSpPr/>
            <p:nvPr/>
          </p:nvSpPr>
          <p:spPr>
            <a:xfrm>
              <a:off x="2004058" y="1129169"/>
              <a:ext cx="9166861" cy="25984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89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Shirantha Welikala</dc:creator>
  <cp:lastModifiedBy>Shirantha Welikala</cp:lastModifiedBy>
  <cp:revision>14</cp:revision>
  <dcterms:created xsi:type="dcterms:W3CDTF">2019-05-28T01:53:52Z</dcterms:created>
  <dcterms:modified xsi:type="dcterms:W3CDTF">2019-05-28T03:02:38Z</dcterms:modified>
</cp:coreProperties>
</file>