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470-07C9-44E4-A8C6-A42D424B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00CC-8EF6-4AD3-9913-8B0CBD29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EF9E-12B5-4D53-9C76-E865D60D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1073-C05F-465A-B7D0-86129C09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152C-E8AA-4D31-A8E9-F6E49A4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6212-0BC2-4B64-9F29-102D156F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657A-67C8-4B70-89F8-9948A648A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2648-96EB-45CB-9EAA-306F7E2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1177-EB0F-4164-9411-11290CD7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8751-6BA8-4FF6-A5C6-7BD7BD24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183A-EE71-4527-92BF-C3C8C4B46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D7B1-B956-4FA9-AF2D-125283D9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FAA6-4B80-476B-A0F2-43D26CF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02B-DD7A-460E-915A-8ED8C872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435F-2C55-49EC-9605-B3F15537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5A6D-437F-40B6-AD9A-B69C7B3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1977-0DAB-40C4-A584-77CF9F98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514C-58E9-4739-8FDE-677BC17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FA8D-7685-483D-A9B9-9F84DA02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8BA7-3B3B-4D6A-BCC6-5716C53E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64BC-5489-4EDA-92B9-59EAB4C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E1AD-355A-4548-8AFE-4A1510EA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23E7-CEC0-4B1F-B318-5A0CBA86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BAA6-3BCF-4357-BAAD-A39480D8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6F3A-4CB0-4009-AAD3-CA3A85A4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9522-F4E1-49C7-91D5-8DD8FB27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2DA9-8344-4AFC-BA87-E5B81A6D5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B008-F737-47EB-AEE1-F98A72E6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8312-3D17-41F2-913E-B3113098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39DC-B50D-4DB4-964A-C266A32D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BB2B-A663-4675-A727-ECF5BC6E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B9D-328E-4CD6-8CF2-A114C682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92379-33D4-412D-BB92-CCE3D717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8D4E-7588-45F8-872D-5549C10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6FF18-1C21-482A-AA2A-4D0DF6A75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08591-C217-417F-A718-411C6A4C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32978-B530-4E08-A3F5-947CBD4E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6674C-D60E-4F14-BA88-4EAF026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BD9DE-72CA-4485-B1B5-17705CD4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6789-C6A2-4E15-B0EC-065C01D2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07263-97DB-4802-9B38-4D9A4122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8E3B7-EC0E-4FA9-85C3-892A04E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59E82-DAA0-4651-B046-8591EA1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00FA5-982B-404B-ABC9-4BDAF1B4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6321-16F2-45A1-951E-F610BAFE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40504-0AE6-45AE-A213-3814372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244-D818-4EC7-9209-904ED447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43B6-6D35-45FA-8436-BBB5EE6E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1-4CC2-4657-8358-71D8A9781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CF2F-839A-4BE3-8839-CD2874B9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77B5-8344-486F-B473-9CD4AB77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477C-056E-49BD-BA82-47EA690F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4403-F5CA-48C6-BF48-0AC22D90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1F59F-EFE9-4184-BE8A-671A89086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8D47E-8A59-4B52-99E0-6FE2200B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F079-111F-41CB-A3CD-CB87667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D61C-600F-4B16-9771-8CD6991B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BC3E-AF55-41F4-8228-A0F391D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BDE1-F6B8-4897-A368-9620A634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2588-453D-46A7-96A2-BF473D81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588B-A5CD-46FB-99B7-869162637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B36C-25E1-451B-A166-8C27091025D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18A-4141-49B4-AFD3-254AE19B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93A4-209B-461F-AD0E-375CDDB3B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DAD0-FE38-4A27-A53B-1FB76C903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EAE0B-8D54-44BB-B5F8-3BB3B52F8D10}"/>
              </a:ext>
            </a:extLst>
          </p:cNvPr>
          <p:cNvCxnSpPr>
            <a:cxnSpLocks/>
          </p:cNvCxnSpPr>
          <p:nvPr/>
        </p:nvCxnSpPr>
        <p:spPr>
          <a:xfrm>
            <a:off x="4476458" y="1486527"/>
            <a:ext cx="15143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0FF11-63F2-46AA-AF9D-517D6DEEA589}"/>
              </a:ext>
            </a:extLst>
          </p:cNvPr>
          <p:cNvCxnSpPr>
            <a:cxnSpLocks/>
          </p:cNvCxnSpPr>
          <p:nvPr/>
        </p:nvCxnSpPr>
        <p:spPr>
          <a:xfrm flipV="1">
            <a:off x="5990794" y="1486528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84F5AD-BDB1-43FD-8B18-F6C5427FAA7A}"/>
              </a:ext>
            </a:extLst>
          </p:cNvPr>
          <p:cNvCxnSpPr>
            <a:cxnSpLocks/>
          </p:cNvCxnSpPr>
          <p:nvPr/>
        </p:nvCxnSpPr>
        <p:spPr>
          <a:xfrm flipV="1">
            <a:off x="5638369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0ED3DB-93DA-42A6-9D6F-A8930845FF75}"/>
              </a:ext>
            </a:extLst>
          </p:cNvPr>
          <p:cNvCxnSpPr>
            <a:cxnSpLocks/>
          </p:cNvCxnSpPr>
          <p:nvPr/>
        </p:nvCxnSpPr>
        <p:spPr>
          <a:xfrm flipV="1">
            <a:off x="5309757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A29FB-29BC-46C1-AFF8-4798CD0B609A}"/>
              </a:ext>
            </a:extLst>
          </p:cNvPr>
          <p:cNvCxnSpPr>
            <a:cxnSpLocks/>
          </p:cNvCxnSpPr>
          <p:nvPr/>
        </p:nvCxnSpPr>
        <p:spPr>
          <a:xfrm flipV="1">
            <a:off x="4966857" y="1486527"/>
            <a:ext cx="0" cy="497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6D2126-8C73-4EF7-BEF5-9AB36AED511E}"/>
              </a:ext>
            </a:extLst>
          </p:cNvPr>
          <p:cNvCxnSpPr>
            <a:cxnSpLocks/>
          </p:cNvCxnSpPr>
          <p:nvPr/>
        </p:nvCxnSpPr>
        <p:spPr>
          <a:xfrm>
            <a:off x="5990794" y="1728516"/>
            <a:ext cx="5521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6686D09-714C-4DB6-A4DF-8C8D38930E1E}"/>
              </a:ext>
            </a:extLst>
          </p:cNvPr>
          <p:cNvSpPr/>
          <p:nvPr/>
        </p:nvSpPr>
        <p:spPr>
          <a:xfrm>
            <a:off x="6542975" y="1340374"/>
            <a:ext cx="804861" cy="7762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ADC51-4821-4717-9533-903CBF186F9D}"/>
              </a:ext>
            </a:extLst>
          </p:cNvPr>
          <p:cNvCxnSpPr>
            <a:cxnSpLocks/>
          </p:cNvCxnSpPr>
          <p:nvPr/>
        </p:nvCxnSpPr>
        <p:spPr>
          <a:xfrm>
            <a:off x="4190638" y="1728511"/>
            <a:ext cx="2572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ctagon 48">
            <a:extLst>
              <a:ext uri="{FF2B5EF4-FFF2-40B4-BE49-F238E27FC236}">
                <a16:creationId xmlns:a16="http://schemas.microsoft.com/office/drawing/2014/main" id="{0B1B9155-C5E9-41DE-8B01-011079BCE6BC}"/>
              </a:ext>
            </a:extLst>
          </p:cNvPr>
          <p:cNvSpPr/>
          <p:nvPr/>
        </p:nvSpPr>
        <p:spPr>
          <a:xfrm>
            <a:off x="6665922" y="1461397"/>
            <a:ext cx="548640" cy="548640"/>
          </a:xfrm>
          <a:prstGeom prst="octagon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B3A646-6A9C-4A30-89C5-FB66CF958D74}"/>
              </a:ext>
            </a:extLst>
          </p:cNvPr>
          <p:cNvSpPr/>
          <p:nvPr/>
        </p:nvSpPr>
        <p:spPr>
          <a:xfrm>
            <a:off x="6737787" y="1529814"/>
            <a:ext cx="411480" cy="4114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3DE4A1-3E2A-4231-AC52-ED480C4CEC2C}"/>
              </a:ext>
            </a:extLst>
          </p:cNvPr>
          <p:cNvSpPr/>
          <p:nvPr/>
        </p:nvSpPr>
        <p:spPr>
          <a:xfrm>
            <a:off x="6830972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DE095-FB46-4171-BF05-8EBCF34EB7B9}"/>
              </a:ext>
            </a:extLst>
          </p:cNvPr>
          <p:cNvSpPr/>
          <p:nvPr/>
        </p:nvSpPr>
        <p:spPr>
          <a:xfrm>
            <a:off x="5700282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383BDD-5434-4D39-8F70-CB8DF84F9C42}"/>
              </a:ext>
            </a:extLst>
          </p:cNvPr>
          <p:cNvSpPr/>
          <p:nvPr/>
        </p:nvSpPr>
        <p:spPr>
          <a:xfrm>
            <a:off x="5347857" y="1620955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294A3E-3314-4B21-AB24-1D8CF7D2223F}"/>
                  </a:ext>
                </a:extLst>
              </p:cNvPr>
              <p:cNvSpPr/>
              <p:nvPr/>
            </p:nvSpPr>
            <p:spPr>
              <a:xfrm>
                <a:off x="4047836" y="555505"/>
                <a:ext cx="3383927" cy="646331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u="sng" dirty="0"/>
                  <a:t>Event-Driven Dynamics</a:t>
                </a:r>
                <a:endParaRPr lang="en-US" b="0" i="1" u="sng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A294A3E-3314-4B21-AB24-1D8CF7D22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36" y="555505"/>
                <a:ext cx="3383927" cy="646331"/>
              </a:xfrm>
              <a:prstGeom prst="rect">
                <a:avLst/>
              </a:prstGeom>
              <a:blipFill>
                <a:blip r:embed="rId2"/>
                <a:stretch>
                  <a:fillRect t="-3704" b="-6481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F74B1-B8F0-40C6-908A-0EC75BA01DE3}"/>
              </a:ext>
            </a:extLst>
          </p:cNvPr>
          <p:cNvCxnSpPr>
            <a:cxnSpLocks/>
          </p:cNvCxnSpPr>
          <p:nvPr/>
        </p:nvCxnSpPr>
        <p:spPr>
          <a:xfrm>
            <a:off x="4476458" y="1979847"/>
            <a:ext cx="15143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834C38-2876-43F4-8AF8-52F6ADD7F4BF}"/>
              </a:ext>
            </a:extLst>
          </p:cNvPr>
          <p:cNvCxnSpPr>
            <a:cxnSpLocks/>
          </p:cNvCxnSpPr>
          <p:nvPr/>
        </p:nvCxnSpPr>
        <p:spPr>
          <a:xfrm>
            <a:off x="7386275" y="1735255"/>
            <a:ext cx="2572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24EAF3-C6BE-4447-88A9-A20FD7CC2E13}"/>
                  </a:ext>
                </a:extLst>
              </p:cNvPr>
              <p:cNvSpPr/>
              <p:nvPr/>
            </p:nvSpPr>
            <p:spPr>
              <a:xfrm>
                <a:off x="7158558" y="2671230"/>
                <a:ext cx="2294213" cy="673005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u="sng" dirty="0"/>
                  <a:t>Time-Driven Dynamics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24EAF3-C6BE-4447-88A9-A20FD7CC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58" y="2671230"/>
                <a:ext cx="2294213" cy="673005"/>
              </a:xfrm>
              <a:prstGeom prst="rect">
                <a:avLst/>
              </a:prstGeom>
              <a:blipFill>
                <a:blip r:embed="rId3"/>
                <a:stretch>
                  <a:fillRect l="-1583" t="-3540" r="-1319" b="-3540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FC97CA-235F-46E5-9AC0-2C04C3FA4DC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431763" y="878671"/>
            <a:ext cx="135148" cy="7422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58B7707-0AF5-4E77-85AB-7838BA8CE41C}"/>
              </a:ext>
            </a:extLst>
          </p:cNvPr>
          <p:cNvCxnSpPr>
            <a:cxnSpLocks/>
            <a:stCxn id="43" idx="0"/>
            <a:endCxn id="50" idx="4"/>
          </p:cNvCxnSpPr>
          <p:nvPr/>
        </p:nvCxnSpPr>
        <p:spPr>
          <a:xfrm rot="16200000" flipV="1">
            <a:off x="7259628" y="1625193"/>
            <a:ext cx="729936" cy="13621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FFADE23-2E6B-4699-9C3E-3D7E11C0410A}"/>
                  </a:ext>
                </a:extLst>
              </p:cNvPr>
              <p:cNvSpPr/>
              <p:nvPr/>
            </p:nvSpPr>
            <p:spPr>
              <a:xfrm>
                <a:off x="2654836" y="2196607"/>
                <a:ext cx="3128777" cy="1148263"/>
              </a:xfrm>
              <a:prstGeom prst="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Low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Low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FFADE23-2E6B-4699-9C3E-3D7E11C04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36" y="2196607"/>
                <a:ext cx="3128777" cy="1148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04A82B6C-F3E0-47E6-AA92-5199E382F4E4}"/>
              </a:ext>
            </a:extLst>
          </p:cNvPr>
          <p:cNvSpPr/>
          <p:nvPr/>
        </p:nvSpPr>
        <p:spPr>
          <a:xfrm>
            <a:off x="3752928" y="2148068"/>
            <a:ext cx="107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u="sng" dirty="0"/>
              <a:t>Objective</a:t>
            </a:r>
            <a:endParaRPr lang="en-US" u="sng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EFF923-DCFB-4D90-83FC-982B4A0987A3}"/>
              </a:ext>
            </a:extLst>
          </p:cNvPr>
          <p:cNvGrpSpPr/>
          <p:nvPr/>
        </p:nvGrpSpPr>
        <p:grpSpPr>
          <a:xfrm>
            <a:off x="2609455" y="1412088"/>
            <a:ext cx="1569343" cy="646331"/>
            <a:chOff x="1152525" y="2876100"/>
            <a:chExt cx="1569343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4D83C4-10DE-4F2E-9271-8B4A6CFD202C}"/>
                </a:ext>
              </a:extLst>
            </p:cNvPr>
            <p:cNvSpPr txBox="1"/>
            <p:nvPr/>
          </p:nvSpPr>
          <p:spPr>
            <a:xfrm>
              <a:off x="1191320" y="2906131"/>
              <a:ext cx="1447105" cy="58626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08F0A9B-FBFE-4DC4-BD72-E1E22DA64792}"/>
                </a:ext>
              </a:extLst>
            </p:cNvPr>
            <p:cNvSpPr/>
            <p:nvPr/>
          </p:nvSpPr>
          <p:spPr>
            <a:xfrm>
              <a:off x="1152525" y="2876100"/>
              <a:ext cx="7952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/>
                <a:t>Arrival</a:t>
              </a:r>
            </a:p>
            <a:p>
              <a:r>
                <a:rPr lang="en-US" b="0" dirty="0"/>
                <a:t>Times </a:t>
              </a:r>
              <a:endParaRPr lang="en-US" dirty="0"/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F7699E59-7EF4-4825-9C37-D73C067E07CA}"/>
                </a:ext>
              </a:extLst>
            </p:cNvPr>
            <p:cNvSpPr/>
            <p:nvPr/>
          </p:nvSpPr>
          <p:spPr>
            <a:xfrm flipH="1">
              <a:off x="1875523" y="2972192"/>
              <a:ext cx="144440" cy="45414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EEF016C-B3B7-4ED6-8F34-71B55124AFD0}"/>
                    </a:ext>
                  </a:extLst>
                </p:cNvPr>
                <p:cNvSpPr/>
                <p:nvPr/>
              </p:nvSpPr>
              <p:spPr>
                <a:xfrm>
                  <a:off x="2052197" y="3014599"/>
                  <a:ext cx="6696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EEF016C-B3B7-4ED6-8F34-71B55124A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197" y="3014599"/>
                  <a:ext cx="6696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7C495-0215-49AF-98CA-CD4E755DC042}"/>
              </a:ext>
            </a:extLst>
          </p:cNvPr>
          <p:cNvGrpSpPr/>
          <p:nvPr/>
        </p:nvGrpSpPr>
        <p:grpSpPr>
          <a:xfrm>
            <a:off x="7673984" y="1412088"/>
            <a:ext cx="1784634" cy="646331"/>
            <a:chOff x="1152525" y="2876100"/>
            <a:chExt cx="1403079" cy="6463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B755D9-82A0-4AF1-BE74-0E782305852A}"/>
                </a:ext>
              </a:extLst>
            </p:cNvPr>
            <p:cNvSpPr txBox="1"/>
            <p:nvPr/>
          </p:nvSpPr>
          <p:spPr>
            <a:xfrm>
              <a:off x="1191320" y="2906131"/>
              <a:ext cx="1364284" cy="58626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2E494-89CA-49CD-AA93-BA89E39D7557}"/>
                </a:ext>
              </a:extLst>
            </p:cNvPr>
            <p:cNvSpPr/>
            <p:nvPr/>
          </p:nvSpPr>
          <p:spPr>
            <a:xfrm>
              <a:off x="1152525" y="2876100"/>
              <a:ext cx="11466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Departure</a:t>
              </a:r>
              <a:endParaRPr lang="en-US" b="0" dirty="0"/>
            </a:p>
            <a:p>
              <a:r>
                <a:rPr lang="en-US" b="0" dirty="0"/>
                <a:t>Times </a:t>
              </a:r>
              <a:endParaRPr lang="en-US" dirty="0"/>
            </a:p>
          </p:txBody>
        </p: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41790EC6-BEBF-4099-91AC-35A62B8376D5}"/>
                </a:ext>
              </a:extLst>
            </p:cNvPr>
            <p:cNvSpPr/>
            <p:nvPr/>
          </p:nvSpPr>
          <p:spPr>
            <a:xfrm flipH="1">
              <a:off x="1949390" y="2972192"/>
              <a:ext cx="144440" cy="45414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A26B20-19C1-4EB4-A775-494CBEFCF5DD}"/>
                    </a:ext>
                  </a:extLst>
                </p:cNvPr>
                <p:cNvSpPr/>
                <p:nvPr/>
              </p:nvSpPr>
              <p:spPr>
                <a:xfrm>
                  <a:off x="2116508" y="3014599"/>
                  <a:ext cx="40642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A26B20-19C1-4EB4-A775-494CBEFCF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508" y="3014599"/>
                  <a:ext cx="40642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112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70E971-ADDA-4EB0-8D19-253707D03490}"/>
                  </a:ext>
                </a:extLst>
              </p:cNvPr>
              <p:cNvSpPr/>
              <p:nvPr/>
            </p:nvSpPr>
            <p:spPr>
              <a:xfrm>
                <a:off x="1239572" y="1075645"/>
                <a:ext cx="4103526" cy="646331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/>
                <a:r>
                  <a:rPr lang="en-US" i="1" dirty="0"/>
                  <a:t>Given arrival times: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i="1" dirty="0"/>
                  <a:t>   </a:t>
                </a:r>
              </a:p>
              <a:p>
                <a:pPr algn="r"/>
                <a:r>
                  <a:rPr lang="en-US" i="1" dirty="0"/>
                  <a:t>Need to find control inputs: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70E971-ADDA-4EB0-8D19-253707D03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72" y="1075645"/>
                <a:ext cx="4103526" cy="646331"/>
              </a:xfrm>
              <a:prstGeom prst="rect">
                <a:avLst/>
              </a:prstGeom>
              <a:blipFill>
                <a:blip r:embed="rId2"/>
                <a:stretch>
                  <a:fillRect l="-889" t="-3704" b="-12963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7A8EE1B-5FFD-4235-8DBC-3A7A11FE16C1}"/>
              </a:ext>
            </a:extLst>
          </p:cNvPr>
          <p:cNvGrpSpPr/>
          <p:nvPr/>
        </p:nvGrpSpPr>
        <p:grpSpPr>
          <a:xfrm>
            <a:off x="910533" y="1824339"/>
            <a:ext cx="4761603" cy="871264"/>
            <a:chOff x="6753226" y="1155143"/>
            <a:chExt cx="4761603" cy="871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9E05ED-F1D5-4A96-BDB3-67D8ADE75FAB}"/>
                    </a:ext>
                  </a:extLst>
                </p:cNvPr>
                <p:cNvSpPr/>
                <p:nvPr/>
              </p:nvSpPr>
              <p:spPr>
                <a:xfrm>
                  <a:off x="6753226" y="1155143"/>
                  <a:ext cx="4761603" cy="871264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9E05ED-F1D5-4A96-BDB3-67D8ADE75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26" y="1155143"/>
                  <a:ext cx="4761603" cy="871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76F086-BEBC-425A-9BDF-086AB2957BCD}"/>
                </a:ext>
              </a:extLst>
            </p:cNvPr>
            <p:cNvSpPr txBox="1"/>
            <p:nvPr/>
          </p:nvSpPr>
          <p:spPr>
            <a:xfrm>
              <a:off x="6753226" y="1411497"/>
              <a:ext cx="116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Such that:   </a:t>
              </a: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6D3BFF5A-58E9-4090-80CB-A67246954F8B}"/>
                </a:ext>
              </a:extLst>
            </p:cNvPr>
            <p:cNvSpPr/>
            <p:nvPr/>
          </p:nvSpPr>
          <p:spPr>
            <a:xfrm>
              <a:off x="7835741" y="1213091"/>
              <a:ext cx="170498" cy="75879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DC618C-537E-4E95-827A-220AFAC8ACD9}"/>
              </a:ext>
            </a:extLst>
          </p:cNvPr>
          <p:cNvGrpSpPr/>
          <p:nvPr/>
        </p:nvGrpSpPr>
        <p:grpSpPr>
          <a:xfrm>
            <a:off x="793850" y="2821295"/>
            <a:ext cx="4994967" cy="777264"/>
            <a:chOff x="6519862" y="2212532"/>
            <a:chExt cx="4994967" cy="777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6A57EF-F0B4-422E-8A7F-2699658EEFBF}"/>
                    </a:ext>
                  </a:extLst>
                </p:cNvPr>
                <p:cNvSpPr/>
                <p:nvPr/>
              </p:nvSpPr>
              <p:spPr>
                <a:xfrm>
                  <a:off x="6519862" y="2212532"/>
                  <a:ext cx="4994967" cy="77726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/>
                    <a:t>Event-Driven Dynamics </a:t>
                  </a: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  with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i="1" dirty="0"/>
                    <a:t> </a:t>
                  </a: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6A57EF-F0B4-422E-8A7F-2699658EEF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62" y="2212532"/>
                  <a:ext cx="4994967" cy="777264"/>
                </a:xfrm>
                <a:prstGeom prst="rect">
                  <a:avLst/>
                </a:prstGeom>
                <a:blipFill>
                  <a:blip r:embed="rId4"/>
                  <a:stretch>
                    <a:fillRect t="-3876" r="-1703"/>
                  </a:stretch>
                </a:blipFill>
                <a:ln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0DBD39-7372-4082-AD04-A0A12C944A6C}"/>
                </a:ext>
              </a:extLst>
            </p:cNvPr>
            <p:cNvSpPr txBox="1"/>
            <p:nvPr/>
          </p:nvSpPr>
          <p:spPr>
            <a:xfrm>
              <a:off x="6519862" y="2416498"/>
              <a:ext cx="103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Under: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B44CE54B-5150-41B5-A7B0-9759F4FFD524}"/>
                </a:ext>
              </a:extLst>
            </p:cNvPr>
            <p:cNvSpPr/>
            <p:nvPr/>
          </p:nvSpPr>
          <p:spPr>
            <a:xfrm>
              <a:off x="7602377" y="2280025"/>
              <a:ext cx="161925" cy="64633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E9FA96-C192-40EE-955B-CEBC2E9A9355}"/>
              </a:ext>
            </a:extLst>
          </p:cNvPr>
          <p:cNvGrpSpPr/>
          <p:nvPr/>
        </p:nvGrpSpPr>
        <p:grpSpPr>
          <a:xfrm>
            <a:off x="677171" y="3724252"/>
            <a:ext cx="5228329" cy="673005"/>
            <a:chOff x="6286500" y="3133911"/>
            <a:chExt cx="5228329" cy="6730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F366E44-192E-4308-ADC3-E7209E741CD4}"/>
                    </a:ext>
                  </a:extLst>
                </p:cNvPr>
                <p:cNvSpPr/>
                <p:nvPr/>
              </p:nvSpPr>
              <p:spPr>
                <a:xfrm>
                  <a:off x="6286500" y="3133911"/>
                  <a:ext cx="5228329" cy="673005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/>
                    <a:t>Time-Driven Dynamics</a:t>
                  </a:r>
                </a:p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i="1" dirty="0"/>
                    <a:t>   with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i="1" dirty="0"/>
                    <a:t>   and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F366E44-192E-4308-ADC3-E7209E741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0" y="3133911"/>
                  <a:ext cx="5228329" cy="673005"/>
                </a:xfrm>
                <a:prstGeom prst="rect">
                  <a:avLst/>
                </a:prstGeom>
                <a:blipFill>
                  <a:blip r:embed="rId5"/>
                  <a:stretch>
                    <a:fillRect t="-4464" r="-930" b="-9821"/>
                  </a:stretch>
                </a:blipFill>
                <a:ln>
                  <a:solidFill>
                    <a:srgbClr val="FF0000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C20AF9-6563-4FFB-9189-D0BDCF1DFB0E}"/>
                </a:ext>
              </a:extLst>
            </p:cNvPr>
            <p:cNvSpPr txBox="1"/>
            <p:nvPr/>
          </p:nvSpPr>
          <p:spPr>
            <a:xfrm>
              <a:off x="6286500" y="3285747"/>
              <a:ext cx="106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and: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EFB560B2-0997-4EB8-AD72-1D7F60E69D2C}"/>
                </a:ext>
              </a:extLst>
            </p:cNvPr>
            <p:cNvSpPr/>
            <p:nvPr/>
          </p:nvSpPr>
          <p:spPr>
            <a:xfrm>
              <a:off x="6832048" y="3193762"/>
              <a:ext cx="149777" cy="558403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AADD9D28-3BA6-4439-9D2B-889D8B7C4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148034"/>
                  </p:ext>
                </p:extLst>
              </p:nvPr>
            </p:nvGraphicFramePr>
            <p:xfrm>
              <a:off x="6286502" y="1212243"/>
              <a:ext cx="3812094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3224">
                      <a:extLst>
                        <a:ext uri="{9D8B030D-6E8A-4147-A177-3AD203B41FA5}">
                          <a16:colId xmlns:a16="http://schemas.microsoft.com/office/drawing/2014/main" val="1158251242"/>
                        </a:ext>
                      </a:extLst>
                    </a:gridCol>
                    <a:gridCol w="3318870">
                      <a:extLst>
                        <a:ext uri="{9D8B030D-6E8A-4147-A177-3AD203B41FA5}">
                          <a16:colId xmlns:a16="http://schemas.microsoft.com/office/drawing/2014/main" val="24509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of jobs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176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departure times</a:t>
                          </a:r>
                          <a:endParaRPr lang="en-US" b="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32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control inputs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1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Penalty on waiting times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Departure time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6669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Physical state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Required quality level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01626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Waiting time (of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baseline="30000" dirty="0" err="1"/>
                            <a:t>th</a:t>
                          </a:r>
                          <a:r>
                            <a:rPr lang="en-US" dirty="0"/>
                            <a:t> job)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5365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AADD9D28-3BA6-4439-9D2B-889D8B7C4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148034"/>
                  </p:ext>
                </p:extLst>
              </p:nvPr>
            </p:nvGraphicFramePr>
            <p:xfrm>
              <a:off x="6286502" y="1212243"/>
              <a:ext cx="3812094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3224">
                      <a:extLst>
                        <a:ext uri="{9D8B030D-6E8A-4147-A177-3AD203B41FA5}">
                          <a16:colId xmlns:a16="http://schemas.microsoft.com/office/drawing/2014/main" val="1158251242"/>
                        </a:ext>
                      </a:extLst>
                    </a:gridCol>
                    <a:gridCol w="3318870">
                      <a:extLst>
                        <a:ext uri="{9D8B030D-6E8A-4147-A177-3AD203B41FA5}">
                          <a16:colId xmlns:a16="http://schemas.microsoft.com/office/drawing/2014/main" val="245098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8197" r="-675309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of jobs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176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108197" r="-675309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departure times</a:t>
                          </a:r>
                          <a:endParaRPr lang="en-US" b="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32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208197" r="-67530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Penalty on control inputs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13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308197" r="-67530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Penalty on waiting times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59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408197" r="-67530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408197" r="-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669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508197" r="-67530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508197" r="-36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608197" r="-6753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608197" r="-36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626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235" t="-708197" r="-6753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046" t="-708197" r="-36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365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D6865-2455-4F6A-86A9-51CD5C01CEAD}"/>
              </a:ext>
            </a:extLst>
          </p:cNvPr>
          <p:cNvCxnSpPr>
            <a:cxnSpLocks/>
          </p:cNvCxnSpPr>
          <p:nvPr/>
        </p:nvCxnSpPr>
        <p:spPr>
          <a:xfrm>
            <a:off x="6096000" y="1000125"/>
            <a:ext cx="0" cy="3406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787366-D506-4B86-A2F9-BB4C26895535}"/>
              </a:ext>
            </a:extLst>
          </p:cNvPr>
          <p:cNvCxnSpPr>
            <a:cxnSpLocks/>
          </p:cNvCxnSpPr>
          <p:nvPr/>
        </p:nvCxnSpPr>
        <p:spPr>
          <a:xfrm>
            <a:off x="523875" y="1000677"/>
            <a:ext cx="0" cy="3406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Shirantha Welikala</dc:creator>
  <cp:lastModifiedBy>Shirantha Welikala</cp:lastModifiedBy>
  <cp:revision>49</cp:revision>
  <dcterms:created xsi:type="dcterms:W3CDTF">2019-05-16T01:58:15Z</dcterms:created>
  <dcterms:modified xsi:type="dcterms:W3CDTF">2019-05-16T19:59:58Z</dcterms:modified>
</cp:coreProperties>
</file>