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4E77C-C6EC-45BA-AD4B-E90CC312C189}" v="230" dt="2024-03-15T15:08:1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451" y="-1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antha Welikala" userId="db54e008-711c-4d3f-988a-02c048f6cd69" providerId="ADAL" clId="{6224E77C-C6EC-45BA-AD4B-E90CC312C189}"/>
    <pc:docChg chg="undo custSel addSld modSld">
      <pc:chgData name="Shirantha Welikala" userId="db54e008-711c-4d3f-988a-02c048f6cd69" providerId="ADAL" clId="{6224E77C-C6EC-45BA-AD4B-E90CC312C189}" dt="2024-03-15T15:08:33.162" v="593" actId="732"/>
      <pc:docMkLst>
        <pc:docMk/>
      </pc:docMkLst>
      <pc:sldChg chg="addSp delSp modSp new mod">
        <pc:chgData name="Shirantha Welikala" userId="db54e008-711c-4d3f-988a-02c048f6cd69" providerId="ADAL" clId="{6224E77C-C6EC-45BA-AD4B-E90CC312C189}" dt="2024-03-15T15:08:33.162" v="593" actId="732"/>
        <pc:sldMkLst>
          <pc:docMk/>
          <pc:sldMk cId="1481535768" sldId="257"/>
        </pc:sldMkLst>
        <pc:spChg chg="del">
          <ac:chgData name="Shirantha Welikala" userId="db54e008-711c-4d3f-988a-02c048f6cd69" providerId="ADAL" clId="{6224E77C-C6EC-45BA-AD4B-E90CC312C189}" dt="2024-03-15T14:10:50.510" v="1" actId="478"/>
          <ac:spMkLst>
            <pc:docMk/>
            <pc:sldMk cId="1481535768" sldId="257"/>
            <ac:spMk id="2" creationId="{2D0A6236-D3BD-C7C0-9171-1509AED79792}"/>
          </ac:spMkLst>
        </pc:spChg>
        <pc:spChg chg="del">
          <ac:chgData name="Shirantha Welikala" userId="db54e008-711c-4d3f-988a-02c048f6cd69" providerId="ADAL" clId="{6224E77C-C6EC-45BA-AD4B-E90CC312C189}" dt="2024-03-15T14:10:50.510" v="1" actId="478"/>
          <ac:spMkLst>
            <pc:docMk/>
            <pc:sldMk cId="1481535768" sldId="257"/>
            <ac:spMk id="3" creationId="{1EC7E3F9-3048-6C92-1CF9-67F6A3DB31B3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5" creationId="{E0B08F0E-02D5-B5BD-A8F6-43B16EA175E0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6" creationId="{DA804E11-309C-9038-7E6E-2BEB6F1AD42A}"/>
          </ac:spMkLst>
        </pc:spChg>
        <pc:spChg chg="mod">
          <ac:chgData name="Shirantha Welikala" userId="db54e008-711c-4d3f-988a-02c048f6cd69" providerId="ADAL" clId="{6224E77C-C6EC-45BA-AD4B-E90CC312C189}" dt="2024-03-15T14:13:25.081" v="33" actId="207"/>
          <ac:spMkLst>
            <pc:docMk/>
            <pc:sldMk cId="1481535768" sldId="257"/>
            <ac:spMk id="7" creationId="{03D95751-A7EB-1483-5754-939B159BB3EB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8" creationId="{84494F63-0925-8D92-5290-CD146248FCAB}"/>
          </ac:spMkLst>
        </pc:spChg>
        <pc:spChg chg="mod">
          <ac:chgData name="Shirantha Welikala" userId="db54e008-711c-4d3f-988a-02c048f6cd69" providerId="ADAL" clId="{6224E77C-C6EC-45BA-AD4B-E90CC312C189}" dt="2024-03-15T14:13:35.871" v="37"/>
          <ac:spMkLst>
            <pc:docMk/>
            <pc:sldMk cId="1481535768" sldId="257"/>
            <ac:spMk id="9" creationId="{139393B9-FB5F-2D5F-890C-70F543AD43CD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12" creationId="{BBC56FF9-D1CB-791E-017E-55A6AE8F12F6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13" creationId="{A47881E2-F1DD-EA0C-E50D-DEC394A1FBBE}"/>
          </ac:spMkLst>
        </pc:spChg>
        <pc:spChg chg="del mod">
          <ac:chgData name="Shirantha Welikala" userId="db54e008-711c-4d3f-988a-02c048f6cd69" providerId="ADAL" clId="{6224E77C-C6EC-45BA-AD4B-E90CC312C189}" dt="2024-03-15T14:13:16.245" v="31" actId="478"/>
          <ac:spMkLst>
            <pc:docMk/>
            <pc:sldMk cId="1481535768" sldId="257"/>
            <ac:spMk id="14" creationId="{7892F76D-8373-9FBD-126B-8572B2B308A1}"/>
          </ac:spMkLst>
        </pc:spChg>
        <pc:spChg chg="del mod">
          <ac:chgData name="Shirantha Welikala" userId="db54e008-711c-4d3f-988a-02c048f6cd69" providerId="ADAL" clId="{6224E77C-C6EC-45BA-AD4B-E90CC312C189}" dt="2024-03-15T14:13:34.231" v="36" actId="478"/>
          <ac:spMkLst>
            <pc:docMk/>
            <pc:sldMk cId="1481535768" sldId="257"/>
            <ac:spMk id="15" creationId="{0DDCB253-18B7-4E7E-24F7-C4AF54345766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16" creationId="{73F37FD5-8333-BF9D-CD05-76425A9C408E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18" creationId="{8DBADC26-70AA-203A-5708-861466E639AF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19" creationId="{D4D85AB8-004B-6A9E-328A-8ED5FC8771DA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21" creationId="{FFEEBF6E-C96B-7DDC-2C8B-144574BCC143}"/>
          </ac:spMkLst>
        </pc:spChg>
        <pc:spChg chg="mod">
          <ac:chgData name="Shirantha Welikala" userId="db54e008-711c-4d3f-988a-02c048f6cd69" providerId="ADAL" clId="{6224E77C-C6EC-45BA-AD4B-E90CC312C189}" dt="2024-03-15T14:10:51.767" v="2"/>
          <ac:spMkLst>
            <pc:docMk/>
            <pc:sldMk cId="1481535768" sldId="257"/>
            <ac:spMk id="22" creationId="{6D647467-88FA-0DE2-02C4-2E6E90EB62F0}"/>
          </ac:spMkLst>
        </pc:spChg>
        <pc:spChg chg="add mod or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24" creationId="{86CD1B4E-70F7-14D2-150C-B6E9C85C78C1}"/>
          </ac:spMkLst>
        </pc:spChg>
        <pc:spChg chg="add del mod">
          <ac:chgData name="Shirantha Welikala" userId="db54e008-711c-4d3f-988a-02c048f6cd69" providerId="ADAL" clId="{6224E77C-C6EC-45BA-AD4B-E90CC312C189}" dt="2024-03-15T14:28:33.574" v="130"/>
          <ac:spMkLst>
            <pc:docMk/>
            <pc:sldMk cId="1481535768" sldId="257"/>
            <ac:spMk id="25" creationId="{F639A7AA-4739-DC70-BE6C-393FDE7234D7}"/>
          </ac:spMkLst>
        </pc:spChg>
        <pc:spChg chg="add del mod">
          <ac:chgData name="Shirantha Welikala" userId="db54e008-711c-4d3f-988a-02c048f6cd69" providerId="ADAL" clId="{6224E77C-C6EC-45BA-AD4B-E90CC312C189}" dt="2024-03-15T14:17:37.744" v="48" actId="478"/>
          <ac:spMkLst>
            <pc:docMk/>
            <pc:sldMk cId="1481535768" sldId="257"/>
            <ac:spMk id="26" creationId="{5FDA351C-8271-F740-9E3F-DA56CF2CE29E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27" creationId="{DB97F218-69C8-B782-2A88-6564CF145BA6}"/>
          </ac:spMkLst>
        </pc:spChg>
        <pc:spChg chg="add del mod">
          <ac:chgData name="Shirantha Welikala" userId="db54e008-711c-4d3f-988a-02c048f6cd69" providerId="ADAL" clId="{6224E77C-C6EC-45BA-AD4B-E90CC312C189}" dt="2024-03-15T14:45:05.572" v="253"/>
          <ac:spMkLst>
            <pc:docMk/>
            <pc:sldMk cId="1481535768" sldId="257"/>
            <ac:spMk id="28" creationId="{E5E1C850-FD2D-FAED-B916-7CAD15BCD133}"/>
          </ac:spMkLst>
        </pc:spChg>
        <pc:spChg chg="add mod or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29" creationId="{C301B0B7-FAC4-9C7A-3335-99AA7B4FEA9A}"/>
          </ac:spMkLst>
        </pc:spChg>
        <pc:spChg chg="add del mod">
          <ac:chgData name="Shirantha Welikala" userId="db54e008-711c-4d3f-988a-02c048f6cd69" providerId="ADAL" clId="{6224E77C-C6EC-45BA-AD4B-E90CC312C189}" dt="2024-03-15T14:20:18.320" v="93" actId="478"/>
          <ac:spMkLst>
            <pc:docMk/>
            <pc:sldMk cId="1481535768" sldId="257"/>
            <ac:spMk id="30" creationId="{5EB4FDFA-B1FD-C5DF-9090-60C217B5EEE4}"/>
          </ac:spMkLst>
        </pc:spChg>
        <pc:spChg chg="add del mod">
          <ac:chgData name="Shirantha Welikala" userId="db54e008-711c-4d3f-988a-02c048f6cd69" providerId="ADAL" clId="{6224E77C-C6EC-45BA-AD4B-E90CC312C189}" dt="2024-03-15T14:41:20.240" v="208"/>
          <ac:spMkLst>
            <pc:docMk/>
            <pc:sldMk cId="1481535768" sldId="257"/>
            <ac:spMk id="31" creationId="{5F319461-22A8-E7C8-0ABA-7F445A89EC91}"/>
          </ac:spMkLst>
        </pc:spChg>
        <pc:spChg chg="add del mod">
          <ac:chgData name="Shirantha Welikala" userId="db54e008-711c-4d3f-988a-02c048f6cd69" providerId="ADAL" clId="{6224E77C-C6EC-45BA-AD4B-E90CC312C189}" dt="2024-03-15T14:33:21.691" v="158" actId="478"/>
          <ac:spMkLst>
            <pc:docMk/>
            <pc:sldMk cId="1481535768" sldId="257"/>
            <ac:spMk id="32" creationId="{C763CECF-E261-7E6D-A6BD-F9C896AB49E3}"/>
          </ac:spMkLst>
        </pc:spChg>
        <pc:spChg chg="add del mod">
          <ac:chgData name="Shirantha Welikala" userId="db54e008-711c-4d3f-988a-02c048f6cd69" providerId="ADAL" clId="{6224E77C-C6EC-45BA-AD4B-E90CC312C189}" dt="2024-03-15T14:25:48.479" v="108" actId="478"/>
          <ac:spMkLst>
            <pc:docMk/>
            <pc:sldMk cId="1481535768" sldId="257"/>
            <ac:spMk id="35" creationId="{D013D691-2DEF-A056-DAEF-5AFCA7B5339A}"/>
          </ac:spMkLst>
        </pc:spChg>
        <pc:spChg chg="add del mod">
          <ac:chgData name="Shirantha Welikala" userId="db54e008-711c-4d3f-988a-02c048f6cd69" providerId="ADAL" clId="{6224E77C-C6EC-45BA-AD4B-E90CC312C189}" dt="2024-03-15T14:28:33.574" v="130"/>
          <ac:spMkLst>
            <pc:docMk/>
            <pc:sldMk cId="1481535768" sldId="257"/>
            <ac:spMk id="46" creationId="{1B6100BD-F095-F405-B757-19BFC1455D14}"/>
          </ac:spMkLst>
        </pc:spChg>
        <pc:spChg chg="del mod">
          <ac:chgData name="Shirantha Welikala" userId="db54e008-711c-4d3f-988a-02c048f6cd69" providerId="ADAL" clId="{6224E77C-C6EC-45BA-AD4B-E90CC312C189}" dt="2024-03-15T14:40:47.502" v="196"/>
          <ac:spMkLst>
            <pc:docMk/>
            <pc:sldMk cId="1481535768" sldId="257"/>
            <ac:spMk id="47" creationId="{0341BCAC-76F5-4951-74C8-FC295EF03734}"/>
          </ac:spMkLst>
        </pc:spChg>
        <pc:spChg chg="add del mod">
          <ac:chgData name="Shirantha Welikala" userId="db54e008-711c-4d3f-988a-02c048f6cd69" providerId="ADAL" clId="{6224E77C-C6EC-45BA-AD4B-E90CC312C189}" dt="2024-03-15T14:41:20.240" v="208"/>
          <ac:spMkLst>
            <pc:docMk/>
            <pc:sldMk cId="1481535768" sldId="257"/>
            <ac:spMk id="55" creationId="{7C26CA49-6308-D36F-71CD-F225EAEB22F5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71" creationId="{B433DF93-7FA8-A564-6BFC-756DF2512EE5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72" creationId="{48D2792B-36B5-5A05-F841-97534B5917E9}"/>
          </ac:spMkLst>
        </pc:spChg>
        <pc:spChg chg="add del mod">
          <ac:chgData name="Shirantha Welikala" userId="db54e008-711c-4d3f-988a-02c048f6cd69" providerId="ADAL" clId="{6224E77C-C6EC-45BA-AD4B-E90CC312C189}" dt="2024-03-15T14:40:47.502" v="196"/>
          <ac:spMkLst>
            <pc:docMk/>
            <pc:sldMk cId="1481535768" sldId="257"/>
            <ac:spMk id="73" creationId="{95A32006-3CDD-C46E-C821-AD549AE44B3C}"/>
          </ac:spMkLst>
        </pc:spChg>
        <pc:spChg chg="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74" creationId="{8415A1E6-C501-2978-FFA3-562D187391D0}"/>
          </ac:spMkLst>
        </pc:spChg>
        <pc:spChg chg="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76" creationId="{ACE3CAB2-4C0D-D5F2-F707-77C7B5196DF5}"/>
          </ac:spMkLst>
        </pc:spChg>
        <pc:spChg chg="add del mod">
          <ac:chgData name="Shirantha Welikala" userId="db54e008-711c-4d3f-988a-02c048f6cd69" providerId="ADAL" clId="{6224E77C-C6EC-45BA-AD4B-E90CC312C189}" dt="2024-03-15T14:45:05.572" v="253"/>
          <ac:spMkLst>
            <pc:docMk/>
            <pc:sldMk cId="1481535768" sldId="257"/>
            <ac:spMk id="80" creationId="{B24624F7-4EDD-1F5F-38FD-C101D5F0F77D}"/>
          </ac:spMkLst>
        </pc:spChg>
        <pc:spChg chg="mod">
          <ac:chgData name="Shirantha Welikala" userId="db54e008-711c-4d3f-988a-02c048f6cd69" providerId="ADAL" clId="{6224E77C-C6EC-45BA-AD4B-E90CC312C189}" dt="2024-03-15T14:44:56.486" v="250"/>
          <ac:spMkLst>
            <pc:docMk/>
            <pc:sldMk cId="1481535768" sldId="257"/>
            <ac:spMk id="81" creationId="{62901A6F-68ED-0375-32C7-391AC938978F}"/>
          </ac:spMkLst>
        </pc:spChg>
        <pc:spChg chg="del mod">
          <ac:chgData name="Shirantha Welikala" userId="db54e008-711c-4d3f-988a-02c048f6cd69" providerId="ADAL" clId="{6224E77C-C6EC-45BA-AD4B-E90CC312C189}" dt="2024-03-15T14:47:51.726" v="282"/>
          <ac:spMkLst>
            <pc:docMk/>
            <pc:sldMk cId="1481535768" sldId="257"/>
            <ac:spMk id="82" creationId="{2EB4CFDB-F31F-0DAA-B27A-F8CF9F6FD489}"/>
          </ac:spMkLst>
        </pc:spChg>
        <pc:spChg chg="add del mod">
          <ac:chgData name="Shirantha Welikala" userId="db54e008-711c-4d3f-988a-02c048f6cd69" providerId="ADAL" clId="{6224E77C-C6EC-45BA-AD4B-E90CC312C189}" dt="2024-03-15T14:47:51.726" v="282"/>
          <ac:spMkLst>
            <pc:docMk/>
            <pc:sldMk cId="1481535768" sldId="257"/>
            <ac:spMk id="88" creationId="{C0C83FD1-C2DE-EBE6-03BB-04B6DF25488B}"/>
          </ac:spMkLst>
        </pc:spChg>
        <pc:spChg chg="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89" creationId="{19A773B7-AD63-4F4D-F87F-9B125EA7DB23}"/>
          </ac:spMkLst>
        </pc:spChg>
        <pc:spChg chg="add del mod">
          <ac:chgData name="Shirantha Welikala" userId="db54e008-711c-4d3f-988a-02c048f6cd69" providerId="ADAL" clId="{6224E77C-C6EC-45BA-AD4B-E90CC312C189}" dt="2024-03-15T14:48:55.940" v="284"/>
          <ac:spMkLst>
            <pc:docMk/>
            <pc:sldMk cId="1481535768" sldId="257"/>
            <ac:spMk id="90" creationId="{B2A2AED9-BA77-510F-ADC4-AAC1512E1DDE}"/>
          </ac:spMkLst>
        </pc:spChg>
        <pc:spChg chg="add del mod">
          <ac:chgData name="Shirantha Welikala" userId="db54e008-711c-4d3f-988a-02c048f6cd69" providerId="ADAL" clId="{6224E77C-C6EC-45BA-AD4B-E90CC312C189}" dt="2024-03-15T14:48:55.940" v="284"/>
          <ac:spMkLst>
            <pc:docMk/>
            <pc:sldMk cId="1481535768" sldId="257"/>
            <ac:spMk id="91" creationId="{C36EB52E-14D2-A2DB-BE71-ACBA6E00D5F8}"/>
          </ac:spMkLst>
        </pc:spChg>
        <pc:spChg chg="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2" creationId="{97BA8C39-F2E8-F132-F8BD-9388E890C2C0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3" creationId="{0DB8FF11-87EC-2B65-54CA-393F184AF282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4" creationId="{3D344FA0-06CD-2724-8D5E-556441DCB566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5" creationId="{A31314F4-65C0-172D-3E68-FE9D2BB00E40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7" creationId="{96409308-1BB8-F9F2-7F1F-568EA22E1D25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8" creationId="{1084F610-6E85-5109-C221-FF05E33118CB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99" creationId="{C2C2EF26-B4EF-5859-7634-BF778888146B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1" creationId="{EAAD476E-AE7E-E6F6-91E6-BBE16FC9B0D7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2" creationId="{B6A521BC-F3DB-5965-9B76-8ACAAE517FAB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3" creationId="{8A96151F-8C20-66E9-C155-223542B79D9B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4" creationId="{307F5AAA-96A8-777C-1592-65985F149491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5" creationId="{B36D2D33-36CC-CDE4-6E92-D9C0505EA8E4}"/>
          </ac:spMkLst>
        </pc:spChg>
        <pc:spChg chg="add mod">
          <ac:chgData name="Shirantha Welikala" userId="db54e008-711c-4d3f-988a-02c048f6cd69" providerId="ADAL" clId="{6224E77C-C6EC-45BA-AD4B-E90CC312C189}" dt="2024-03-15T15:06:51.595" v="576" actId="164"/>
          <ac:spMkLst>
            <pc:docMk/>
            <pc:sldMk cId="1481535768" sldId="257"/>
            <ac:spMk id="106" creationId="{17D54A41-4240-4A05-91B2-E210467EE080}"/>
          </ac:spMkLst>
        </pc:spChg>
        <pc:grpChg chg="add del mod">
          <ac:chgData name="Shirantha Welikala" userId="db54e008-711c-4d3f-988a-02c048f6cd69" providerId="ADAL" clId="{6224E77C-C6EC-45BA-AD4B-E90CC312C189}" dt="2024-03-15T15:06:38.775" v="575" actId="478"/>
          <ac:grpSpMkLst>
            <pc:docMk/>
            <pc:sldMk cId="1481535768" sldId="257"/>
            <ac:grpSpMk id="4" creationId="{1B6AFB0F-85A1-CFC2-C463-1E45BA98DFCE}"/>
          </ac:grpSpMkLst>
        </pc:grpChg>
        <pc:grpChg chg="add mod">
          <ac:chgData name="Shirantha Welikala" userId="db54e008-711c-4d3f-988a-02c048f6cd69" providerId="ADAL" clId="{6224E77C-C6EC-45BA-AD4B-E90CC312C189}" dt="2024-03-15T14:53:59.455" v="370" actId="164"/>
          <ac:grpSpMkLst>
            <pc:docMk/>
            <pc:sldMk cId="1481535768" sldId="257"/>
            <ac:grpSpMk id="96" creationId="{47800F56-024D-F283-189F-2FD1BF659457}"/>
          </ac:grpSpMkLst>
        </pc:grpChg>
        <pc:grpChg chg="add mod">
          <ac:chgData name="Shirantha Welikala" userId="db54e008-711c-4d3f-988a-02c048f6cd69" providerId="ADAL" clId="{6224E77C-C6EC-45BA-AD4B-E90CC312C189}" dt="2024-03-15T15:06:56.229" v="577" actId="1076"/>
          <ac:grpSpMkLst>
            <pc:docMk/>
            <pc:sldMk cId="1481535768" sldId="257"/>
            <ac:grpSpMk id="107" creationId="{3C74D708-8392-FA6B-8E05-E8AE3CCD8996}"/>
          </ac:grpSpMkLst>
        </pc:grpChg>
        <pc:picChg chg="add del mod modCrop">
          <ac:chgData name="Shirantha Welikala" userId="db54e008-711c-4d3f-988a-02c048f6cd69" providerId="ADAL" clId="{6224E77C-C6EC-45BA-AD4B-E90CC312C189}" dt="2024-03-15T15:08:12.505" v="589" actId="478"/>
          <ac:picMkLst>
            <pc:docMk/>
            <pc:sldMk cId="1481535768" sldId="257"/>
            <ac:picMk id="108" creationId="{A9BC1E8B-6929-6652-CE34-5B9770F642D2}"/>
          </ac:picMkLst>
        </pc:picChg>
        <pc:picChg chg="add mod modCrop">
          <ac:chgData name="Shirantha Welikala" userId="db54e008-711c-4d3f-988a-02c048f6cd69" providerId="ADAL" clId="{6224E77C-C6EC-45BA-AD4B-E90CC312C189}" dt="2024-03-15T15:08:33.162" v="593" actId="732"/>
          <ac:picMkLst>
            <pc:docMk/>
            <pc:sldMk cId="1481535768" sldId="257"/>
            <ac:picMk id="109" creationId="{1266A6FF-F78C-9C42-4A5A-77304DB4752A}"/>
          </ac:picMkLst>
        </pc:picChg>
        <pc:cxnChg chg="mod">
          <ac:chgData name="Shirantha Welikala" userId="db54e008-711c-4d3f-988a-02c048f6cd69" providerId="ADAL" clId="{6224E77C-C6EC-45BA-AD4B-E90CC312C189}" dt="2024-03-15T15:06:38.775" v="575" actId="478"/>
          <ac:cxnSpMkLst>
            <pc:docMk/>
            <pc:sldMk cId="1481535768" sldId="257"/>
            <ac:cxnSpMk id="10" creationId="{C920A988-7D3A-81B2-FD86-B1469CC28FBC}"/>
          </ac:cxnSpMkLst>
        </pc:cxnChg>
        <pc:cxnChg chg="mod">
          <ac:chgData name="Shirantha Welikala" userId="db54e008-711c-4d3f-988a-02c048f6cd69" providerId="ADAL" clId="{6224E77C-C6EC-45BA-AD4B-E90CC312C189}" dt="2024-03-15T15:06:38.775" v="575" actId="478"/>
          <ac:cxnSpMkLst>
            <pc:docMk/>
            <pc:sldMk cId="1481535768" sldId="257"/>
            <ac:cxnSpMk id="11" creationId="{42C84FDF-6A67-909F-D235-C275DD726517}"/>
          </ac:cxnSpMkLst>
        </pc:cxnChg>
        <pc:cxnChg chg="mod">
          <ac:chgData name="Shirantha Welikala" userId="db54e008-711c-4d3f-988a-02c048f6cd69" providerId="ADAL" clId="{6224E77C-C6EC-45BA-AD4B-E90CC312C189}" dt="2024-03-15T15:06:38.775" v="575" actId="478"/>
          <ac:cxnSpMkLst>
            <pc:docMk/>
            <pc:sldMk cId="1481535768" sldId="257"/>
            <ac:cxnSpMk id="17" creationId="{BB966BC1-BE7D-2217-F343-3D23318E75E7}"/>
          </ac:cxnSpMkLst>
        </pc:cxnChg>
        <pc:cxnChg chg="mod">
          <ac:chgData name="Shirantha Welikala" userId="db54e008-711c-4d3f-988a-02c048f6cd69" providerId="ADAL" clId="{6224E77C-C6EC-45BA-AD4B-E90CC312C189}" dt="2024-03-15T15:06:38.775" v="575" actId="478"/>
          <ac:cxnSpMkLst>
            <pc:docMk/>
            <pc:sldMk cId="1481535768" sldId="257"/>
            <ac:cxnSpMk id="20" creationId="{42E4C31F-D89C-EAA7-4D23-A85CE476D5FC}"/>
          </ac:cxnSpMkLst>
        </pc:cxnChg>
        <pc:cxnChg chg="mod">
          <ac:chgData name="Shirantha Welikala" userId="db54e008-711c-4d3f-988a-02c048f6cd69" providerId="ADAL" clId="{6224E77C-C6EC-45BA-AD4B-E90CC312C189}" dt="2024-03-15T15:06:38.775" v="575" actId="478"/>
          <ac:cxnSpMkLst>
            <pc:docMk/>
            <pc:sldMk cId="1481535768" sldId="257"/>
            <ac:cxnSpMk id="23" creationId="{9A34B87D-2762-D839-FB2D-360BD996A0A5}"/>
          </ac:cxnSpMkLst>
        </pc:cxnChg>
        <pc:cxnChg chg="add del mod">
          <ac:chgData name="Shirantha Welikala" userId="db54e008-711c-4d3f-988a-02c048f6cd69" providerId="ADAL" clId="{6224E77C-C6EC-45BA-AD4B-E90CC312C189}" dt="2024-03-15T15:06:59.105" v="578" actId="478"/>
          <ac:cxnSpMkLst>
            <pc:docMk/>
            <pc:sldMk cId="1481535768" sldId="257"/>
            <ac:cxnSpMk id="34" creationId="{4615251F-A9D1-8179-B782-C7D13E64B2DF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37" creationId="{6C6CDDF7-D47D-599D-48AB-E199D8A2988A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40" creationId="{E469C4FB-B167-9836-CB76-F313A44028B0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48" creationId="{A5327EB7-FF9E-DFAA-6A89-18BDD83C06BC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51" creationId="{6F8C0611-625D-012C-CC2A-6691EA8C060B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54" creationId="{874AFDED-32B1-ECF7-ACA7-B3CA3032BAF5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57" creationId="{69B24723-01D6-7559-3BF2-7488494A4A3C}"/>
          </ac:cxnSpMkLst>
        </pc:cxnChg>
        <pc:cxnChg chg="add mod">
          <ac:chgData name="Shirantha Welikala" userId="db54e008-711c-4d3f-988a-02c048f6cd69" providerId="ADAL" clId="{6224E77C-C6EC-45BA-AD4B-E90CC312C189}" dt="2024-03-15T15:06:51.595" v="576" actId="164"/>
          <ac:cxnSpMkLst>
            <pc:docMk/>
            <pc:sldMk cId="1481535768" sldId="257"/>
            <ac:cxnSpMk id="85" creationId="{B26131B7-F9AF-FEFA-6173-ECA1473550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168-82A7-4010-BC56-199A1943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84F5-A510-4DFE-8929-E9F51B7C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FDFA-02F6-4DF2-88DB-56ACBC7A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2904-5AF2-4C39-BAC7-F6230479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4081-C3A5-45AB-8F94-DF503333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5B-1C5B-40C6-A5CD-70A66CD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6EDF-3DD2-4C3C-8D69-170FFF8C8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A34-B4D5-49AD-8485-47BCE4E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388D-2F53-4E19-9A51-F5080746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E27-B154-4A54-BB61-F85116B4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0C1DC-45AF-4442-936D-6967776B5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A080-1A6E-48F1-8D4D-074A0874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CE7-044D-4ACE-A757-1C210F28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25A4-E87C-4E8E-B929-645424BA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6916-1234-4128-A3FA-C36D87DB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CDF6-AD26-43BD-8466-69A85365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9514-3E75-4A37-A058-25881AA1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79BA-99B8-420E-8CEE-B2DE3FF6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E445-45E8-444B-8470-7B7F6CE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AA37-0B0C-46CF-A003-2B483A3F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6715-CCFF-4555-AC13-9505BF8B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60A32-7D43-4B07-8C21-201B3D46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812F-1AA4-4F0F-B717-25616364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D48A-6252-4982-8B1F-AF69D95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E8E3-7A91-4563-9F32-11A9AA0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DDD-73D6-4D04-ABC8-445AE54E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FC30-7913-40EB-8FE2-3B05251C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7AC4D-160C-41D0-A634-EC983D75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2D64-99DC-46C0-9F46-9FB765C8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6440-9976-4C74-945B-2FCBFAF5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DEA-1CFB-4FD3-BA35-586E1B6A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85EB-D1FD-4754-AA15-486AF32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6743-792F-4314-B1A4-9E7B2F09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9552-C090-44EF-8685-FC057DC3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183F0-42C6-4B7D-903C-19603F9A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3B870-ED05-4A98-BD28-7BC69E680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A12D6-A03E-471F-B47D-1E57FA91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4B507-376B-4E0F-A52E-4C599C58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AABA6-F647-4341-987B-93085783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81ED-B396-4890-A558-2F105B62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1C467-5717-416C-A3E5-EE7006C5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2AA75-F3AA-49BC-BC29-6E8652B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C90BC-E6F9-4D14-9C98-75436F8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7F952-4626-4988-93CE-10D7CDD6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D1B95-AC04-4983-9F22-5C29703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CD24-B338-4C75-A19D-96171F9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8C27-13D4-4C67-8538-B80F9BEC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797E-B30F-4471-8B0F-34D30AE4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19CE-1731-4224-AC10-E7693B07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FAECA-4439-4E44-9375-C454AB0D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F48F1-1F7A-4FFC-823E-9DA6075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2C56-31A5-4278-8E03-96083735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826-8E13-44C6-920E-2ECFCDF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C8F2E-FC0E-4159-996F-799EF6940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F4A9A-0CED-4AA0-A038-C128523D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BCC6-F962-4617-9508-7C250C79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C05C6-0D7A-48AD-B61D-5063E046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4D55C-DA49-46ED-8B47-E9B521E0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EE8B2-5819-4E75-884A-1BD5CE05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9D43-D327-4377-9EA9-F04E89B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9671-0E67-498E-B42F-0D983DFAD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3C10-A573-4731-83D7-5AABA7A79EA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5993-2746-45AD-857D-CC35FD520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D658-D075-4DFB-AF47-4B9F19A30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2A59-0F67-4114-80E0-F051716A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37D3E-6FBE-49CB-967D-0D7239E0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1" y="921482"/>
            <a:ext cx="3231160" cy="3298222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6A904F0-5FEA-4E63-963C-98A20B868066}"/>
              </a:ext>
            </a:extLst>
          </p:cNvPr>
          <p:cNvGrpSpPr/>
          <p:nvPr/>
        </p:nvGrpSpPr>
        <p:grpSpPr>
          <a:xfrm>
            <a:off x="4724054" y="1125562"/>
            <a:ext cx="2992808" cy="3094142"/>
            <a:chOff x="4724054" y="1125562"/>
            <a:chExt cx="2992808" cy="30941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303882-C5BD-458C-BB97-162D7CEFADEB}"/>
                </a:ext>
              </a:extLst>
            </p:cNvPr>
            <p:cNvSpPr/>
            <p:nvPr/>
          </p:nvSpPr>
          <p:spPr>
            <a:xfrm>
              <a:off x="4724054" y="1125606"/>
              <a:ext cx="2991196" cy="30940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A3E4EA-1AD6-4A02-BBEF-78C859C515B8}"/>
                </a:ext>
              </a:extLst>
            </p:cNvPr>
            <p:cNvSpPr/>
            <p:nvPr/>
          </p:nvSpPr>
          <p:spPr>
            <a:xfrm>
              <a:off x="4724054" y="1125562"/>
              <a:ext cx="2559142" cy="2509179"/>
            </a:xfrm>
            <a:custGeom>
              <a:avLst/>
              <a:gdLst>
                <a:gd name="connsiteX0" fmla="*/ 421041 w 2559142"/>
                <a:gd name="connsiteY0" fmla="*/ 0 h 2509179"/>
                <a:gd name="connsiteX1" fmla="*/ 1835253 w 2559142"/>
                <a:gd name="connsiteY1" fmla="*/ 0 h 2509179"/>
                <a:gd name="connsiteX2" fmla="*/ 1679127 w 2559142"/>
                <a:gd name="connsiteY2" fmla="*/ 769 h 2509179"/>
                <a:gd name="connsiteX3" fmla="*/ 1483865 w 2559142"/>
                <a:gd name="connsiteY3" fmla="*/ 450826 h 2509179"/>
                <a:gd name="connsiteX4" fmla="*/ 2376939 w 2559142"/>
                <a:gd name="connsiteY4" fmla="*/ 457100 h 2509179"/>
                <a:gd name="connsiteX5" fmla="*/ 2393598 w 2559142"/>
                <a:gd name="connsiteY5" fmla="*/ 483793 h 2509179"/>
                <a:gd name="connsiteX6" fmla="*/ 2559142 w 2559142"/>
                <a:gd name="connsiteY6" fmla="*/ 1137579 h 2509179"/>
                <a:gd name="connsiteX7" fmla="*/ 2531276 w 2559142"/>
                <a:gd name="connsiteY7" fmla="*/ 1414004 h 2509179"/>
                <a:gd name="connsiteX8" fmla="*/ 2508918 w 2559142"/>
                <a:gd name="connsiteY8" fmla="*/ 1500957 h 2509179"/>
                <a:gd name="connsiteX9" fmla="*/ 1483865 w 2559142"/>
                <a:gd name="connsiteY9" fmla="*/ 1500957 h 2509179"/>
                <a:gd name="connsiteX10" fmla="*/ 1807715 w 2559142"/>
                <a:gd name="connsiteY10" fmla="*/ 1915294 h 2509179"/>
                <a:gd name="connsiteX11" fmla="*/ 1983863 w 2559142"/>
                <a:gd name="connsiteY11" fmla="*/ 2252912 h 2509179"/>
                <a:gd name="connsiteX12" fmla="*/ 1954417 w 2559142"/>
                <a:gd name="connsiteY12" fmla="*/ 2274931 h 2509179"/>
                <a:gd name="connsiteX13" fmla="*/ 1187542 w 2559142"/>
                <a:gd name="connsiteY13" fmla="*/ 2509179 h 2509179"/>
                <a:gd name="connsiteX14" fmla="*/ 1067048 w 2559142"/>
                <a:gd name="connsiteY14" fmla="*/ 2501578 h 2509179"/>
                <a:gd name="connsiteX15" fmla="*/ 917127 w 2559142"/>
                <a:gd name="connsiteY15" fmla="*/ 1917676 h 2509179"/>
                <a:gd name="connsiteX16" fmla="*/ 738688 w 2559142"/>
                <a:gd name="connsiteY16" fmla="*/ 2431585 h 2509179"/>
                <a:gd name="connsiteX17" fmla="*/ 684611 w 2559142"/>
                <a:gd name="connsiteY17" fmla="*/ 2414040 h 2509179"/>
                <a:gd name="connsiteX18" fmla="*/ 50190 w 2559142"/>
                <a:gd name="connsiteY18" fmla="*/ 1904454 h 2509179"/>
                <a:gd name="connsiteX19" fmla="*/ 0 w 2559142"/>
                <a:gd name="connsiteY19" fmla="*/ 1821839 h 2509179"/>
                <a:gd name="connsiteX20" fmla="*/ 0 w 2559142"/>
                <a:gd name="connsiteY20" fmla="*/ 453319 h 2509179"/>
                <a:gd name="connsiteX21" fmla="*/ 50190 w 2559142"/>
                <a:gd name="connsiteY21" fmla="*/ 370704 h 2509179"/>
                <a:gd name="connsiteX22" fmla="*/ 420668 w 2559142"/>
                <a:gd name="connsiteY22" fmla="*/ 227 h 250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59142" h="2509179">
                  <a:moveTo>
                    <a:pt x="421041" y="0"/>
                  </a:moveTo>
                  <a:lnTo>
                    <a:pt x="1835253" y="0"/>
                  </a:lnTo>
                  <a:lnTo>
                    <a:pt x="1679127" y="769"/>
                  </a:lnTo>
                  <a:lnTo>
                    <a:pt x="1483865" y="450826"/>
                  </a:lnTo>
                  <a:lnTo>
                    <a:pt x="2376939" y="457100"/>
                  </a:lnTo>
                  <a:lnTo>
                    <a:pt x="2393598" y="483793"/>
                  </a:lnTo>
                  <a:cubicBezTo>
                    <a:pt x="2499173" y="678140"/>
                    <a:pt x="2559142" y="900856"/>
                    <a:pt x="2559142" y="1137579"/>
                  </a:cubicBezTo>
                  <a:cubicBezTo>
                    <a:pt x="2559142" y="1232268"/>
                    <a:pt x="2549547" y="1324717"/>
                    <a:pt x="2531276" y="1414004"/>
                  </a:cubicBezTo>
                  <a:lnTo>
                    <a:pt x="2508918" y="1500957"/>
                  </a:lnTo>
                  <a:lnTo>
                    <a:pt x="1483865" y="1500957"/>
                  </a:lnTo>
                  <a:lnTo>
                    <a:pt x="1807715" y="1915294"/>
                  </a:lnTo>
                  <a:lnTo>
                    <a:pt x="1983863" y="2252912"/>
                  </a:lnTo>
                  <a:lnTo>
                    <a:pt x="1954417" y="2274931"/>
                  </a:lnTo>
                  <a:cubicBezTo>
                    <a:pt x="1735508" y="2422823"/>
                    <a:pt x="1471610" y="2509179"/>
                    <a:pt x="1187542" y="2509179"/>
                  </a:cubicBezTo>
                  <a:lnTo>
                    <a:pt x="1067048" y="2501578"/>
                  </a:lnTo>
                  <a:lnTo>
                    <a:pt x="917127" y="1917676"/>
                  </a:lnTo>
                  <a:lnTo>
                    <a:pt x="738688" y="2431585"/>
                  </a:lnTo>
                  <a:lnTo>
                    <a:pt x="684611" y="2414040"/>
                  </a:lnTo>
                  <a:cubicBezTo>
                    <a:pt x="425069" y="2311697"/>
                    <a:pt x="204244" y="2132484"/>
                    <a:pt x="50190" y="1904454"/>
                  </a:cubicBezTo>
                  <a:lnTo>
                    <a:pt x="0" y="1821839"/>
                  </a:lnTo>
                  <a:lnTo>
                    <a:pt x="0" y="453319"/>
                  </a:lnTo>
                  <a:lnTo>
                    <a:pt x="50190" y="370704"/>
                  </a:lnTo>
                  <a:cubicBezTo>
                    <a:pt x="148785" y="224765"/>
                    <a:pt x="274728" y="98821"/>
                    <a:pt x="420668" y="22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8CDB6E-D308-4506-A322-F4D57852726C}"/>
                </a:ext>
              </a:extLst>
            </p:cNvPr>
            <p:cNvSpPr/>
            <p:nvPr/>
          </p:nvSpPr>
          <p:spPr>
            <a:xfrm>
              <a:off x="6211132" y="1583242"/>
              <a:ext cx="1325880" cy="104241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704381-AA12-45D1-BE20-2B89704FBF29}"/>
                </a:ext>
              </a:extLst>
            </p:cNvPr>
            <p:cNvSpPr/>
            <p:nvPr/>
          </p:nvSpPr>
          <p:spPr>
            <a:xfrm>
              <a:off x="5888736" y="224028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1DAA5604-8D09-47DD-97A7-36AEBD84F14D}"/>
                </a:ext>
              </a:extLst>
            </p:cNvPr>
            <p:cNvSpPr/>
            <p:nvPr/>
          </p:nvSpPr>
          <p:spPr>
            <a:xfrm rot="10800000">
              <a:off x="5645223" y="3046282"/>
              <a:ext cx="1211062" cy="1042416"/>
            </a:xfrm>
            <a:prstGeom prst="trapezoid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158192-EFB8-4655-8EC7-05A45109EEF5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H="1" flipV="1">
              <a:off x="5927760" y="2279304"/>
              <a:ext cx="283372" cy="3543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49FC9-0F20-426F-8D53-EA31E9D7177D}"/>
                </a:ext>
              </a:extLst>
            </p:cNvPr>
            <p:cNvCxnSpPr>
              <a:cxnSpLocks/>
              <a:stCxn id="41" idx="15"/>
              <a:endCxn id="10" idx="3"/>
            </p:cNvCxnSpPr>
            <p:nvPr/>
          </p:nvCxnSpPr>
          <p:spPr>
            <a:xfrm flipV="1">
              <a:off x="5641181" y="2279304"/>
              <a:ext cx="254251" cy="76393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7122AD5-9352-4815-AD23-84D5D5909CD2}"/>
                    </a:ext>
                  </a:extLst>
                </p:cNvPr>
                <p:cNvSpPr txBox="1"/>
                <p:nvPr/>
              </p:nvSpPr>
              <p:spPr>
                <a:xfrm>
                  <a:off x="5656717" y="2023663"/>
                  <a:ext cx="3077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7122AD5-9352-4815-AD23-84D5D5909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17" y="2023663"/>
                  <a:ext cx="307767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ABCF6EB-0FE0-4B68-BA1D-B281DAE2288B}"/>
                    </a:ext>
                  </a:extLst>
                </p:cNvPr>
                <p:cNvSpPr txBox="1"/>
                <p:nvPr/>
              </p:nvSpPr>
              <p:spPr>
                <a:xfrm>
                  <a:off x="4785942" y="1245469"/>
                  <a:ext cx="11785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u="sng" dirty="0"/>
                    <a:t>Visibility Region</a:t>
                  </a:r>
                  <a:endParaRPr lang="en-US" sz="1000" b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ABCF6EB-0FE0-4B68-BA1D-B281DAE2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942" y="1245469"/>
                  <a:ext cx="1178542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D01DF50-6D95-4FFE-BB6B-9E89F984F8F2}"/>
                    </a:ext>
                  </a:extLst>
                </p:cNvPr>
                <p:cNvSpPr txBox="1"/>
                <p:nvPr/>
              </p:nvSpPr>
              <p:spPr>
                <a:xfrm>
                  <a:off x="6458703" y="1826169"/>
                  <a:ext cx="1178542" cy="572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000" b="0" u="sng" dirty="0"/>
                    <a:t>Obstacle 1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D01DF50-6D95-4FFE-BB6B-9E89F984F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703" y="1826169"/>
                  <a:ext cx="1178542" cy="5727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C0663FD-68B2-4000-8584-CA4D9F450660}"/>
                    </a:ext>
                  </a:extLst>
                </p:cNvPr>
                <p:cNvSpPr txBox="1"/>
                <p:nvPr/>
              </p:nvSpPr>
              <p:spPr>
                <a:xfrm>
                  <a:off x="5677743" y="3521309"/>
                  <a:ext cx="1178542" cy="572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000" b="0" u="sng" dirty="0"/>
                    <a:t>Obstacle 2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C0663FD-68B2-4000-8584-CA4D9F450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43" y="3521309"/>
                  <a:ext cx="1178542" cy="5727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267186-A5C7-41A7-9085-5D8607729CA4}"/>
                    </a:ext>
                  </a:extLst>
                </p:cNvPr>
                <p:cNvSpPr txBox="1"/>
                <p:nvPr/>
              </p:nvSpPr>
              <p:spPr>
                <a:xfrm>
                  <a:off x="4893046" y="1937417"/>
                  <a:ext cx="81225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u="sng" dirty="0"/>
                    <a:t>Location of Agent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000" dirty="0"/>
                    <a:t> :</a:t>
                  </a: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267186-A5C7-41A7-9085-5D8607729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46" y="1937417"/>
                  <a:ext cx="812255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3BCFE22-EBFD-4CFA-9DD8-04F915BCACD9}"/>
                </a:ext>
              </a:extLst>
            </p:cNvPr>
            <p:cNvCxnSpPr>
              <a:cxnSpLocks/>
              <a:stCxn id="10" idx="2"/>
              <a:endCxn id="41" idx="18"/>
            </p:cNvCxnSpPr>
            <p:nvPr/>
          </p:nvCxnSpPr>
          <p:spPr>
            <a:xfrm flipH="1">
              <a:off x="4774244" y="2263140"/>
              <a:ext cx="1114492" cy="766876"/>
            </a:xfrm>
            <a:prstGeom prst="straightConnector1">
              <a:avLst/>
            </a:prstGeom>
            <a:ln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4A458DA-0BBC-410C-AE84-C5FA868BBA8C}"/>
                    </a:ext>
                  </a:extLst>
                </p:cNvPr>
                <p:cNvSpPr txBox="1"/>
                <p:nvPr/>
              </p:nvSpPr>
              <p:spPr>
                <a:xfrm>
                  <a:off x="5080068" y="2441020"/>
                  <a:ext cx="3077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4A458DA-0BBC-410C-AE84-C5FA868B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68" y="2441020"/>
                  <a:ext cx="307767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596E64E4-5B7F-4CFE-8543-E78D45B10A8B}"/>
                </a:ext>
              </a:extLst>
            </p:cNvPr>
            <p:cNvSpPr/>
            <p:nvPr/>
          </p:nvSpPr>
          <p:spPr>
            <a:xfrm>
              <a:off x="5583380" y="2002916"/>
              <a:ext cx="45719" cy="2763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2EC622-B1D7-46DC-84C8-42B3B1707DBE}"/>
                </a:ext>
              </a:extLst>
            </p:cNvPr>
            <p:cNvCxnSpPr>
              <a:cxnSpLocks/>
              <a:stCxn id="10" idx="7"/>
              <a:endCxn id="41" idx="3"/>
            </p:cNvCxnSpPr>
            <p:nvPr/>
          </p:nvCxnSpPr>
          <p:spPr>
            <a:xfrm flipV="1">
              <a:off x="5927760" y="1576388"/>
              <a:ext cx="280159" cy="670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50DCF17-D80D-4F15-B63A-D6E475B66BA6}"/>
                    </a:ext>
                  </a:extLst>
                </p:cNvPr>
                <p:cNvSpPr txBox="1"/>
                <p:nvPr/>
              </p:nvSpPr>
              <p:spPr>
                <a:xfrm>
                  <a:off x="6538320" y="3777714"/>
                  <a:ext cx="11785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u="sng" dirty="0"/>
                    <a:t>Mission Space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50DCF17-D80D-4F15-B63A-D6E475B66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320" y="3777714"/>
                  <a:ext cx="1178542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D662B736-E784-47BD-9229-4CFF21FEED57}"/>
                </a:ext>
              </a:extLst>
            </p:cNvPr>
            <p:cNvSpPr/>
            <p:nvPr/>
          </p:nvSpPr>
          <p:spPr>
            <a:xfrm>
              <a:off x="7531100" y="3815339"/>
              <a:ext cx="48995" cy="324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9225AA7-3C22-4E31-B53B-D0C8BF2770D3}"/>
                </a:ext>
              </a:extLst>
            </p:cNvPr>
            <p:cNvCxnSpPr>
              <a:cxnSpLocks/>
              <a:stCxn id="114" idx="1"/>
              <a:endCxn id="113" idx="3"/>
            </p:cNvCxnSpPr>
            <p:nvPr/>
          </p:nvCxnSpPr>
          <p:spPr>
            <a:xfrm flipV="1">
              <a:off x="7580095" y="3977769"/>
              <a:ext cx="1367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51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C74D708-8392-FA6B-8E05-E8AE3CCD8996}"/>
              </a:ext>
            </a:extLst>
          </p:cNvPr>
          <p:cNvGrpSpPr/>
          <p:nvPr/>
        </p:nvGrpSpPr>
        <p:grpSpPr>
          <a:xfrm>
            <a:off x="2139889" y="964797"/>
            <a:ext cx="3195258" cy="3213653"/>
            <a:chOff x="5274974" y="937296"/>
            <a:chExt cx="3195258" cy="32136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CD1B4E-70F7-14D2-150C-B6E9C85C78C1}"/>
                </a:ext>
              </a:extLst>
            </p:cNvPr>
            <p:cNvSpPr/>
            <p:nvPr/>
          </p:nvSpPr>
          <p:spPr>
            <a:xfrm>
              <a:off x="5348896" y="990027"/>
              <a:ext cx="3121336" cy="31609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15A1E6-C501-2978-FFA3-562D187391D0}"/>
                </a:ext>
              </a:extLst>
            </p:cNvPr>
            <p:cNvSpPr/>
            <p:nvPr/>
          </p:nvSpPr>
          <p:spPr>
            <a:xfrm>
              <a:off x="5471032" y="1340610"/>
              <a:ext cx="1828800" cy="1828800"/>
            </a:xfrm>
            <a:custGeom>
              <a:avLst/>
              <a:gdLst>
                <a:gd name="connsiteX0" fmla="*/ 914400 w 1828800"/>
                <a:gd name="connsiteY0" fmla="*/ 0 h 1828800"/>
                <a:gd name="connsiteX1" fmla="*/ 1560979 w 1828800"/>
                <a:gd name="connsiteY1" fmla="*/ 267822 h 1828800"/>
                <a:gd name="connsiteX2" fmla="*/ 1613554 w 1828800"/>
                <a:gd name="connsiteY2" fmla="*/ 331543 h 1828800"/>
                <a:gd name="connsiteX3" fmla="*/ 1389871 w 1828800"/>
                <a:gd name="connsiteY3" fmla="*/ 525188 h 1828800"/>
                <a:gd name="connsiteX4" fmla="*/ 1738875 w 1828800"/>
                <a:gd name="connsiteY4" fmla="*/ 525188 h 1828800"/>
                <a:gd name="connsiteX5" fmla="*/ 1756942 w 1828800"/>
                <a:gd name="connsiteY5" fmla="*/ 558474 h 1828800"/>
                <a:gd name="connsiteX6" fmla="*/ 1828800 w 1828800"/>
                <a:gd name="connsiteY6" fmla="*/ 914400 h 1828800"/>
                <a:gd name="connsiteX7" fmla="*/ 914400 w 1828800"/>
                <a:gd name="connsiteY7" fmla="*/ 1828800 h 1828800"/>
                <a:gd name="connsiteX8" fmla="*/ 478543 w 1828800"/>
                <a:gd name="connsiteY8" fmla="*/ 1718437 h 1828800"/>
                <a:gd name="connsiteX9" fmla="*/ 432524 w 1828800"/>
                <a:gd name="connsiteY9" fmla="*/ 1690480 h 1828800"/>
                <a:gd name="connsiteX10" fmla="*/ 427986 w 1828800"/>
                <a:gd name="connsiteY10" fmla="*/ 1229284 h 1828800"/>
                <a:gd name="connsiteX11" fmla="*/ 145319 w 1828800"/>
                <a:gd name="connsiteY11" fmla="*/ 1407796 h 1828800"/>
                <a:gd name="connsiteX12" fmla="*/ 110363 w 1828800"/>
                <a:gd name="connsiteY12" fmla="*/ 1350257 h 1828800"/>
                <a:gd name="connsiteX13" fmla="*/ 0 w 1828800"/>
                <a:gd name="connsiteY13" fmla="*/ 914400 h 1828800"/>
                <a:gd name="connsiteX14" fmla="*/ 914400 w 1828800"/>
                <a:gd name="connsiteY1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8800" h="1828800">
                  <a:moveTo>
                    <a:pt x="914400" y="0"/>
                  </a:moveTo>
                  <a:cubicBezTo>
                    <a:pt x="1166905" y="0"/>
                    <a:pt x="1395505" y="102348"/>
                    <a:pt x="1560979" y="267822"/>
                  </a:cubicBezTo>
                  <a:lnTo>
                    <a:pt x="1613554" y="331543"/>
                  </a:lnTo>
                  <a:lnTo>
                    <a:pt x="1389871" y="525188"/>
                  </a:lnTo>
                  <a:lnTo>
                    <a:pt x="1738875" y="525188"/>
                  </a:lnTo>
                  <a:lnTo>
                    <a:pt x="1756942" y="558474"/>
                  </a:lnTo>
                  <a:cubicBezTo>
                    <a:pt x="1803213" y="667872"/>
                    <a:pt x="1828800" y="788148"/>
                    <a:pt x="1828800" y="914400"/>
                  </a:cubicBezTo>
                  <a:cubicBezTo>
                    <a:pt x="1828800" y="1419409"/>
                    <a:pt x="1419409" y="1828800"/>
                    <a:pt x="914400" y="1828800"/>
                  </a:cubicBezTo>
                  <a:cubicBezTo>
                    <a:pt x="756585" y="1828800"/>
                    <a:pt x="608107" y="1788821"/>
                    <a:pt x="478543" y="1718437"/>
                  </a:cubicBezTo>
                  <a:lnTo>
                    <a:pt x="432524" y="1690480"/>
                  </a:lnTo>
                  <a:lnTo>
                    <a:pt x="427986" y="1229284"/>
                  </a:lnTo>
                  <a:lnTo>
                    <a:pt x="145319" y="1407796"/>
                  </a:lnTo>
                  <a:lnTo>
                    <a:pt x="110363" y="1350257"/>
                  </a:lnTo>
                  <a:cubicBezTo>
                    <a:pt x="39980" y="1220693"/>
                    <a:pt x="0" y="1072215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97F218-69C8-B782-2A88-6564CF145BA6}"/>
                    </a:ext>
                  </a:extLst>
                </p:cNvPr>
                <p:cNvSpPr txBox="1"/>
                <p:nvPr/>
              </p:nvSpPr>
              <p:spPr>
                <a:xfrm>
                  <a:off x="5274974" y="937296"/>
                  <a:ext cx="14008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Mission Space</a:t>
                  </a:r>
                  <a14:m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97F218-69C8-B782-2A88-6564CF145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974" y="937296"/>
                  <a:ext cx="1400834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9A773B7-AD63-4F4D-F87F-9B125EA7DB23}"/>
                </a:ext>
              </a:extLst>
            </p:cNvPr>
            <p:cNvSpPr/>
            <p:nvPr/>
          </p:nvSpPr>
          <p:spPr>
            <a:xfrm>
              <a:off x="6531500" y="2214362"/>
              <a:ext cx="1828800" cy="1828800"/>
            </a:xfrm>
            <a:custGeom>
              <a:avLst/>
              <a:gdLst>
                <a:gd name="connsiteX0" fmla="*/ 914400 w 1828800"/>
                <a:gd name="connsiteY0" fmla="*/ 0 h 1828800"/>
                <a:gd name="connsiteX1" fmla="*/ 1270326 w 1828800"/>
                <a:gd name="connsiteY1" fmla="*/ 71858 h 1828800"/>
                <a:gd name="connsiteX2" fmla="*/ 1276542 w 1828800"/>
                <a:gd name="connsiteY2" fmla="*/ 74853 h 1828800"/>
                <a:gd name="connsiteX3" fmla="*/ 1278890 w 1828800"/>
                <a:gd name="connsiteY3" fmla="*/ 635670 h 1828800"/>
                <a:gd name="connsiteX4" fmla="*/ 1642340 w 1828800"/>
                <a:gd name="connsiteY4" fmla="*/ 366432 h 1828800"/>
                <a:gd name="connsiteX5" fmla="*/ 1672635 w 1828800"/>
                <a:gd name="connsiteY5" fmla="*/ 403150 h 1828800"/>
                <a:gd name="connsiteX6" fmla="*/ 1828800 w 1828800"/>
                <a:gd name="connsiteY6" fmla="*/ 914400 h 1828800"/>
                <a:gd name="connsiteX7" fmla="*/ 914400 w 1828800"/>
                <a:gd name="connsiteY7" fmla="*/ 1828800 h 1828800"/>
                <a:gd name="connsiteX8" fmla="*/ 0 w 1828800"/>
                <a:gd name="connsiteY8" fmla="*/ 914400 h 1828800"/>
                <a:gd name="connsiteX9" fmla="*/ 71858 w 1828800"/>
                <a:gd name="connsiteY9" fmla="*/ 558474 h 1828800"/>
                <a:gd name="connsiteX10" fmla="*/ 87538 w 1828800"/>
                <a:gd name="connsiteY10" fmla="*/ 529587 h 1828800"/>
                <a:gd name="connsiteX11" fmla="*/ 331767 w 1828800"/>
                <a:gd name="connsiteY11" fmla="*/ 644604 h 1828800"/>
                <a:gd name="connsiteX12" fmla="*/ 324935 w 1828800"/>
                <a:gd name="connsiteY12" fmla="*/ 220699 h 1828800"/>
                <a:gd name="connsiteX13" fmla="*/ 403151 w 1828800"/>
                <a:gd name="connsiteY13" fmla="*/ 156165 h 1828800"/>
                <a:gd name="connsiteX14" fmla="*/ 914400 w 1828800"/>
                <a:gd name="connsiteY1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8800" h="1828800">
                  <a:moveTo>
                    <a:pt x="914400" y="0"/>
                  </a:moveTo>
                  <a:cubicBezTo>
                    <a:pt x="1040653" y="0"/>
                    <a:pt x="1160929" y="25587"/>
                    <a:pt x="1270326" y="71858"/>
                  </a:cubicBezTo>
                  <a:lnTo>
                    <a:pt x="1276542" y="74853"/>
                  </a:lnTo>
                  <a:lnTo>
                    <a:pt x="1278890" y="635670"/>
                  </a:lnTo>
                  <a:lnTo>
                    <a:pt x="1642340" y="366432"/>
                  </a:lnTo>
                  <a:lnTo>
                    <a:pt x="1672635" y="403150"/>
                  </a:lnTo>
                  <a:cubicBezTo>
                    <a:pt x="1771230" y="549090"/>
                    <a:pt x="1828800" y="725022"/>
                    <a:pt x="1828800" y="914400"/>
                  </a:cubicBezTo>
                  <a:cubicBezTo>
                    <a:pt x="1828800" y="1419409"/>
                    <a:pt x="1419409" y="1828800"/>
                    <a:pt x="914400" y="1828800"/>
                  </a:cubicBezTo>
                  <a:cubicBezTo>
                    <a:pt x="409391" y="1828800"/>
                    <a:pt x="0" y="1419409"/>
                    <a:pt x="0" y="914400"/>
                  </a:cubicBezTo>
                  <a:cubicBezTo>
                    <a:pt x="0" y="788148"/>
                    <a:pt x="25587" y="667872"/>
                    <a:pt x="71858" y="558474"/>
                  </a:cubicBezTo>
                  <a:lnTo>
                    <a:pt x="87538" y="529587"/>
                  </a:lnTo>
                  <a:lnTo>
                    <a:pt x="331767" y="644604"/>
                  </a:lnTo>
                  <a:lnTo>
                    <a:pt x="324935" y="220699"/>
                  </a:lnTo>
                  <a:lnTo>
                    <a:pt x="403151" y="156165"/>
                  </a:lnTo>
                  <a:cubicBezTo>
                    <a:pt x="549090" y="57571"/>
                    <a:pt x="725022" y="0"/>
                    <a:pt x="9144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ACE3CAB2-4C0D-D5F2-F707-77C7B5196DF5}"/>
                    </a:ext>
                  </a:extLst>
                </p:cNvPr>
                <p:cNvSpPr/>
                <p:nvPr/>
              </p:nvSpPr>
              <p:spPr>
                <a:xfrm>
                  <a:off x="5617968" y="2573437"/>
                  <a:ext cx="1325880" cy="1400886"/>
                </a:xfrm>
                <a:custGeom>
                  <a:avLst/>
                  <a:gdLst>
                    <a:gd name="connsiteX0" fmla="*/ 0 w 1325880"/>
                    <a:gd name="connsiteY0" fmla="*/ 1016667 h 1400886"/>
                    <a:gd name="connsiteX1" fmla="*/ 1325880 w 1325880"/>
                    <a:gd name="connsiteY1" fmla="*/ 1016667 h 1400886"/>
                    <a:gd name="connsiteX2" fmla="*/ 1325880 w 1325880"/>
                    <a:gd name="connsiteY2" fmla="*/ 1400886 h 1400886"/>
                    <a:gd name="connsiteX3" fmla="*/ 0 w 1325880"/>
                    <a:gd name="connsiteY3" fmla="*/ 1400886 h 1400886"/>
                    <a:gd name="connsiteX4" fmla="*/ 282297 w 1325880"/>
                    <a:gd name="connsiteY4" fmla="*/ 0 h 1400886"/>
                    <a:gd name="connsiteX5" fmla="*/ 561666 w 1325880"/>
                    <a:gd name="connsiteY5" fmla="*/ 1014238 h 1400886"/>
                    <a:gd name="connsiteX6" fmla="*/ 2927 w 1325880"/>
                    <a:gd name="connsiteY6" fmla="*/ 1014238 h 1400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5880" h="1400886">
                      <a:moveTo>
                        <a:pt x="0" y="1016667"/>
                      </a:moveTo>
                      <a:lnTo>
                        <a:pt x="1325880" y="1016667"/>
                      </a:lnTo>
                      <a:lnTo>
                        <a:pt x="1325880" y="1400886"/>
                      </a:lnTo>
                      <a:lnTo>
                        <a:pt x="0" y="1400886"/>
                      </a:lnTo>
                      <a:close/>
                      <a:moveTo>
                        <a:pt x="282297" y="0"/>
                      </a:moveTo>
                      <a:lnTo>
                        <a:pt x="561666" y="1014238"/>
                      </a:lnTo>
                      <a:lnTo>
                        <a:pt x="2927" y="101423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b">
                  <a:noAutofit/>
                </a:bodyPr>
                <a:lstStyle/>
                <a:p>
                  <a:pPr algn="ctr"/>
                  <a:r>
                    <a:rPr lang="en-US" sz="1100" u="sng" dirty="0">
                      <a:solidFill>
                        <a:schemeClr val="tx1"/>
                      </a:solidFill>
                    </a:rPr>
                    <a:t>Obstacle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ACE3CAB2-4C0D-D5F2-F707-77C7B5196D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968" y="2573437"/>
                  <a:ext cx="1325880" cy="1400886"/>
                </a:xfrm>
                <a:custGeom>
                  <a:avLst/>
                  <a:gdLst>
                    <a:gd name="connsiteX0" fmla="*/ 0 w 1325880"/>
                    <a:gd name="connsiteY0" fmla="*/ 1016667 h 1400886"/>
                    <a:gd name="connsiteX1" fmla="*/ 1325880 w 1325880"/>
                    <a:gd name="connsiteY1" fmla="*/ 1016667 h 1400886"/>
                    <a:gd name="connsiteX2" fmla="*/ 1325880 w 1325880"/>
                    <a:gd name="connsiteY2" fmla="*/ 1400886 h 1400886"/>
                    <a:gd name="connsiteX3" fmla="*/ 0 w 1325880"/>
                    <a:gd name="connsiteY3" fmla="*/ 1400886 h 1400886"/>
                    <a:gd name="connsiteX4" fmla="*/ 282297 w 1325880"/>
                    <a:gd name="connsiteY4" fmla="*/ 0 h 1400886"/>
                    <a:gd name="connsiteX5" fmla="*/ 561666 w 1325880"/>
                    <a:gd name="connsiteY5" fmla="*/ 1014238 h 1400886"/>
                    <a:gd name="connsiteX6" fmla="*/ 2927 w 1325880"/>
                    <a:gd name="connsiteY6" fmla="*/ 1014238 h 1400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5880" h="1400886">
                      <a:moveTo>
                        <a:pt x="0" y="1016667"/>
                      </a:moveTo>
                      <a:lnTo>
                        <a:pt x="1325880" y="1016667"/>
                      </a:lnTo>
                      <a:lnTo>
                        <a:pt x="1325880" y="1400886"/>
                      </a:lnTo>
                      <a:lnTo>
                        <a:pt x="0" y="1400886"/>
                      </a:lnTo>
                      <a:close/>
                      <a:moveTo>
                        <a:pt x="282297" y="0"/>
                      </a:moveTo>
                      <a:lnTo>
                        <a:pt x="561666" y="1014238"/>
                      </a:lnTo>
                      <a:lnTo>
                        <a:pt x="2927" y="1014238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6CDDF7-D47D-599D-48AB-E199D8A29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7968" y="2268774"/>
              <a:ext cx="735264" cy="4675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9C4FB-B167-9836-CB76-F313A44028B0}"/>
                </a:ext>
              </a:extLst>
            </p:cNvPr>
            <p:cNvCxnSpPr>
              <a:cxnSpLocks/>
            </p:cNvCxnSpPr>
            <p:nvPr/>
          </p:nvCxnSpPr>
          <p:spPr>
            <a:xfrm>
              <a:off x="7421968" y="3124952"/>
              <a:ext cx="277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327EB7-FF9E-DFAA-6A89-18BDD83C06BC}"/>
                </a:ext>
              </a:extLst>
            </p:cNvPr>
            <p:cNvCxnSpPr>
              <a:cxnSpLocks/>
              <a:endCxn id="72" idx="7"/>
            </p:cNvCxnSpPr>
            <p:nvPr/>
          </p:nvCxnSpPr>
          <p:spPr>
            <a:xfrm flipH="1">
              <a:off x="7454797" y="2580794"/>
              <a:ext cx="719043" cy="5321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8C0611-625D-012C-CC2A-6691EA8C060B}"/>
                </a:ext>
              </a:extLst>
            </p:cNvPr>
            <p:cNvCxnSpPr>
              <a:cxnSpLocks/>
            </p:cNvCxnSpPr>
            <p:nvPr/>
          </p:nvCxnSpPr>
          <p:spPr>
            <a:xfrm>
              <a:off x="5843948" y="1514490"/>
              <a:ext cx="505056" cy="7542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4AFDED-32B1-ECF7-ACA7-B3CA3032BAF5}"/>
                </a:ext>
              </a:extLst>
            </p:cNvPr>
            <p:cNvCxnSpPr>
              <a:cxnSpLocks/>
              <a:stCxn id="72" idx="5"/>
            </p:cNvCxnSpPr>
            <p:nvPr/>
          </p:nvCxnSpPr>
          <p:spPr>
            <a:xfrm>
              <a:off x="7454797" y="3145316"/>
              <a:ext cx="499969" cy="7351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B24723-01D6-7559-3BF2-7488494A4A3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6349004" y="1672153"/>
              <a:ext cx="735582" cy="5966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433DF93-7FA8-A564-6BFC-756DF2512EE5}"/>
                </a:ext>
              </a:extLst>
            </p:cNvPr>
            <p:cNvSpPr/>
            <p:nvPr/>
          </p:nvSpPr>
          <p:spPr>
            <a:xfrm>
              <a:off x="6328259" y="22413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D2792B-36B5-5A05-F841-97534B5917E9}"/>
                </a:ext>
              </a:extLst>
            </p:cNvPr>
            <p:cNvSpPr/>
            <p:nvPr/>
          </p:nvSpPr>
          <p:spPr>
            <a:xfrm>
              <a:off x="7415773" y="31062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6131B7-F9AF-FEFA-6173-ECA14735503F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614160" y="2733194"/>
              <a:ext cx="808308" cy="3797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7BA8C39-F2E8-F132-F8BD-9388E890C2C0}"/>
                </a:ext>
              </a:extLst>
            </p:cNvPr>
            <p:cNvSpPr/>
            <p:nvPr/>
          </p:nvSpPr>
          <p:spPr>
            <a:xfrm>
              <a:off x="6531500" y="2218790"/>
              <a:ext cx="768332" cy="929655"/>
            </a:xfrm>
            <a:custGeom>
              <a:avLst/>
              <a:gdLst>
                <a:gd name="connsiteX0" fmla="*/ 766908 w 768332"/>
                <a:gd name="connsiteY0" fmla="*/ 0 h 929655"/>
                <a:gd name="connsiteX1" fmla="*/ 768332 w 768332"/>
                <a:gd name="connsiteY1" fmla="*/ 28213 h 929655"/>
                <a:gd name="connsiteX2" fmla="*/ 38216 w 768332"/>
                <a:gd name="connsiteY2" fmla="*/ 924036 h 929655"/>
                <a:gd name="connsiteX3" fmla="*/ 1398 w 768332"/>
                <a:gd name="connsiteY3" fmla="*/ 929655 h 929655"/>
                <a:gd name="connsiteX4" fmla="*/ 0 w 768332"/>
                <a:gd name="connsiteY4" fmla="*/ 901965 h 929655"/>
                <a:gd name="connsiteX5" fmla="*/ 71858 w 768332"/>
                <a:gd name="connsiteY5" fmla="*/ 546039 h 929655"/>
                <a:gd name="connsiteX6" fmla="*/ 87538 w 768332"/>
                <a:gd name="connsiteY6" fmla="*/ 517152 h 929655"/>
                <a:gd name="connsiteX7" fmla="*/ 331767 w 768332"/>
                <a:gd name="connsiteY7" fmla="*/ 632169 h 929655"/>
                <a:gd name="connsiteX8" fmla="*/ 324935 w 768332"/>
                <a:gd name="connsiteY8" fmla="*/ 208264 h 929655"/>
                <a:gd name="connsiteX9" fmla="*/ 403151 w 768332"/>
                <a:gd name="connsiteY9" fmla="*/ 143730 h 929655"/>
                <a:gd name="connsiteX10" fmla="*/ 642486 w 768332"/>
                <a:gd name="connsiteY10" fmla="*/ 28675 h 92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332" h="929655">
                  <a:moveTo>
                    <a:pt x="766908" y="0"/>
                  </a:moveTo>
                  <a:lnTo>
                    <a:pt x="768332" y="28213"/>
                  </a:lnTo>
                  <a:cubicBezTo>
                    <a:pt x="768332" y="470096"/>
                    <a:pt x="454892" y="838771"/>
                    <a:pt x="38216" y="924036"/>
                  </a:cubicBezTo>
                  <a:lnTo>
                    <a:pt x="1398" y="929655"/>
                  </a:lnTo>
                  <a:lnTo>
                    <a:pt x="0" y="901965"/>
                  </a:lnTo>
                  <a:cubicBezTo>
                    <a:pt x="0" y="775713"/>
                    <a:pt x="25587" y="655437"/>
                    <a:pt x="71858" y="546039"/>
                  </a:cubicBezTo>
                  <a:lnTo>
                    <a:pt x="87538" y="517152"/>
                  </a:lnTo>
                  <a:lnTo>
                    <a:pt x="331767" y="632169"/>
                  </a:lnTo>
                  <a:lnTo>
                    <a:pt x="324935" y="208264"/>
                  </a:lnTo>
                  <a:lnTo>
                    <a:pt x="403151" y="143730"/>
                  </a:lnTo>
                  <a:cubicBezTo>
                    <a:pt x="476121" y="94433"/>
                    <a:pt x="556589" y="55392"/>
                    <a:pt x="642486" y="28675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301B0B7-FAC4-9C7A-3335-99AA7B4FEA9A}"/>
                    </a:ext>
                  </a:extLst>
                </p:cNvPr>
                <p:cNvSpPr/>
                <p:nvPr/>
              </p:nvSpPr>
              <p:spPr>
                <a:xfrm>
                  <a:off x="6858000" y="1868262"/>
                  <a:ext cx="944481" cy="97552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0" u="sng" dirty="0">
                      <a:solidFill>
                        <a:schemeClr val="tx1"/>
                      </a:solidFill>
                    </a:rPr>
                    <a:t>Obstacle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301B0B7-FAC4-9C7A-3335-99AA7B4F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868262"/>
                  <a:ext cx="944481" cy="9755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DB8FF11-87EC-2B65-54CA-393F184AF282}"/>
                    </a:ext>
                  </a:extLst>
                </p:cNvPr>
                <p:cNvSpPr txBox="1"/>
                <p:nvPr/>
              </p:nvSpPr>
              <p:spPr>
                <a:xfrm>
                  <a:off x="6067044" y="1768524"/>
                  <a:ext cx="284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DB8FF11-87EC-2B65-54CA-393F184AF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044" y="1768524"/>
                  <a:ext cx="2841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D344FA0-06CD-2724-8D5E-556441DCB566}"/>
                    </a:ext>
                  </a:extLst>
                </p:cNvPr>
                <p:cNvSpPr txBox="1"/>
                <p:nvPr/>
              </p:nvSpPr>
              <p:spPr>
                <a:xfrm>
                  <a:off x="7454797" y="3341590"/>
                  <a:ext cx="284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D344FA0-06CD-2724-8D5E-556441DCB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797" y="3341590"/>
                  <a:ext cx="28417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314F4-65C0-172D-3E68-FE9D2BB00E40}"/>
                    </a:ext>
                  </a:extLst>
                </p:cNvPr>
                <p:cNvSpPr txBox="1"/>
                <p:nvPr/>
              </p:nvSpPr>
              <p:spPr>
                <a:xfrm>
                  <a:off x="5506467" y="2055340"/>
                  <a:ext cx="7037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Agent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000" dirty="0"/>
                    <a:t> Location</a:t>
                  </a: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314F4-65C0-172D-3E68-FE9D2BB0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467" y="2055340"/>
                  <a:ext cx="70371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409308-1BB8-F9F2-7F1F-568EA22E1D25}"/>
                </a:ext>
              </a:extLst>
            </p:cNvPr>
            <p:cNvSpPr txBox="1"/>
            <p:nvPr/>
          </p:nvSpPr>
          <p:spPr>
            <a:xfrm>
              <a:off x="7660813" y="2924897"/>
              <a:ext cx="792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Agent 2 Location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084F610-6E85-5109-C221-FF05E33118CB}"/>
                    </a:ext>
                  </a:extLst>
                </p:cNvPr>
                <p:cNvSpPr txBox="1"/>
                <p:nvPr/>
              </p:nvSpPr>
              <p:spPr>
                <a:xfrm>
                  <a:off x="5843948" y="1359039"/>
                  <a:ext cx="10956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u="sng" dirty="0"/>
                    <a:t>Visibility Region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084F610-6E85-5109-C221-FF05E3311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948" y="1359039"/>
                  <a:ext cx="1095610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08" r="-1667" b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C2EF26-B4EF-5859-7634-BF778888146B}"/>
                    </a:ext>
                  </a:extLst>
                </p:cNvPr>
                <p:cNvSpPr txBox="1"/>
                <p:nvPr/>
              </p:nvSpPr>
              <p:spPr>
                <a:xfrm>
                  <a:off x="6913248" y="3662567"/>
                  <a:ext cx="109791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u="sng" dirty="0"/>
                    <a:t>Visibility Region</a:t>
                  </a:r>
                  <a:r>
                    <a:rPr lang="en-US" sz="105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2C2EF26-B4EF-5859-7634-BF7788881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48" y="3662567"/>
                  <a:ext cx="1097912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AAD476E-AE7E-E6F6-91E6-BBE16FC9B0D7}"/>
                    </a:ext>
                  </a:extLst>
                </p:cNvPr>
                <p:cNvSpPr txBox="1"/>
                <p:nvPr/>
              </p:nvSpPr>
              <p:spPr>
                <a:xfrm>
                  <a:off x="6250440" y="2146374"/>
                  <a:ext cx="4377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AAD476E-AE7E-E6F6-91E6-BBE16FC9B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440" y="2146374"/>
                  <a:ext cx="43773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Brace 101">
              <a:extLst>
                <a:ext uri="{FF2B5EF4-FFF2-40B4-BE49-F238E27FC236}">
                  <a16:creationId xmlns:a16="http://schemas.microsoft.com/office/drawing/2014/main" id="{B6A521BC-F3DB-5965-9B76-8ACAAE517FAB}"/>
                </a:ext>
              </a:extLst>
            </p:cNvPr>
            <p:cNvSpPr/>
            <p:nvPr/>
          </p:nvSpPr>
          <p:spPr>
            <a:xfrm>
              <a:off x="6042265" y="2096482"/>
              <a:ext cx="102007" cy="3077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ight Brace 102">
              <a:extLst>
                <a:ext uri="{FF2B5EF4-FFF2-40B4-BE49-F238E27FC236}">
                  <a16:creationId xmlns:a16="http://schemas.microsoft.com/office/drawing/2014/main" id="{8A96151F-8C20-66E9-C155-223542B79D9B}"/>
                </a:ext>
              </a:extLst>
            </p:cNvPr>
            <p:cNvSpPr/>
            <p:nvPr/>
          </p:nvSpPr>
          <p:spPr>
            <a:xfrm flipH="1">
              <a:off x="7667826" y="2963505"/>
              <a:ext cx="80185" cy="3077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07F5AAA-96A8-777C-1592-65985F149491}"/>
                    </a:ext>
                  </a:extLst>
                </p:cNvPr>
                <p:cNvSpPr txBox="1"/>
                <p:nvPr/>
              </p:nvSpPr>
              <p:spPr>
                <a:xfrm>
                  <a:off x="7119987" y="3000293"/>
                  <a:ext cx="4377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07F5AAA-96A8-777C-1592-65985F149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87" y="3000293"/>
                  <a:ext cx="43773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36D2D33-36CC-CDE4-6E92-D9C0505EA8E4}"/>
                    </a:ext>
                  </a:extLst>
                </p:cNvPr>
                <p:cNvSpPr/>
                <p:nvPr/>
              </p:nvSpPr>
              <p:spPr>
                <a:xfrm>
                  <a:off x="7320577" y="1066254"/>
                  <a:ext cx="1059743" cy="51057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0" u="sng" dirty="0">
                      <a:solidFill>
                        <a:schemeClr val="tx1"/>
                      </a:solidFill>
                    </a:rPr>
                    <a:t>Obstacle</a:t>
                  </a:r>
                  <a:r>
                    <a:rPr lang="en-US" sz="1100" b="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36D2D33-36CC-CDE4-6E92-D9C0505EA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77" y="1066254"/>
                  <a:ext cx="1059743" cy="51057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D54A41-4240-4A05-91B2-E210467EE080}"/>
                </a:ext>
              </a:extLst>
            </p:cNvPr>
            <p:cNvSpPr/>
            <p:nvPr/>
          </p:nvSpPr>
          <p:spPr>
            <a:xfrm rot="5400000">
              <a:off x="7801727" y="1708481"/>
              <a:ext cx="755043" cy="40214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266A6FF-F78C-9C42-4A5A-77304DB4752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95" t="872"/>
          <a:stretch/>
        </p:blipFill>
        <p:spPr>
          <a:xfrm>
            <a:off x="6362700" y="1866899"/>
            <a:ext cx="3162438" cy="31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Shirantha Welikala</dc:creator>
  <cp:lastModifiedBy>Shirantha Welikala</cp:lastModifiedBy>
  <cp:revision>19</cp:revision>
  <dcterms:created xsi:type="dcterms:W3CDTF">2019-08-26T18:34:08Z</dcterms:created>
  <dcterms:modified xsi:type="dcterms:W3CDTF">2024-03-15T15:08:42Z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2024-03-15T14:09:15Z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d6bbd19c-71ee-4538-be4e-1b2b6acfbdc2</vt:lpwstr>
  </property>
  <property fmtid="{D5CDD505-2E9C-101B-9397-08002B2CF9AE}" pid="8" name="MSIP_Label_a73fd474-4f3c-44ed-88fb-5cc4bd2471bf_ContentBits">
    <vt:lpwstr>0</vt:lpwstr>
  </property>
</Properties>
</file>