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313" r:id="rId4"/>
    <p:sldId id="258" r:id="rId5"/>
    <p:sldId id="340" r:id="rId6"/>
    <p:sldId id="315" r:id="rId7"/>
    <p:sldId id="337" r:id="rId8"/>
    <p:sldId id="316" r:id="rId9"/>
    <p:sldId id="336" r:id="rId10"/>
    <p:sldId id="317" r:id="rId11"/>
    <p:sldId id="319" r:id="rId12"/>
    <p:sldId id="320" r:id="rId13"/>
    <p:sldId id="318" r:id="rId14"/>
    <p:sldId id="321" r:id="rId15"/>
    <p:sldId id="322" r:id="rId16"/>
    <p:sldId id="323" r:id="rId17"/>
    <p:sldId id="324" r:id="rId18"/>
    <p:sldId id="338" r:id="rId19"/>
    <p:sldId id="339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6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0882" autoAdjust="0"/>
  </p:normalViewPr>
  <p:slideViewPr>
    <p:cSldViewPr>
      <p:cViewPr varScale="1">
        <p:scale>
          <a:sx n="95" d="100"/>
          <a:sy n="95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FA2B-35FB-436B-9577-BABB083EFD87}" type="doc">
      <dgm:prSet loTypeId="urn:microsoft.com/office/officeart/2008/layout/SquareAccent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6501F9-D542-466C-A6F5-49732BCF160A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素质能力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29BB07-591C-4754-AC93-2ABAC17926CD}" type="parTrans" cxnId="{0C962505-6EAC-4626-BDB7-A6292CC3A65F}">
      <dgm:prSet/>
      <dgm:spPr/>
      <dgm:t>
        <a:bodyPr/>
        <a:lstStyle/>
        <a:p>
          <a:pPr algn="l"/>
          <a:endParaRPr lang="zh-CN" altLang="en-US"/>
        </a:p>
      </dgm:t>
    </dgm:pt>
    <dgm:pt modelId="{1460C76D-9E5D-4373-8CBD-14B809FACC14}" type="sibTrans" cxnId="{0C962505-6EAC-4626-BDB7-A6292CC3A65F}">
      <dgm:prSet/>
      <dgm:spPr/>
      <dgm:t>
        <a:bodyPr/>
        <a:lstStyle/>
        <a:p>
          <a:pPr algn="l"/>
          <a:endParaRPr lang="zh-CN" altLang="en-US"/>
        </a:p>
      </dgm:t>
    </dgm:pt>
    <dgm:pt modelId="{335F120F-63D5-4951-9B1E-791F9EAB87D2}">
      <dgm:prSet phldrT="[文本]"/>
      <dgm:spPr/>
      <dgm:t>
        <a:bodyPr/>
        <a:lstStyle/>
        <a:p>
          <a:pPr algn="l"/>
          <a:r>
            <a:rPr lang="zh-CN" altLang="en-US" dirty="0" smtClean="0"/>
            <a:t>分析判断</a:t>
          </a:r>
          <a:endParaRPr lang="zh-CN" altLang="en-US" dirty="0"/>
        </a:p>
      </dgm:t>
    </dgm:pt>
    <dgm:pt modelId="{C7EB0AB9-0B62-4A64-9D15-F99896E87FCA}" type="parTrans" cxnId="{F5F329F1-A980-4148-9248-E3E64724FC33}">
      <dgm:prSet/>
      <dgm:spPr/>
      <dgm:t>
        <a:bodyPr/>
        <a:lstStyle/>
        <a:p>
          <a:pPr algn="l"/>
          <a:endParaRPr lang="zh-CN" altLang="en-US"/>
        </a:p>
      </dgm:t>
    </dgm:pt>
    <dgm:pt modelId="{5F3DEAFB-9511-4BFF-B850-E79E9408DD6A}" type="sibTrans" cxnId="{F5F329F1-A980-4148-9248-E3E64724FC33}">
      <dgm:prSet/>
      <dgm:spPr/>
      <dgm:t>
        <a:bodyPr/>
        <a:lstStyle/>
        <a:p>
          <a:pPr algn="l"/>
          <a:endParaRPr lang="zh-CN" altLang="en-US"/>
        </a:p>
      </dgm:t>
    </dgm:pt>
    <dgm:pt modelId="{CF3F4A43-40F3-4405-8C31-9E8B55A3F533}">
      <dgm:prSet phldrT="[文本]"/>
      <dgm:spPr/>
      <dgm:t>
        <a:bodyPr/>
        <a:lstStyle/>
        <a:p>
          <a:pPr algn="l"/>
          <a:r>
            <a:rPr lang="zh-CN" altLang="en-US" dirty="0" smtClean="0"/>
            <a:t>成就导向</a:t>
          </a:r>
          <a:endParaRPr lang="zh-CN" altLang="en-US" dirty="0"/>
        </a:p>
      </dgm:t>
    </dgm:pt>
    <dgm:pt modelId="{A5367EDB-0B89-47F8-8F84-477DD47EE1D5}" type="parTrans" cxnId="{D56E8A33-4861-4E23-B1B5-FD32F11F5A40}">
      <dgm:prSet/>
      <dgm:spPr/>
      <dgm:t>
        <a:bodyPr/>
        <a:lstStyle/>
        <a:p>
          <a:pPr algn="l"/>
          <a:endParaRPr lang="zh-CN" altLang="en-US"/>
        </a:p>
      </dgm:t>
    </dgm:pt>
    <dgm:pt modelId="{0BE8DC10-4A9B-4398-BAB6-26F0A70D8C19}" type="sibTrans" cxnId="{D56E8A33-4861-4E23-B1B5-FD32F11F5A40}">
      <dgm:prSet/>
      <dgm:spPr/>
      <dgm:t>
        <a:bodyPr/>
        <a:lstStyle/>
        <a:p>
          <a:pPr algn="l"/>
          <a:endParaRPr lang="zh-CN" altLang="en-US"/>
        </a:p>
      </dgm:t>
    </dgm:pt>
    <dgm:pt modelId="{D45D5E3D-F20A-46B5-B927-B4C1507EA398}">
      <dgm:prSet phldrT="[文本]"/>
      <dgm:spPr/>
      <dgm:t>
        <a:bodyPr/>
        <a:lstStyle/>
        <a:p>
          <a:pPr algn="l"/>
          <a:r>
            <a:rPr lang="zh-CN" altLang="en-US" dirty="0" smtClean="0"/>
            <a:t>沟通协调</a:t>
          </a:r>
          <a:endParaRPr lang="zh-CN" altLang="en-US" dirty="0"/>
        </a:p>
      </dgm:t>
    </dgm:pt>
    <dgm:pt modelId="{3668FB03-545C-43EB-B70B-1B4381CBBEE8}" type="parTrans" cxnId="{39E9E84C-CDDE-4B74-AC5D-D06364DCDF87}">
      <dgm:prSet/>
      <dgm:spPr/>
      <dgm:t>
        <a:bodyPr/>
        <a:lstStyle/>
        <a:p>
          <a:pPr algn="l"/>
          <a:endParaRPr lang="zh-CN" altLang="en-US"/>
        </a:p>
      </dgm:t>
    </dgm:pt>
    <dgm:pt modelId="{4FE149F5-147E-4E49-A96F-F58D31AAA601}" type="sibTrans" cxnId="{39E9E84C-CDDE-4B74-AC5D-D06364DCDF87}">
      <dgm:prSet/>
      <dgm:spPr/>
      <dgm:t>
        <a:bodyPr/>
        <a:lstStyle/>
        <a:p>
          <a:pPr algn="l"/>
          <a:endParaRPr lang="zh-CN" altLang="en-US"/>
        </a:p>
      </dgm:t>
    </dgm:pt>
    <dgm:pt modelId="{61DBC34D-D5C1-4003-9CF9-BDB70687B13B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知识技能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58542-2D6A-4DB0-BA7D-55507EFC91B9}" type="parTrans" cxnId="{8B4FC8C8-1FE8-445A-B70E-A23C5C7D6A4F}">
      <dgm:prSet/>
      <dgm:spPr/>
      <dgm:t>
        <a:bodyPr/>
        <a:lstStyle/>
        <a:p>
          <a:pPr algn="l"/>
          <a:endParaRPr lang="zh-CN" altLang="en-US"/>
        </a:p>
      </dgm:t>
    </dgm:pt>
    <dgm:pt modelId="{D632DC0A-8F0B-4C6F-828D-02194493EA10}" type="sibTrans" cxnId="{8B4FC8C8-1FE8-445A-B70E-A23C5C7D6A4F}">
      <dgm:prSet/>
      <dgm:spPr/>
      <dgm:t>
        <a:bodyPr/>
        <a:lstStyle/>
        <a:p>
          <a:pPr algn="l"/>
          <a:endParaRPr lang="zh-CN" altLang="en-US"/>
        </a:p>
      </dgm:t>
    </dgm:pt>
    <dgm:pt modelId="{6CAF25DC-57E0-4F6C-851A-FEAA7ADFD025}">
      <dgm:prSet phldrT="[文本]"/>
      <dgm:spPr/>
      <dgm:t>
        <a:bodyPr/>
        <a:lstStyle/>
        <a:p>
          <a:pPr algn="l"/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固化行为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E0AEE4-D1D4-40F1-98DE-9035B1E2B94F}" type="parTrans" cxnId="{E09873CD-D986-4525-AAAF-BEEEE670542C}">
      <dgm:prSet/>
      <dgm:spPr/>
      <dgm:t>
        <a:bodyPr/>
        <a:lstStyle/>
        <a:p>
          <a:pPr algn="l"/>
          <a:endParaRPr lang="zh-CN" altLang="en-US"/>
        </a:p>
      </dgm:t>
    </dgm:pt>
    <dgm:pt modelId="{F95A821D-C7F4-40A5-BE53-F8EB2B920883}" type="sibTrans" cxnId="{E09873CD-D986-4525-AAAF-BEEEE670542C}">
      <dgm:prSet/>
      <dgm:spPr/>
      <dgm:t>
        <a:bodyPr/>
        <a:lstStyle/>
        <a:p>
          <a:pPr algn="l"/>
          <a:endParaRPr lang="zh-CN" altLang="en-US"/>
        </a:p>
      </dgm:t>
    </dgm:pt>
    <dgm:pt modelId="{81B3E439-283C-4C38-9056-A51B2F95DECF}">
      <dgm:prSet phldrT="[文本]"/>
      <dgm:spPr/>
      <dgm:t>
        <a:bodyPr/>
        <a:lstStyle/>
        <a:p>
          <a:pPr algn="l"/>
          <a:r>
            <a:rPr lang="zh-CN" altLang="en-US" dirty="0" smtClean="0"/>
            <a:t>公司基本情况</a:t>
          </a:r>
          <a:endParaRPr lang="zh-CN" altLang="en-US" dirty="0"/>
        </a:p>
      </dgm:t>
    </dgm:pt>
    <dgm:pt modelId="{1AA71F71-FB9D-47F8-AC33-086946840BA8}" type="parTrans" cxnId="{C585CB33-7257-4AD4-B8C2-7B114CBCEC5A}">
      <dgm:prSet/>
      <dgm:spPr/>
      <dgm:t>
        <a:bodyPr/>
        <a:lstStyle/>
        <a:p>
          <a:pPr algn="l"/>
          <a:endParaRPr lang="zh-CN" altLang="en-US"/>
        </a:p>
      </dgm:t>
    </dgm:pt>
    <dgm:pt modelId="{542317BE-CDCC-41D5-B4B0-ED3B6FBB78E6}" type="sibTrans" cxnId="{C585CB33-7257-4AD4-B8C2-7B114CBCEC5A}">
      <dgm:prSet/>
      <dgm:spPr/>
      <dgm:t>
        <a:bodyPr/>
        <a:lstStyle/>
        <a:p>
          <a:pPr algn="l"/>
          <a:endParaRPr lang="zh-CN" altLang="en-US"/>
        </a:p>
      </dgm:t>
    </dgm:pt>
    <dgm:pt modelId="{7AB8986B-C1FC-4BCC-A995-4113508FD9D9}">
      <dgm:prSet phldrT="[文本]"/>
      <dgm:spPr/>
      <dgm:t>
        <a:bodyPr/>
        <a:lstStyle/>
        <a:p>
          <a:pPr algn="l"/>
          <a:r>
            <a:rPr lang="zh-CN" altLang="en-US" dirty="0" smtClean="0"/>
            <a:t>分析与评审</a:t>
          </a:r>
          <a:endParaRPr lang="zh-CN" altLang="en-US" dirty="0"/>
        </a:p>
      </dgm:t>
    </dgm:pt>
    <dgm:pt modelId="{CA55B94B-CEA5-4C91-9276-8A3D04DD72F9}" type="parTrans" cxnId="{EF923C7E-E95B-468C-807E-B0D613D5452A}">
      <dgm:prSet/>
      <dgm:spPr/>
      <dgm:t>
        <a:bodyPr/>
        <a:lstStyle/>
        <a:p>
          <a:pPr algn="l"/>
          <a:endParaRPr lang="zh-CN" altLang="en-US"/>
        </a:p>
      </dgm:t>
    </dgm:pt>
    <dgm:pt modelId="{0E51199D-EFF1-4F58-AFD8-8335B4C940A0}" type="sibTrans" cxnId="{EF923C7E-E95B-468C-807E-B0D613D5452A}">
      <dgm:prSet/>
      <dgm:spPr/>
      <dgm:t>
        <a:bodyPr/>
        <a:lstStyle/>
        <a:p>
          <a:pPr algn="l"/>
          <a:endParaRPr lang="zh-CN" altLang="en-US"/>
        </a:p>
      </dgm:t>
    </dgm:pt>
    <dgm:pt modelId="{1EA4E912-2D7E-4155-A0B4-84E38159192E}">
      <dgm:prSet phldrT="[文本]"/>
      <dgm:spPr/>
      <dgm:t>
        <a:bodyPr/>
        <a:lstStyle/>
        <a:p>
          <a:pPr algn="l"/>
          <a:r>
            <a:rPr lang="zh-CN" altLang="en-US" dirty="0" smtClean="0"/>
            <a:t>创新能力</a:t>
          </a:r>
          <a:endParaRPr lang="zh-CN" altLang="en-US" dirty="0"/>
        </a:p>
      </dgm:t>
    </dgm:pt>
    <dgm:pt modelId="{BC422846-CD2C-48D7-AE2F-2759A8A72472}" type="parTrans" cxnId="{B80C0DFA-A472-4800-B24A-56C6AA118D5C}">
      <dgm:prSet/>
      <dgm:spPr/>
      <dgm:t>
        <a:bodyPr/>
        <a:lstStyle/>
        <a:p>
          <a:pPr algn="l"/>
          <a:endParaRPr lang="zh-CN" altLang="en-US"/>
        </a:p>
      </dgm:t>
    </dgm:pt>
    <dgm:pt modelId="{A3731269-99C5-403D-9BC7-EE945F4D9FC7}" type="sibTrans" cxnId="{B80C0DFA-A472-4800-B24A-56C6AA118D5C}">
      <dgm:prSet/>
      <dgm:spPr/>
      <dgm:t>
        <a:bodyPr/>
        <a:lstStyle/>
        <a:p>
          <a:pPr algn="l"/>
          <a:endParaRPr lang="zh-CN" altLang="en-US"/>
        </a:p>
      </dgm:t>
    </dgm:pt>
    <dgm:pt modelId="{46EC1F0A-E8F0-41F6-816C-5FB898DA559D}">
      <dgm:prSet phldrT="[文本]"/>
      <dgm:spPr/>
      <dgm:t>
        <a:bodyPr/>
        <a:lstStyle/>
        <a:p>
          <a:pPr algn="l"/>
          <a:r>
            <a:rPr lang="zh-CN" altLang="en-US" dirty="0" smtClean="0"/>
            <a:t>学习能力</a:t>
          </a:r>
          <a:endParaRPr lang="zh-CN" altLang="en-US" dirty="0"/>
        </a:p>
      </dgm:t>
    </dgm:pt>
    <dgm:pt modelId="{65C73013-0BB4-4382-A75D-192F4933BEEF}" type="parTrans" cxnId="{D2A36065-8A1E-46EA-901D-69C40F28865E}">
      <dgm:prSet/>
      <dgm:spPr/>
      <dgm:t>
        <a:bodyPr/>
        <a:lstStyle/>
        <a:p>
          <a:pPr algn="l"/>
          <a:endParaRPr lang="zh-CN" altLang="en-US"/>
        </a:p>
      </dgm:t>
    </dgm:pt>
    <dgm:pt modelId="{A95940E4-1C0E-4562-8C18-B95B1D094635}" type="sibTrans" cxnId="{D2A36065-8A1E-46EA-901D-69C40F28865E}">
      <dgm:prSet/>
      <dgm:spPr/>
      <dgm:t>
        <a:bodyPr/>
        <a:lstStyle/>
        <a:p>
          <a:pPr algn="l"/>
          <a:endParaRPr lang="zh-CN" altLang="en-US"/>
        </a:p>
      </dgm:t>
    </dgm:pt>
    <dgm:pt modelId="{4C16DE4E-07CC-4244-B4DF-178C1D05CE33}">
      <dgm:prSet phldrT="[文本]"/>
      <dgm:spPr/>
      <dgm:t>
        <a:bodyPr/>
        <a:lstStyle/>
        <a:p>
          <a:pPr algn="l"/>
          <a:r>
            <a:rPr lang="zh-CN" altLang="en-US" dirty="0" smtClean="0"/>
            <a:t>专业知识及技能</a:t>
          </a:r>
          <a:endParaRPr lang="zh-CN" altLang="en-US" dirty="0"/>
        </a:p>
      </dgm:t>
    </dgm:pt>
    <dgm:pt modelId="{FFEAFABE-6327-44E6-8DE5-ABF25C563DF3}" type="parTrans" cxnId="{1BF5F2A4-DB8E-4437-A54A-983DD9785C31}">
      <dgm:prSet/>
      <dgm:spPr/>
      <dgm:t>
        <a:bodyPr/>
        <a:lstStyle/>
        <a:p>
          <a:pPr algn="l"/>
          <a:endParaRPr lang="zh-CN" altLang="en-US"/>
        </a:p>
      </dgm:t>
    </dgm:pt>
    <dgm:pt modelId="{8AEE5604-20C8-4547-8801-F7FA8986C6E6}" type="sibTrans" cxnId="{1BF5F2A4-DB8E-4437-A54A-983DD9785C31}">
      <dgm:prSet/>
      <dgm:spPr/>
      <dgm:t>
        <a:bodyPr/>
        <a:lstStyle/>
        <a:p>
          <a:pPr algn="l"/>
          <a:endParaRPr lang="zh-CN" altLang="en-US"/>
        </a:p>
      </dgm:t>
    </dgm:pt>
    <dgm:pt modelId="{514FB018-30AA-4796-98E8-289E3336D00D}">
      <dgm:prSet phldrT="[文本]"/>
      <dgm:spPr/>
      <dgm:t>
        <a:bodyPr/>
        <a:lstStyle/>
        <a:p>
          <a:pPr algn="l"/>
          <a:r>
            <a:rPr lang="zh-CN" altLang="en-US" dirty="0" smtClean="0"/>
            <a:t>拓展知识及技能</a:t>
          </a:r>
          <a:endParaRPr lang="zh-CN" altLang="en-US" dirty="0"/>
        </a:p>
      </dgm:t>
    </dgm:pt>
    <dgm:pt modelId="{D99203A0-3B52-4093-974B-117C8CC1C9FC}" type="parTrans" cxnId="{46B9CB8C-9B1E-45C6-BB9E-7901CBA851A5}">
      <dgm:prSet/>
      <dgm:spPr/>
      <dgm:t>
        <a:bodyPr/>
        <a:lstStyle/>
        <a:p>
          <a:pPr algn="l"/>
          <a:endParaRPr lang="zh-CN" altLang="en-US"/>
        </a:p>
      </dgm:t>
    </dgm:pt>
    <dgm:pt modelId="{0FB92B88-662D-4BCF-AAFE-0BB847013E46}" type="sibTrans" cxnId="{46B9CB8C-9B1E-45C6-BB9E-7901CBA851A5}">
      <dgm:prSet/>
      <dgm:spPr/>
      <dgm:t>
        <a:bodyPr/>
        <a:lstStyle/>
        <a:p>
          <a:pPr algn="l"/>
          <a:endParaRPr lang="zh-CN" altLang="en-US"/>
        </a:p>
      </dgm:t>
    </dgm:pt>
    <dgm:pt modelId="{5C8818C3-3A25-4587-912B-5F200EA4D42B}">
      <dgm:prSet phldrT="[文本]"/>
      <dgm:spPr/>
      <dgm:t>
        <a:bodyPr/>
        <a:lstStyle/>
        <a:p>
          <a:pPr algn="l"/>
          <a:r>
            <a:rPr lang="zh-CN" altLang="en-US" dirty="0" smtClean="0"/>
            <a:t>功能开发</a:t>
          </a:r>
          <a:endParaRPr lang="zh-CN" altLang="en-US" dirty="0"/>
        </a:p>
      </dgm:t>
    </dgm:pt>
    <dgm:pt modelId="{828BFF4D-6A08-4999-A2B5-870EE860351B}" type="parTrans" cxnId="{30E2AF46-FE68-4622-A7AD-C5EAAF5AB5C3}">
      <dgm:prSet/>
      <dgm:spPr/>
      <dgm:t>
        <a:bodyPr/>
        <a:lstStyle/>
        <a:p>
          <a:pPr algn="l"/>
          <a:endParaRPr lang="zh-CN" altLang="en-US"/>
        </a:p>
      </dgm:t>
    </dgm:pt>
    <dgm:pt modelId="{8854A7C6-E862-499E-9ED6-4902B604B534}" type="sibTrans" cxnId="{30E2AF46-FE68-4622-A7AD-C5EAAF5AB5C3}">
      <dgm:prSet/>
      <dgm:spPr/>
      <dgm:t>
        <a:bodyPr/>
        <a:lstStyle/>
        <a:p>
          <a:pPr algn="l"/>
          <a:endParaRPr lang="zh-CN" altLang="en-US"/>
        </a:p>
      </dgm:t>
    </dgm:pt>
    <dgm:pt modelId="{FFBFBB65-9203-434E-B994-44C6CD2B4086}">
      <dgm:prSet phldrT="[文本]"/>
      <dgm:spPr/>
      <dgm:t>
        <a:bodyPr/>
        <a:lstStyle/>
        <a:p>
          <a:pPr algn="l"/>
          <a:r>
            <a:rPr lang="zh-CN" altLang="en-US" dirty="0" smtClean="0"/>
            <a:t>测试支持</a:t>
          </a:r>
          <a:endParaRPr lang="zh-CN" altLang="en-US" dirty="0"/>
        </a:p>
      </dgm:t>
    </dgm:pt>
    <dgm:pt modelId="{E187E145-8F46-4068-ABAD-ED0089796BF9}" type="parTrans" cxnId="{1800E736-2917-4990-B7E6-E9E9BEFB2CBA}">
      <dgm:prSet/>
      <dgm:spPr/>
      <dgm:t>
        <a:bodyPr/>
        <a:lstStyle/>
        <a:p>
          <a:pPr algn="l"/>
          <a:endParaRPr lang="zh-CN" altLang="en-US"/>
        </a:p>
      </dgm:t>
    </dgm:pt>
    <dgm:pt modelId="{8BA08FDA-8058-4D6C-AF01-944375C920FB}" type="sibTrans" cxnId="{1800E736-2917-4990-B7E6-E9E9BEFB2CBA}">
      <dgm:prSet/>
      <dgm:spPr/>
      <dgm:t>
        <a:bodyPr/>
        <a:lstStyle/>
        <a:p>
          <a:pPr algn="l"/>
          <a:endParaRPr lang="zh-CN" altLang="en-US"/>
        </a:p>
      </dgm:t>
    </dgm:pt>
    <dgm:pt modelId="{75A109F5-1182-4DE1-BA88-578802AE6DA9}">
      <dgm:prSet phldrT="[文本]"/>
      <dgm:spPr/>
      <dgm:t>
        <a:bodyPr/>
        <a:lstStyle/>
        <a:p>
          <a:pPr algn="l"/>
          <a:r>
            <a:rPr lang="en-US" altLang="zh-CN" dirty="0" smtClean="0"/>
            <a:t>Bug</a:t>
          </a:r>
          <a:r>
            <a:rPr lang="zh-CN" altLang="en-US" dirty="0" smtClean="0"/>
            <a:t>及问题攻关</a:t>
          </a:r>
          <a:endParaRPr lang="zh-CN" altLang="en-US" dirty="0"/>
        </a:p>
      </dgm:t>
    </dgm:pt>
    <dgm:pt modelId="{0A23071B-5B07-447D-B16F-2F7D9F82908E}" type="parTrans" cxnId="{51F8CE08-4155-49E0-AE42-CFAA0A9DCD63}">
      <dgm:prSet/>
      <dgm:spPr/>
      <dgm:t>
        <a:bodyPr/>
        <a:lstStyle/>
        <a:p>
          <a:pPr algn="l"/>
          <a:endParaRPr lang="zh-CN" altLang="en-US"/>
        </a:p>
      </dgm:t>
    </dgm:pt>
    <dgm:pt modelId="{EA01BA2E-FEDD-4BBA-A657-775FE41C7786}" type="sibTrans" cxnId="{51F8CE08-4155-49E0-AE42-CFAA0A9DCD63}">
      <dgm:prSet/>
      <dgm:spPr/>
      <dgm:t>
        <a:bodyPr/>
        <a:lstStyle/>
        <a:p>
          <a:pPr algn="l"/>
          <a:endParaRPr lang="zh-CN" altLang="en-US"/>
        </a:p>
      </dgm:t>
    </dgm:pt>
    <dgm:pt modelId="{FC46FF6A-322F-4F08-B6E1-8F3BC3DAD3F4}">
      <dgm:prSet phldrT="[文本]"/>
      <dgm:spPr/>
      <dgm:t>
        <a:bodyPr/>
        <a:lstStyle/>
        <a:p>
          <a:pPr algn="l"/>
          <a:r>
            <a:rPr lang="zh-CN" altLang="en-US" dirty="0" smtClean="0"/>
            <a:t>功能上线</a:t>
          </a:r>
          <a:endParaRPr lang="zh-CN" altLang="en-US" dirty="0"/>
        </a:p>
      </dgm:t>
    </dgm:pt>
    <dgm:pt modelId="{5C6FAEB6-1DE6-4C94-8DB4-0D28222C51AD}" type="parTrans" cxnId="{8B4494DA-7A3E-4C7B-AB92-0CF76B5C4277}">
      <dgm:prSet/>
      <dgm:spPr/>
      <dgm:t>
        <a:bodyPr/>
        <a:lstStyle/>
        <a:p>
          <a:pPr algn="l"/>
          <a:endParaRPr lang="zh-CN" altLang="en-US"/>
        </a:p>
      </dgm:t>
    </dgm:pt>
    <dgm:pt modelId="{C934A4DF-3441-4265-BE42-AE1406C0DA8D}" type="sibTrans" cxnId="{8B4494DA-7A3E-4C7B-AB92-0CF76B5C4277}">
      <dgm:prSet/>
      <dgm:spPr/>
      <dgm:t>
        <a:bodyPr/>
        <a:lstStyle/>
        <a:p>
          <a:pPr algn="l"/>
          <a:endParaRPr lang="zh-CN" altLang="en-US"/>
        </a:p>
      </dgm:t>
    </dgm:pt>
    <dgm:pt modelId="{C3F1F7A0-6A04-4BA8-ACFE-CCF1C1645E12}">
      <dgm:prSet phldrT="[文本]"/>
      <dgm:spPr/>
      <dgm:t>
        <a:bodyPr/>
        <a:lstStyle/>
        <a:p>
          <a:pPr algn="l"/>
          <a:r>
            <a:rPr lang="zh-CN" altLang="en-US" dirty="0" smtClean="0"/>
            <a:t>性能调优</a:t>
          </a:r>
          <a:endParaRPr lang="zh-CN" altLang="en-US" dirty="0"/>
        </a:p>
      </dgm:t>
    </dgm:pt>
    <dgm:pt modelId="{633EE847-C7F2-476D-A205-3251886A0938}" type="parTrans" cxnId="{F96B3D77-5552-4BBF-9437-2F09F556FA76}">
      <dgm:prSet/>
      <dgm:spPr/>
      <dgm:t>
        <a:bodyPr/>
        <a:lstStyle/>
        <a:p>
          <a:pPr algn="l"/>
          <a:endParaRPr lang="zh-CN" altLang="en-US"/>
        </a:p>
      </dgm:t>
    </dgm:pt>
    <dgm:pt modelId="{7DE82D46-E15B-4C08-86E9-CCA4CFA7A31C}" type="sibTrans" cxnId="{F96B3D77-5552-4BBF-9437-2F09F556FA76}">
      <dgm:prSet/>
      <dgm:spPr/>
      <dgm:t>
        <a:bodyPr/>
        <a:lstStyle/>
        <a:p>
          <a:pPr algn="l"/>
          <a:endParaRPr lang="zh-CN" altLang="en-US"/>
        </a:p>
      </dgm:t>
    </dgm:pt>
    <dgm:pt modelId="{333D3E1A-7F97-43E9-9FA6-94D086C055AC}">
      <dgm:prSet phldrT="[文本]"/>
      <dgm:spPr/>
      <dgm:t>
        <a:bodyPr/>
        <a:lstStyle/>
        <a:p>
          <a:pPr algn="l"/>
          <a:r>
            <a:rPr lang="zh-CN" altLang="en-US" dirty="0" smtClean="0"/>
            <a:t>总结与分享</a:t>
          </a:r>
          <a:endParaRPr lang="zh-CN" altLang="en-US" dirty="0"/>
        </a:p>
      </dgm:t>
    </dgm:pt>
    <dgm:pt modelId="{C5EE4825-BAD7-488D-B9BE-50B5AC4DA236}" type="parTrans" cxnId="{F663373B-3CBC-499F-8BE4-C74D664015CB}">
      <dgm:prSet/>
      <dgm:spPr/>
      <dgm:t>
        <a:bodyPr/>
        <a:lstStyle/>
        <a:p>
          <a:pPr algn="l"/>
          <a:endParaRPr lang="zh-CN" altLang="en-US"/>
        </a:p>
      </dgm:t>
    </dgm:pt>
    <dgm:pt modelId="{247FBF72-057E-4A24-A7A0-D52B98438391}" type="sibTrans" cxnId="{F663373B-3CBC-499F-8BE4-C74D664015CB}">
      <dgm:prSet/>
      <dgm:spPr/>
      <dgm:t>
        <a:bodyPr/>
        <a:lstStyle/>
        <a:p>
          <a:pPr algn="l"/>
          <a:endParaRPr lang="zh-CN" altLang="en-US"/>
        </a:p>
      </dgm:t>
    </dgm:pt>
    <dgm:pt modelId="{0479094C-4644-4D4C-8796-B1D8C711E63E}">
      <dgm:prSet phldrT="[文本]"/>
      <dgm:spPr/>
      <dgm:t>
        <a:bodyPr/>
        <a:lstStyle/>
        <a:p>
          <a:pPr algn="l"/>
          <a:r>
            <a:rPr lang="zh-CN" altLang="en-US" dirty="0" smtClean="0"/>
            <a:t>专题研究</a:t>
          </a:r>
          <a:endParaRPr lang="zh-CN" altLang="en-US" dirty="0"/>
        </a:p>
      </dgm:t>
    </dgm:pt>
    <dgm:pt modelId="{B2C9BA3E-297B-4008-8337-C67DBBFA578B}" type="parTrans" cxnId="{F0C7C128-32EC-450B-8EC8-12794F3F53BA}">
      <dgm:prSet/>
      <dgm:spPr/>
      <dgm:t>
        <a:bodyPr/>
        <a:lstStyle/>
        <a:p>
          <a:endParaRPr lang="zh-CN" altLang="en-US"/>
        </a:p>
      </dgm:t>
    </dgm:pt>
    <dgm:pt modelId="{8DEB6C94-F0F6-4A15-8342-638E4CCCF598}" type="sibTrans" cxnId="{F0C7C128-32EC-450B-8EC8-12794F3F53BA}">
      <dgm:prSet/>
      <dgm:spPr/>
      <dgm:t>
        <a:bodyPr/>
        <a:lstStyle/>
        <a:p>
          <a:endParaRPr lang="zh-CN" altLang="en-US"/>
        </a:p>
      </dgm:t>
    </dgm:pt>
    <dgm:pt modelId="{219C5A18-A921-41C8-AFD4-9CCF6E1B0E93}">
      <dgm:prSet phldrT="[文本]"/>
      <dgm:spPr/>
      <dgm:t>
        <a:bodyPr/>
        <a:lstStyle/>
        <a:p>
          <a:pPr algn="l"/>
          <a:r>
            <a:rPr lang="zh-CN" altLang="en-US" dirty="0" smtClean="0"/>
            <a:t>组织改进</a:t>
          </a:r>
          <a:endParaRPr lang="zh-CN" altLang="en-US" dirty="0"/>
        </a:p>
      </dgm:t>
    </dgm:pt>
    <dgm:pt modelId="{C14E6F75-1AD7-4539-886F-D0D66BE07C30}" type="parTrans" cxnId="{393C7D68-A4A7-4708-BDEB-DE9F4401A0DC}">
      <dgm:prSet/>
      <dgm:spPr/>
      <dgm:t>
        <a:bodyPr/>
        <a:lstStyle/>
        <a:p>
          <a:endParaRPr lang="zh-CN" altLang="en-US"/>
        </a:p>
      </dgm:t>
    </dgm:pt>
    <dgm:pt modelId="{820F6857-9427-40AF-A4F5-3BBF5C89AE9D}" type="sibTrans" cxnId="{393C7D68-A4A7-4708-BDEB-DE9F4401A0DC}">
      <dgm:prSet/>
      <dgm:spPr/>
      <dgm:t>
        <a:bodyPr/>
        <a:lstStyle/>
        <a:p>
          <a:endParaRPr lang="zh-CN" altLang="en-US"/>
        </a:p>
      </dgm:t>
    </dgm:pt>
    <dgm:pt modelId="{5C4756C8-FFC1-4210-8F8C-0ED44FB3A3F6}">
      <dgm:prSet phldrT="[文本]"/>
      <dgm:spPr/>
      <dgm:t>
        <a:bodyPr/>
        <a:lstStyle/>
        <a:p>
          <a:pPr algn="l"/>
          <a:r>
            <a:rPr lang="zh-CN" altLang="en-US" dirty="0" smtClean="0"/>
            <a:t>员工辅导</a:t>
          </a:r>
          <a:endParaRPr lang="zh-CN" altLang="en-US" dirty="0"/>
        </a:p>
      </dgm:t>
    </dgm:pt>
    <dgm:pt modelId="{72CE0EB4-F9CA-4F25-B146-C22A9E87B8B6}" type="parTrans" cxnId="{311004D8-D30C-4DD5-8DFE-CFEF4BB40E12}">
      <dgm:prSet/>
      <dgm:spPr/>
      <dgm:t>
        <a:bodyPr/>
        <a:lstStyle/>
        <a:p>
          <a:endParaRPr lang="zh-CN" altLang="en-US"/>
        </a:p>
      </dgm:t>
    </dgm:pt>
    <dgm:pt modelId="{BAAE3F59-BA08-483B-8372-A566E3158A73}" type="sibTrans" cxnId="{311004D8-D30C-4DD5-8DFE-CFEF4BB40E12}">
      <dgm:prSet/>
      <dgm:spPr/>
      <dgm:t>
        <a:bodyPr/>
        <a:lstStyle/>
        <a:p>
          <a:endParaRPr lang="zh-CN" altLang="en-US"/>
        </a:p>
      </dgm:t>
    </dgm:pt>
    <dgm:pt modelId="{DA05FADA-45A6-4AA7-A9CE-327FF369B11D}" type="pres">
      <dgm:prSet presAssocID="{3FFFFA2B-35FB-436B-9577-BABB083EFD87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352BE9-CEFB-4E58-A051-3C811F6E0FFA}" type="pres">
      <dgm:prSet presAssocID="{746501F9-D542-466C-A6F5-49732BCF160A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0608CAF0-C413-4BD7-8F84-FFC6247716E2}" type="pres">
      <dgm:prSet presAssocID="{746501F9-D542-466C-A6F5-49732BCF160A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8D04F49B-A6A6-47D8-9CF8-5CD6DC07EED1}" type="pres">
      <dgm:prSet presAssocID="{746501F9-D542-466C-A6F5-49732BCF160A}" presName="ParentAccent" presStyleLbl="alignNode1" presStyleIdx="0" presStyleCnt="3"/>
      <dgm:spPr/>
      <dgm:t>
        <a:bodyPr/>
        <a:lstStyle/>
        <a:p>
          <a:endParaRPr lang="zh-CN" altLang="en-US"/>
        </a:p>
      </dgm:t>
    </dgm:pt>
    <dgm:pt modelId="{DDF78F50-74AC-4F0C-AE02-D4D918591CD1}" type="pres">
      <dgm:prSet presAssocID="{746501F9-D542-466C-A6F5-49732BCF160A}" presName="ParentSmallAccent" presStyleLbl="fgAcc1" presStyleIdx="0" presStyleCnt="3"/>
      <dgm:spPr/>
      <dgm:t>
        <a:bodyPr/>
        <a:lstStyle/>
        <a:p>
          <a:endParaRPr lang="zh-CN" altLang="en-US"/>
        </a:p>
      </dgm:t>
    </dgm:pt>
    <dgm:pt modelId="{22B32A8D-10EB-4CDD-9E9E-414917D1B666}" type="pres">
      <dgm:prSet presAssocID="{746501F9-D542-466C-A6F5-49732BCF160A}" presName="Parent" presStyleLbl="revTx" presStyleIdx="0" presStyleCnt="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37C56-D240-430A-BC8A-D9059AB564BC}" type="pres">
      <dgm:prSet presAssocID="{746501F9-D542-466C-A6F5-49732BCF160A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42AE91F-344B-4241-90C9-4848D3286A44}" type="pres">
      <dgm:prSet presAssocID="{335F120F-63D5-4951-9B1E-791F9EAB87D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8D7A6B95-151E-4962-839C-1AA7FCF49DBC}" type="pres">
      <dgm:prSet presAssocID="{335F120F-63D5-4951-9B1E-791F9EAB87D2}" presName="ChildAccent" presStyleLbl="solidFgAcc1" presStyleIdx="0" presStyleCnt="18"/>
      <dgm:spPr/>
      <dgm:t>
        <a:bodyPr/>
        <a:lstStyle/>
        <a:p>
          <a:endParaRPr lang="zh-CN" altLang="en-US"/>
        </a:p>
      </dgm:t>
    </dgm:pt>
    <dgm:pt modelId="{E2DCF7C4-6647-4D5F-8C19-30AB5E04EF71}" type="pres">
      <dgm:prSet presAssocID="{335F120F-63D5-4951-9B1E-791F9EAB87D2}" presName="Child" presStyleLbl="revTx" presStyleIdx="1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488AA4-DAD4-43EB-809A-A0D14FADE201}" type="pres">
      <dgm:prSet presAssocID="{CF3F4A43-40F3-4405-8C31-9E8B55A3F53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2937B5A-419B-43CC-8F77-4BC212C726A7}" type="pres">
      <dgm:prSet presAssocID="{CF3F4A43-40F3-4405-8C31-9E8B55A3F533}" presName="ChildAccent" presStyleLbl="solidFgAcc1" presStyleIdx="1" presStyleCnt="18"/>
      <dgm:spPr/>
      <dgm:t>
        <a:bodyPr/>
        <a:lstStyle/>
        <a:p>
          <a:endParaRPr lang="zh-CN" altLang="en-US"/>
        </a:p>
      </dgm:t>
    </dgm:pt>
    <dgm:pt modelId="{2F53CC46-C43A-4DBC-8986-5033B9D20BB9}" type="pres">
      <dgm:prSet presAssocID="{CF3F4A43-40F3-4405-8C31-9E8B55A3F533}" presName="Child" presStyleLbl="revTx" presStyleIdx="2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60FDC-DDC1-41B1-A1AF-CB0CC7947C61}" type="pres">
      <dgm:prSet presAssocID="{D45D5E3D-F20A-46B5-B927-B4C1507EA398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40253D4-13B4-4FD6-A67F-0D1F70AD03DA}" type="pres">
      <dgm:prSet presAssocID="{D45D5E3D-F20A-46B5-B927-B4C1507EA398}" presName="ChildAccent" presStyleLbl="solidFgAcc1" presStyleIdx="2" presStyleCnt="18"/>
      <dgm:spPr/>
      <dgm:t>
        <a:bodyPr/>
        <a:lstStyle/>
        <a:p>
          <a:endParaRPr lang="zh-CN" altLang="en-US"/>
        </a:p>
      </dgm:t>
    </dgm:pt>
    <dgm:pt modelId="{5372A5A3-9BFE-4DF9-AEA7-571889BB6D3A}" type="pres">
      <dgm:prSet presAssocID="{D45D5E3D-F20A-46B5-B927-B4C1507EA398}" presName="Child" presStyleLbl="revTx" presStyleIdx="3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20BA7-AC39-482D-B026-94D85641D213}" type="pres">
      <dgm:prSet presAssocID="{1EA4E912-2D7E-4155-A0B4-84E38159192E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147FF80-6CAA-420A-8A5A-8130AC469CFB}" type="pres">
      <dgm:prSet presAssocID="{1EA4E912-2D7E-4155-A0B4-84E38159192E}" presName="ChildAccent" presStyleLbl="solidFgAcc1" presStyleIdx="3" presStyleCnt="18"/>
      <dgm:spPr/>
      <dgm:t>
        <a:bodyPr/>
        <a:lstStyle/>
        <a:p>
          <a:endParaRPr lang="zh-CN" altLang="en-US"/>
        </a:p>
      </dgm:t>
    </dgm:pt>
    <dgm:pt modelId="{6EFA10BF-E030-4ACD-AEBD-2C14CF36E8CB}" type="pres">
      <dgm:prSet presAssocID="{1EA4E912-2D7E-4155-A0B4-84E38159192E}" presName="Child" presStyleLbl="revTx" presStyleIdx="4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9F311A-3E54-4E79-A4CB-47CABE75FB96}" type="pres">
      <dgm:prSet presAssocID="{46EC1F0A-E8F0-41F6-816C-5FB898DA559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052112D1-6F87-46A5-A8C4-BF1DCC1E3EC1}" type="pres">
      <dgm:prSet presAssocID="{46EC1F0A-E8F0-41F6-816C-5FB898DA559D}" presName="ChildAccent" presStyleLbl="solidFgAcc1" presStyleIdx="4" presStyleCnt="18"/>
      <dgm:spPr/>
      <dgm:t>
        <a:bodyPr/>
        <a:lstStyle/>
        <a:p>
          <a:endParaRPr lang="zh-CN" altLang="en-US"/>
        </a:p>
      </dgm:t>
    </dgm:pt>
    <dgm:pt modelId="{E8150348-204E-4061-B525-671DBF6A0B66}" type="pres">
      <dgm:prSet presAssocID="{46EC1F0A-E8F0-41F6-816C-5FB898DA559D}" presName="Child" presStyleLbl="revTx" presStyleIdx="5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3B1C59-75D8-48B2-816F-13CF63C97FD4}" type="pres">
      <dgm:prSet presAssocID="{61DBC34D-D5C1-4003-9CF9-BDB70687B13B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A1C77B02-6BC7-44B4-B455-BEF2FB9DAD1A}" type="pres">
      <dgm:prSet presAssocID="{61DBC34D-D5C1-4003-9CF9-BDB70687B13B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5414E058-BA15-4BC7-8A01-440200CC1EE5}" type="pres">
      <dgm:prSet presAssocID="{61DBC34D-D5C1-4003-9CF9-BDB70687B13B}" presName="ParentAccent" presStyleLbl="alignNode1" presStyleIdx="1" presStyleCnt="3"/>
      <dgm:spPr/>
      <dgm:t>
        <a:bodyPr/>
        <a:lstStyle/>
        <a:p>
          <a:endParaRPr lang="zh-CN" altLang="en-US"/>
        </a:p>
      </dgm:t>
    </dgm:pt>
    <dgm:pt modelId="{9A097CBE-DD66-41DD-985D-690FA57C733E}" type="pres">
      <dgm:prSet presAssocID="{61DBC34D-D5C1-4003-9CF9-BDB70687B13B}" presName="ParentSmallAccent" presStyleLbl="fgAcc1" presStyleIdx="1" presStyleCnt="3"/>
      <dgm:spPr/>
      <dgm:t>
        <a:bodyPr/>
        <a:lstStyle/>
        <a:p>
          <a:endParaRPr lang="zh-CN" altLang="en-US"/>
        </a:p>
      </dgm:t>
    </dgm:pt>
    <dgm:pt modelId="{FA191B4C-4B1D-4F27-8642-068FA79D6005}" type="pres">
      <dgm:prSet presAssocID="{61DBC34D-D5C1-4003-9CF9-BDB70687B13B}" presName="Parent" presStyleLbl="revTx" presStyleIdx="6" presStyleCnt="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A208-BB1F-4B87-B954-EDF61D307D07}" type="pres">
      <dgm:prSet presAssocID="{61DBC34D-D5C1-4003-9CF9-BDB70687B13B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984B84DA-DA72-4492-960D-B42BAFEE48D9}" type="pres">
      <dgm:prSet presAssocID="{81B3E439-283C-4C38-9056-A51B2F95DECF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C6F6B56-BBEB-4EED-AEEC-7B7ED47FC82F}" type="pres">
      <dgm:prSet presAssocID="{81B3E439-283C-4C38-9056-A51B2F95DECF}" presName="ChildAccent" presStyleLbl="solidFgAcc1" presStyleIdx="5" presStyleCnt="18"/>
      <dgm:spPr/>
      <dgm:t>
        <a:bodyPr/>
        <a:lstStyle/>
        <a:p>
          <a:endParaRPr lang="zh-CN" altLang="en-US"/>
        </a:p>
      </dgm:t>
    </dgm:pt>
    <dgm:pt modelId="{F461597A-A550-4826-9F20-0620800144F0}" type="pres">
      <dgm:prSet presAssocID="{81B3E439-283C-4C38-9056-A51B2F95DECF}" presName="Child" presStyleLbl="revTx" presStyleIdx="7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158FE-F291-40EC-B676-843323BAA7DE}" type="pres">
      <dgm:prSet presAssocID="{4C16DE4E-07CC-4244-B4DF-178C1D05CE33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4105DB9-7C64-4C22-A649-6124FC9EFC8F}" type="pres">
      <dgm:prSet presAssocID="{4C16DE4E-07CC-4244-B4DF-178C1D05CE33}" presName="ChildAccent" presStyleLbl="solidFgAcc1" presStyleIdx="6" presStyleCnt="18"/>
      <dgm:spPr/>
      <dgm:t>
        <a:bodyPr/>
        <a:lstStyle/>
        <a:p>
          <a:endParaRPr lang="zh-CN" altLang="en-US"/>
        </a:p>
      </dgm:t>
    </dgm:pt>
    <dgm:pt modelId="{DA2BDDB2-4C29-4753-8648-A8B1F27EA900}" type="pres">
      <dgm:prSet presAssocID="{4C16DE4E-07CC-4244-B4DF-178C1D05CE33}" presName="Child" presStyleLbl="revTx" presStyleIdx="8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1EC84E-39CD-4A6A-B6DA-625CB52FE3B6}" type="pres">
      <dgm:prSet presAssocID="{514FB018-30AA-4796-98E8-289E3336D00D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EF84E45-339F-4E42-9422-25EFBD554242}" type="pres">
      <dgm:prSet presAssocID="{514FB018-30AA-4796-98E8-289E3336D00D}" presName="ChildAccent" presStyleLbl="solidFgAcc1" presStyleIdx="7" presStyleCnt="18"/>
      <dgm:spPr/>
      <dgm:t>
        <a:bodyPr/>
        <a:lstStyle/>
        <a:p>
          <a:endParaRPr lang="zh-CN" altLang="en-US"/>
        </a:p>
      </dgm:t>
    </dgm:pt>
    <dgm:pt modelId="{8CF7E192-5E94-4E4F-9EC6-067038FA21F5}" type="pres">
      <dgm:prSet presAssocID="{514FB018-30AA-4796-98E8-289E3336D00D}" presName="Child" presStyleLbl="revTx" presStyleIdx="9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F8453D-3212-4119-B101-856846B78AB4}" type="pres">
      <dgm:prSet presAssocID="{6CAF25DC-57E0-4F6C-851A-FEAA7ADFD025}" presName="root" presStyleCnt="0">
        <dgm:presLayoutVars>
          <dgm:chMax/>
          <dgm:chPref/>
        </dgm:presLayoutVars>
      </dgm:prSet>
      <dgm:spPr/>
      <dgm:t>
        <a:bodyPr/>
        <a:lstStyle/>
        <a:p>
          <a:endParaRPr lang="zh-CN" altLang="en-US"/>
        </a:p>
      </dgm:t>
    </dgm:pt>
    <dgm:pt modelId="{9E02563F-CA15-4051-9EBF-DAB15C7388A1}" type="pres">
      <dgm:prSet presAssocID="{6CAF25DC-57E0-4F6C-851A-FEAA7ADFD025}" presName="rootComposite" presStyleCnt="0">
        <dgm:presLayoutVars/>
      </dgm:prSet>
      <dgm:spPr/>
      <dgm:t>
        <a:bodyPr/>
        <a:lstStyle/>
        <a:p>
          <a:endParaRPr lang="zh-CN" altLang="en-US"/>
        </a:p>
      </dgm:t>
    </dgm:pt>
    <dgm:pt modelId="{DCD1DA51-D2FC-45F3-9228-9197EC026374}" type="pres">
      <dgm:prSet presAssocID="{6CAF25DC-57E0-4F6C-851A-FEAA7ADFD025}" presName="ParentAccent" presStyleLbl="alignNode1" presStyleIdx="2" presStyleCnt="3"/>
      <dgm:spPr/>
      <dgm:t>
        <a:bodyPr/>
        <a:lstStyle/>
        <a:p>
          <a:endParaRPr lang="zh-CN" altLang="en-US"/>
        </a:p>
      </dgm:t>
    </dgm:pt>
    <dgm:pt modelId="{90F59DA8-C820-4778-BA55-EBF83C30BC3F}" type="pres">
      <dgm:prSet presAssocID="{6CAF25DC-57E0-4F6C-851A-FEAA7ADFD025}" presName="ParentSmallAccent" presStyleLbl="fgAcc1" presStyleIdx="2" presStyleCnt="3"/>
      <dgm:spPr/>
      <dgm:t>
        <a:bodyPr/>
        <a:lstStyle/>
        <a:p>
          <a:endParaRPr lang="zh-CN" altLang="en-US"/>
        </a:p>
      </dgm:t>
    </dgm:pt>
    <dgm:pt modelId="{01249053-8F08-42BD-A3A4-5F871A1D1BA0}" type="pres">
      <dgm:prSet presAssocID="{6CAF25DC-57E0-4F6C-851A-FEAA7ADFD025}" presName="Parent" presStyleLbl="revTx" presStyleIdx="10" presStyleCnt="21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326E2F-7779-4088-94AD-58560E35D138}" type="pres">
      <dgm:prSet presAssocID="{6CAF25DC-57E0-4F6C-851A-FEAA7ADFD025}" presName="childShap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51DCBA5-0047-4712-BF38-E8661F381082}" type="pres">
      <dgm:prSet presAssocID="{7AB8986B-C1FC-4BCC-A995-4113508FD9D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3160F2F-65C6-4220-BD5B-8C358B9126E9}" type="pres">
      <dgm:prSet presAssocID="{7AB8986B-C1FC-4BCC-A995-4113508FD9D9}" presName="ChildAccent" presStyleLbl="solidFgAcc1" presStyleIdx="8" presStyleCnt="18"/>
      <dgm:spPr/>
      <dgm:t>
        <a:bodyPr/>
        <a:lstStyle/>
        <a:p>
          <a:endParaRPr lang="zh-CN" altLang="en-US"/>
        </a:p>
      </dgm:t>
    </dgm:pt>
    <dgm:pt modelId="{5148D38B-E3CF-415A-968A-171CC88757F5}" type="pres">
      <dgm:prSet presAssocID="{7AB8986B-C1FC-4BCC-A995-4113508FD9D9}" presName="Child" presStyleLbl="revTx" presStyleIdx="11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FA09B-58FE-4182-9F63-58BD952E0C2C}" type="pres">
      <dgm:prSet presAssocID="{5C8818C3-3A25-4587-912B-5F200EA4D42B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2F97D00-6739-4082-91E6-575DAFFE7909}" type="pres">
      <dgm:prSet presAssocID="{5C8818C3-3A25-4587-912B-5F200EA4D42B}" presName="ChildAccent" presStyleLbl="solidFgAcc1" presStyleIdx="9" presStyleCnt="18"/>
      <dgm:spPr/>
      <dgm:t>
        <a:bodyPr/>
        <a:lstStyle/>
        <a:p>
          <a:endParaRPr lang="zh-CN" altLang="en-US"/>
        </a:p>
      </dgm:t>
    </dgm:pt>
    <dgm:pt modelId="{D86628FA-6457-4AF7-A1EE-44AFA735BE1E}" type="pres">
      <dgm:prSet presAssocID="{5C8818C3-3A25-4587-912B-5F200EA4D42B}" presName="Child" presStyleLbl="revTx" presStyleIdx="12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CEC6B0-6B1E-4728-B517-9C124C929DC1}" type="pres">
      <dgm:prSet presAssocID="{FFBFBB65-9203-434E-B994-44C6CD2B4086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E5BFF37-D4EA-4023-8D22-0945D68F905B}" type="pres">
      <dgm:prSet presAssocID="{FFBFBB65-9203-434E-B994-44C6CD2B4086}" presName="ChildAccent" presStyleLbl="solidFgAcc1" presStyleIdx="10" presStyleCnt="18"/>
      <dgm:spPr/>
      <dgm:t>
        <a:bodyPr/>
        <a:lstStyle/>
        <a:p>
          <a:endParaRPr lang="zh-CN" altLang="en-US"/>
        </a:p>
      </dgm:t>
    </dgm:pt>
    <dgm:pt modelId="{C7D374CC-CF96-4985-9216-533A3D1C0230}" type="pres">
      <dgm:prSet presAssocID="{FFBFBB65-9203-434E-B994-44C6CD2B4086}" presName="Child" presStyleLbl="revTx" presStyleIdx="13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C0AE5-EA7C-435B-8397-D7DFEB83DAAC}" type="pres">
      <dgm:prSet presAssocID="{75A109F5-1182-4DE1-BA88-578802AE6DA9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5B4985B-62CF-4508-832C-C53FC86A6ED9}" type="pres">
      <dgm:prSet presAssocID="{75A109F5-1182-4DE1-BA88-578802AE6DA9}" presName="ChildAccent" presStyleLbl="solidFgAcc1" presStyleIdx="11" presStyleCnt="18"/>
      <dgm:spPr/>
      <dgm:t>
        <a:bodyPr/>
        <a:lstStyle/>
        <a:p>
          <a:endParaRPr lang="zh-CN" altLang="en-US"/>
        </a:p>
      </dgm:t>
    </dgm:pt>
    <dgm:pt modelId="{5898ABFD-A619-493D-9A2A-A2C2E83DC16C}" type="pres">
      <dgm:prSet presAssocID="{75A109F5-1182-4DE1-BA88-578802AE6DA9}" presName="Child" presStyleLbl="revTx" presStyleIdx="14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304CD-5CF6-4CD5-AEAE-8247C7FE7501}" type="pres">
      <dgm:prSet presAssocID="{FC46FF6A-322F-4F08-B6E1-8F3BC3DAD3F4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2F76152E-A0E0-4340-B2DE-9106D214A739}" type="pres">
      <dgm:prSet presAssocID="{FC46FF6A-322F-4F08-B6E1-8F3BC3DAD3F4}" presName="ChildAccent" presStyleLbl="solidFgAcc1" presStyleIdx="12" presStyleCnt="18"/>
      <dgm:spPr/>
      <dgm:t>
        <a:bodyPr/>
        <a:lstStyle/>
        <a:p>
          <a:endParaRPr lang="zh-CN" altLang="en-US"/>
        </a:p>
      </dgm:t>
    </dgm:pt>
    <dgm:pt modelId="{D7A83182-3B88-4E9B-814D-9627397019C6}" type="pres">
      <dgm:prSet presAssocID="{FC46FF6A-322F-4F08-B6E1-8F3BC3DAD3F4}" presName="Child" presStyleLbl="revTx" presStyleIdx="15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93088-8161-4EC4-9DEF-9C32F7A4A7A0}" type="pres">
      <dgm:prSet presAssocID="{C3F1F7A0-6A04-4BA8-ACFE-CCF1C1645E12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D345A41-2E29-49DD-A1F0-E754EF7E3D07}" type="pres">
      <dgm:prSet presAssocID="{C3F1F7A0-6A04-4BA8-ACFE-CCF1C1645E12}" presName="ChildAccent" presStyleLbl="solidFgAcc1" presStyleIdx="13" presStyleCnt="18"/>
      <dgm:spPr/>
      <dgm:t>
        <a:bodyPr/>
        <a:lstStyle/>
        <a:p>
          <a:endParaRPr lang="zh-CN" altLang="en-US"/>
        </a:p>
      </dgm:t>
    </dgm:pt>
    <dgm:pt modelId="{37D7505D-B6C9-4311-9626-83AFA8C72A6A}" type="pres">
      <dgm:prSet presAssocID="{C3F1F7A0-6A04-4BA8-ACFE-CCF1C1645E12}" presName="Child" presStyleLbl="revTx" presStyleIdx="16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59EC34-DC08-4E62-930C-2BB51D2611B9}" type="pres">
      <dgm:prSet presAssocID="{333D3E1A-7F97-43E9-9FA6-94D086C055AC}" presName="childComposite" presStyleCnt="0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7261A871-A7EF-4F76-B934-88835B607447}" type="pres">
      <dgm:prSet presAssocID="{333D3E1A-7F97-43E9-9FA6-94D086C055AC}" presName="ChildAccent" presStyleLbl="solidFgAcc1" presStyleIdx="14" presStyleCnt="18"/>
      <dgm:spPr/>
      <dgm:t>
        <a:bodyPr/>
        <a:lstStyle/>
        <a:p>
          <a:endParaRPr lang="zh-CN" altLang="en-US"/>
        </a:p>
      </dgm:t>
    </dgm:pt>
    <dgm:pt modelId="{2F1854D4-4976-40C6-891F-205CEB7C9598}" type="pres">
      <dgm:prSet presAssocID="{333D3E1A-7F97-43E9-9FA6-94D086C055AC}" presName="Child" presStyleLbl="revTx" presStyleIdx="17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F9CA8D-4BF0-4113-B9B7-F40B18EA8757}" type="pres">
      <dgm:prSet presAssocID="{0479094C-4644-4D4C-8796-B1D8C711E63E}" presName="childComposite" presStyleCnt="0">
        <dgm:presLayoutVars>
          <dgm:chMax val="0"/>
          <dgm:chPref val="0"/>
        </dgm:presLayoutVars>
      </dgm:prSet>
      <dgm:spPr/>
    </dgm:pt>
    <dgm:pt modelId="{F58A30A2-82DD-4FD6-B4A0-BD4BC3B4B5F1}" type="pres">
      <dgm:prSet presAssocID="{0479094C-4644-4D4C-8796-B1D8C711E63E}" presName="ChildAccent" presStyleLbl="solidFgAcc1" presStyleIdx="15" presStyleCnt="18"/>
      <dgm:spPr/>
    </dgm:pt>
    <dgm:pt modelId="{43E2CA04-CF5E-4A71-8593-36DFABCA08FB}" type="pres">
      <dgm:prSet presAssocID="{0479094C-4644-4D4C-8796-B1D8C711E63E}" presName="Child" presStyleLbl="revTx" presStyleIdx="18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8426D-36AF-438F-AB3B-B243ABB46B97}" type="pres">
      <dgm:prSet presAssocID="{219C5A18-A921-41C8-AFD4-9CCF6E1B0E93}" presName="childComposite" presStyleCnt="0">
        <dgm:presLayoutVars>
          <dgm:chMax val="0"/>
          <dgm:chPref val="0"/>
        </dgm:presLayoutVars>
      </dgm:prSet>
      <dgm:spPr/>
    </dgm:pt>
    <dgm:pt modelId="{85173985-1A1A-461E-B613-F15641EC12B8}" type="pres">
      <dgm:prSet presAssocID="{219C5A18-A921-41C8-AFD4-9CCF6E1B0E93}" presName="ChildAccent" presStyleLbl="solidFgAcc1" presStyleIdx="16" presStyleCnt="18"/>
      <dgm:spPr/>
    </dgm:pt>
    <dgm:pt modelId="{02AD6D41-B06F-4E11-AEAC-0BF6CA5893BD}" type="pres">
      <dgm:prSet presAssocID="{219C5A18-A921-41C8-AFD4-9CCF6E1B0E93}" presName="Child" presStyleLbl="revTx" presStyleIdx="19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3483AC-2379-4330-A6CE-E7DB2A7D71BF}" type="pres">
      <dgm:prSet presAssocID="{5C4756C8-FFC1-4210-8F8C-0ED44FB3A3F6}" presName="childComposite" presStyleCnt="0">
        <dgm:presLayoutVars>
          <dgm:chMax val="0"/>
          <dgm:chPref val="0"/>
        </dgm:presLayoutVars>
      </dgm:prSet>
      <dgm:spPr/>
    </dgm:pt>
    <dgm:pt modelId="{2503E96F-3FE5-4F55-8DCD-C20E28553AAC}" type="pres">
      <dgm:prSet presAssocID="{5C4756C8-FFC1-4210-8F8C-0ED44FB3A3F6}" presName="ChildAccent" presStyleLbl="solidFgAcc1" presStyleIdx="17" presStyleCnt="18"/>
      <dgm:spPr/>
    </dgm:pt>
    <dgm:pt modelId="{8CF54339-3358-4119-B9D6-1DC17DE99F6F}" type="pres">
      <dgm:prSet presAssocID="{5C4756C8-FFC1-4210-8F8C-0ED44FB3A3F6}" presName="Child" presStyleLbl="revTx" presStyleIdx="20" presStyleCnt="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23DB37-F3B8-49F8-90A9-A8F4E2E1FAF5}" type="presOf" srcId="{335F120F-63D5-4951-9B1E-791F9EAB87D2}" destId="{E2DCF7C4-6647-4D5F-8C19-30AB5E04EF71}" srcOrd="0" destOrd="0" presId="urn:microsoft.com/office/officeart/2008/layout/SquareAccentList"/>
    <dgm:cxn modelId="{A1F2FCFE-9A1D-4729-A0D4-C2D1035C1525}" type="presOf" srcId="{5C4756C8-FFC1-4210-8F8C-0ED44FB3A3F6}" destId="{8CF54339-3358-4119-B9D6-1DC17DE99F6F}" srcOrd="0" destOrd="0" presId="urn:microsoft.com/office/officeart/2008/layout/SquareAccentList"/>
    <dgm:cxn modelId="{1418586A-56BD-4453-B950-AC1BB95D96BC}" type="presOf" srcId="{333D3E1A-7F97-43E9-9FA6-94D086C055AC}" destId="{2F1854D4-4976-40C6-891F-205CEB7C9598}" srcOrd="0" destOrd="0" presId="urn:microsoft.com/office/officeart/2008/layout/SquareAccentList"/>
    <dgm:cxn modelId="{F5F329F1-A980-4148-9248-E3E64724FC33}" srcId="{746501F9-D542-466C-A6F5-49732BCF160A}" destId="{335F120F-63D5-4951-9B1E-791F9EAB87D2}" srcOrd="0" destOrd="0" parTransId="{C7EB0AB9-0B62-4A64-9D15-F99896E87FCA}" sibTransId="{5F3DEAFB-9511-4BFF-B850-E79E9408DD6A}"/>
    <dgm:cxn modelId="{F663373B-3CBC-499F-8BE4-C74D664015CB}" srcId="{6CAF25DC-57E0-4F6C-851A-FEAA7ADFD025}" destId="{333D3E1A-7F97-43E9-9FA6-94D086C055AC}" srcOrd="6" destOrd="0" parTransId="{C5EE4825-BAD7-488D-B9BE-50B5AC4DA236}" sibTransId="{247FBF72-057E-4A24-A7A0-D52B98438391}"/>
    <dgm:cxn modelId="{1BF5F2A4-DB8E-4437-A54A-983DD9785C31}" srcId="{61DBC34D-D5C1-4003-9CF9-BDB70687B13B}" destId="{4C16DE4E-07CC-4244-B4DF-178C1D05CE33}" srcOrd="1" destOrd="0" parTransId="{FFEAFABE-6327-44E6-8DE5-ABF25C563DF3}" sibTransId="{8AEE5604-20C8-4547-8801-F7FA8986C6E6}"/>
    <dgm:cxn modelId="{39E9E84C-CDDE-4B74-AC5D-D06364DCDF87}" srcId="{746501F9-D542-466C-A6F5-49732BCF160A}" destId="{D45D5E3D-F20A-46B5-B927-B4C1507EA398}" srcOrd="2" destOrd="0" parTransId="{3668FB03-545C-43EB-B70B-1B4381CBBEE8}" sibTransId="{4FE149F5-147E-4E49-A96F-F58D31AAA601}"/>
    <dgm:cxn modelId="{29C77B01-B747-49FD-B61C-85DB595DCD01}" type="presOf" srcId="{3FFFFA2B-35FB-436B-9577-BABB083EFD87}" destId="{DA05FADA-45A6-4AA7-A9CE-327FF369B11D}" srcOrd="0" destOrd="0" presId="urn:microsoft.com/office/officeart/2008/layout/SquareAccentList"/>
    <dgm:cxn modelId="{C585CB33-7257-4AD4-B8C2-7B114CBCEC5A}" srcId="{61DBC34D-D5C1-4003-9CF9-BDB70687B13B}" destId="{81B3E439-283C-4C38-9056-A51B2F95DECF}" srcOrd="0" destOrd="0" parTransId="{1AA71F71-FB9D-47F8-AC33-086946840BA8}" sibTransId="{542317BE-CDCC-41D5-B4B0-ED3B6FBB78E6}"/>
    <dgm:cxn modelId="{51F8CE08-4155-49E0-AE42-CFAA0A9DCD63}" srcId="{6CAF25DC-57E0-4F6C-851A-FEAA7ADFD025}" destId="{75A109F5-1182-4DE1-BA88-578802AE6DA9}" srcOrd="3" destOrd="0" parTransId="{0A23071B-5B07-447D-B16F-2F7D9F82908E}" sibTransId="{EA01BA2E-FEDD-4BBA-A657-775FE41C7786}"/>
    <dgm:cxn modelId="{7B207F44-4A02-4611-A27A-2C914DB30A32}" type="presOf" srcId="{7AB8986B-C1FC-4BCC-A995-4113508FD9D9}" destId="{5148D38B-E3CF-415A-968A-171CC88757F5}" srcOrd="0" destOrd="0" presId="urn:microsoft.com/office/officeart/2008/layout/SquareAccentList"/>
    <dgm:cxn modelId="{A420905E-235C-4F38-8B8E-1ADDDE2663F1}" type="presOf" srcId="{C3F1F7A0-6A04-4BA8-ACFE-CCF1C1645E12}" destId="{37D7505D-B6C9-4311-9626-83AFA8C72A6A}" srcOrd="0" destOrd="0" presId="urn:microsoft.com/office/officeart/2008/layout/SquareAccentList"/>
    <dgm:cxn modelId="{2A3C0B40-743E-46C6-B37C-D3E5DC15E4C5}" type="presOf" srcId="{514FB018-30AA-4796-98E8-289E3336D00D}" destId="{8CF7E192-5E94-4E4F-9EC6-067038FA21F5}" srcOrd="0" destOrd="0" presId="urn:microsoft.com/office/officeart/2008/layout/SquareAccentList"/>
    <dgm:cxn modelId="{2B9E7A54-976A-43A6-992D-0D987563D085}" type="presOf" srcId="{46EC1F0A-E8F0-41F6-816C-5FB898DA559D}" destId="{E8150348-204E-4061-B525-671DBF6A0B66}" srcOrd="0" destOrd="0" presId="urn:microsoft.com/office/officeart/2008/layout/SquareAccentList"/>
    <dgm:cxn modelId="{62A0A80B-6C64-4EE5-813F-D73467A199BB}" type="presOf" srcId="{6CAF25DC-57E0-4F6C-851A-FEAA7ADFD025}" destId="{01249053-8F08-42BD-A3A4-5F871A1D1BA0}" srcOrd="0" destOrd="0" presId="urn:microsoft.com/office/officeart/2008/layout/SquareAccentList"/>
    <dgm:cxn modelId="{703953A4-6D4D-472B-BA51-B46B99130993}" type="presOf" srcId="{FFBFBB65-9203-434E-B994-44C6CD2B4086}" destId="{C7D374CC-CF96-4985-9216-533A3D1C0230}" srcOrd="0" destOrd="0" presId="urn:microsoft.com/office/officeart/2008/layout/SquareAccentList"/>
    <dgm:cxn modelId="{1800E736-2917-4990-B7E6-E9E9BEFB2CBA}" srcId="{6CAF25DC-57E0-4F6C-851A-FEAA7ADFD025}" destId="{FFBFBB65-9203-434E-B994-44C6CD2B4086}" srcOrd="2" destOrd="0" parTransId="{E187E145-8F46-4068-ABAD-ED0089796BF9}" sibTransId="{8BA08FDA-8058-4D6C-AF01-944375C920FB}"/>
    <dgm:cxn modelId="{0C962505-6EAC-4626-BDB7-A6292CC3A65F}" srcId="{3FFFFA2B-35FB-436B-9577-BABB083EFD87}" destId="{746501F9-D542-466C-A6F5-49732BCF160A}" srcOrd="0" destOrd="0" parTransId="{AF29BB07-591C-4754-AC93-2ABAC17926CD}" sibTransId="{1460C76D-9E5D-4373-8CBD-14B809FACC14}"/>
    <dgm:cxn modelId="{D9F820A8-EAA4-417D-982F-044418D00D7D}" type="presOf" srcId="{CF3F4A43-40F3-4405-8C31-9E8B55A3F533}" destId="{2F53CC46-C43A-4DBC-8986-5033B9D20BB9}" srcOrd="0" destOrd="0" presId="urn:microsoft.com/office/officeart/2008/layout/SquareAccentList"/>
    <dgm:cxn modelId="{A6668574-FC61-4E0F-9B54-08A1FFB7AECB}" type="presOf" srcId="{1EA4E912-2D7E-4155-A0B4-84E38159192E}" destId="{6EFA10BF-E030-4ACD-AEBD-2C14CF36E8CB}" srcOrd="0" destOrd="0" presId="urn:microsoft.com/office/officeart/2008/layout/SquareAccentList"/>
    <dgm:cxn modelId="{1E1B1156-D2D1-420A-96F2-A8F7BAA5475F}" type="presOf" srcId="{5C8818C3-3A25-4587-912B-5F200EA4D42B}" destId="{D86628FA-6457-4AF7-A1EE-44AFA735BE1E}" srcOrd="0" destOrd="0" presId="urn:microsoft.com/office/officeart/2008/layout/SquareAccentList"/>
    <dgm:cxn modelId="{DAD9693D-334C-43EB-8D1B-B64D7619424B}" type="presOf" srcId="{4C16DE4E-07CC-4244-B4DF-178C1D05CE33}" destId="{DA2BDDB2-4C29-4753-8648-A8B1F27EA900}" srcOrd="0" destOrd="0" presId="urn:microsoft.com/office/officeart/2008/layout/SquareAccentList"/>
    <dgm:cxn modelId="{797A4F65-2E28-4E94-A026-ED4C1A1346B9}" type="presOf" srcId="{219C5A18-A921-41C8-AFD4-9CCF6E1B0E93}" destId="{02AD6D41-B06F-4E11-AEAC-0BF6CA5893BD}" srcOrd="0" destOrd="0" presId="urn:microsoft.com/office/officeart/2008/layout/SquareAccentList"/>
    <dgm:cxn modelId="{8B4494DA-7A3E-4C7B-AB92-0CF76B5C4277}" srcId="{6CAF25DC-57E0-4F6C-851A-FEAA7ADFD025}" destId="{FC46FF6A-322F-4F08-B6E1-8F3BC3DAD3F4}" srcOrd="4" destOrd="0" parTransId="{5C6FAEB6-1DE6-4C94-8DB4-0D28222C51AD}" sibTransId="{C934A4DF-3441-4265-BE42-AE1406C0DA8D}"/>
    <dgm:cxn modelId="{311004D8-D30C-4DD5-8DFE-CFEF4BB40E12}" srcId="{6CAF25DC-57E0-4F6C-851A-FEAA7ADFD025}" destId="{5C4756C8-FFC1-4210-8F8C-0ED44FB3A3F6}" srcOrd="9" destOrd="0" parTransId="{72CE0EB4-F9CA-4F25-B146-C22A9E87B8B6}" sibTransId="{BAAE3F59-BA08-483B-8372-A566E3158A73}"/>
    <dgm:cxn modelId="{E5441396-C5E8-4284-8237-B735DFA01F97}" type="presOf" srcId="{0479094C-4644-4D4C-8796-B1D8C711E63E}" destId="{43E2CA04-CF5E-4A71-8593-36DFABCA08FB}" srcOrd="0" destOrd="0" presId="urn:microsoft.com/office/officeart/2008/layout/SquareAccentList"/>
    <dgm:cxn modelId="{8B468457-DFC8-44A3-B3F7-6CB7CC583896}" type="presOf" srcId="{81B3E439-283C-4C38-9056-A51B2F95DECF}" destId="{F461597A-A550-4826-9F20-0620800144F0}" srcOrd="0" destOrd="0" presId="urn:microsoft.com/office/officeart/2008/layout/SquareAccentList"/>
    <dgm:cxn modelId="{D2A36065-8A1E-46EA-901D-69C40F28865E}" srcId="{746501F9-D542-466C-A6F5-49732BCF160A}" destId="{46EC1F0A-E8F0-41F6-816C-5FB898DA559D}" srcOrd="4" destOrd="0" parTransId="{65C73013-0BB4-4382-A75D-192F4933BEEF}" sibTransId="{A95940E4-1C0E-4562-8C18-B95B1D094635}"/>
    <dgm:cxn modelId="{393C7D68-A4A7-4708-BDEB-DE9F4401A0DC}" srcId="{6CAF25DC-57E0-4F6C-851A-FEAA7ADFD025}" destId="{219C5A18-A921-41C8-AFD4-9CCF6E1B0E93}" srcOrd="8" destOrd="0" parTransId="{C14E6F75-1AD7-4539-886F-D0D66BE07C30}" sibTransId="{820F6857-9427-40AF-A4F5-3BBF5C89AE9D}"/>
    <dgm:cxn modelId="{C219F520-93B3-4C54-91B0-574511FFD5C5}" type="presOf" srcId="{D45D5E3D-F20A-46B5-B927-B4C1507EA398}" destId="{5372A5A3-9BFE-4DF9-AEA7-571889BB6D3A}" srcOrd="0" destOrd="0" presId="urn:microsoft.com/office/officeart/2008/layout/SquareAccentList"/>
    <dgm:cxn modelId="{FFE8D3C6-D5AF-46F1-9A8D-B8ACF62229C4}" type="presOf" srcId="{FC46FF6A-322F-4F08-B6E1-8F3BC3DAD3F4}" destId="{D7A83182-3B88-4E9B-814D-9627397019C6}" srcOrd="0" destOrd="0" presId="urn:microsoft.com/office/officeart/2008/layout/SquareAccentList"/>
    <dgm:cxn modelId="{5EDC2538-0145-47D8-B025-F3F3DCC89C95}" type="presOf" srcId="{61DBC34D-D5C1-4003-9CF9-BDB70687B13B}" destId="{FA191B4C-4B1D-4F27-8642-068FA79D6005}" srcOrd="0" destOrd="0" presId="urn:microsoft.com/office/officeart/2008/layout/SquareAccentList"/>
    <dgm:cxn modelId="{B80C0DFA-A472-4800-B24A-56C6AA118D5C}" srcId="{746501F9-D542-466C-A6F5-49732BCF160A}" destId="{1EA4E912-2D7E-4155-A0B4-84E38159192E}" srcOrd="3" destOrd="0" parTransId="{BC422846-CD2C-48D7-AE2F-2759A8A72472}" sibTransId="{A3731269-99C5-403D-9BC7-EE945F4D9FC7}"/>
    <dgm:cxn modelId="{8B4FC8C8-1FE8-445A-B70E-A23C5C7D6A4F}" srcId="{3FFFFA2B-35FB-436B-9577-BABB083EFD87}" destId="{61DBC34D-D5C1-4003-9CF9-BDB70687B13B}" srcOrd="1" destOrd="0" parTransId="{A8658542-2D6A-4DB0-BA7D-55507EFC91B9}" sibTransId="{D632DC0A-8F0B-4C6F-828D-02194493EA10}"/>
    <dgm:cxn modelId="{94D6068C-C3CB-468B-9618-77C568F690F0}" type="presOf" srcId="{746501F9-D542-466C-A6F5-49732BCF160A}" destId="{22B32A8D-10EB-4CDD-9E9E-414917D1B666}" srcOrd="0" destOrd="0" presId="urn:microsoft.com/office/officeart/2008/layout/SquareAccentList"/>
    <dgm:cxn modelId="{E09873CD-D986-4525-AAAF-BEEEE670542C}" srcId="{3FFFFA2B-35FB-436B-9577-BABB083EFD87}" destId="{6CAF25DC-57E0-4F6C-851A-FEAA7ADFD025}" srcOrd="2" destOrd="0" parTransId="{64E0AEE4-D1D4-40F1-98DE-9035B1E2B94F}" sibTransId="{F95A821D-C7F4-40A5-BE53-F8EB2B920883}"/>
    <dgm:cxn modelId="{EF923C7E-E95B-468C-807E-B0D613D5452A}" srcId="{6CAF25DC-57E0-4F6C-851A-FEAA7ADFD025}" destId="{7AB8986B-C1FC-4BCC-A995-4113508FD9D9}" srcOrd="0" destOrd="0" parTransId="{CA55B94B-CEA5-4C91-9276-8A3D04DD72F9}" sibTransId="{0E51199D-EFF1-4F58-AFD8-8335B4C940A0}"/>
    <dgm:cxn modelId="{F0C7C128-32EC-450B-8EC8-12794F3F53BA}" srcId="{6CAF25DC-57E0-4F6C-851A-FEAA7ADFD025}" destId="{0479094C-4644-4D4C-8796-B1D8C711E63E}" srcOrd="7" destOrd="0" parTransId="{B2C9BA3E-297B-4008-8337-C67DBBFA578B}" sibTransId="{8DEB6C94-F0F6-4A15-8342-638E4CCCF598}"/>
    <dgm:cxn modelId="{46B9CB8C-9B1E-45C6-BB9E-7901CBA851A5}" srcId="{61DBC34D-D5C1-4003-9CF9-BDB70687B13B}" destId="{514FB018-30AA-4796-98E8-289E3336D00D}" srcOrd="2" destOrd="0" parTransId="{D99203A0-3B52-4093-974B-117C8CC1C9FC}" sibTransId="{0FB92B88-662D-4BCF-AAFE-0BB847013E46}"/>
    <dgm:cxn modelId="{30E2AF46-FE68-4622-A7AD-C5EAAF5AB5C3}" srcId="{6CAF25DC-57E0-4F6C-851A-FEAA7ADFD025}" destId="{5C8818C3-3A25-4587-912B-5F200EA4D42B}" srcOrd="1" destOrd="0" parTransId="{828BFF4D-6A08-4999-A2B5-870EE860351B}" sibTransId="{8854A7C6-E862-499E-9ED6-4902B604B534}"/>
    <dgm:cxn modelId="{F96B3D77-5552-4BBF-9437-2F09F556FA76}" srcId="{6CAF25DC-57E0-4F6C-851A-FEAA7ADFD025}" destId="{C3F1F7A0-6A04-4BA8-ACFE-CCF1C1645E12}" srcOrd="5" destOrd="0" parTransId="{633EE847-C7F2-476D-A205-3251886A0938}" sibTransId="{7DE82D46-E15B-4C08-86E9-CCA4CFA7A31C}"/>
    <dgm:cxn modelId="{59B50FD0-B708-4D4E-9621-D6DE5D345751}" type="presOf" srcId="{75A109F5-1182-4DE1-BA88-578802AE6DA9}" destId="{5898ABFD-A619-493D-9A2A-A2C2E83DC16C}" srcOrd="0" destOrd="0" presId="urn:microsoft.com/office/officeart/2008/layout/SquareAccentList"/>
    <dgm:cxn modelId="{D56E8A33-4861-4E23-B1B5-FD32F11F5A40}" srcId="{746501F9-D542-466C-A6F5-49732BCF160A}" destId="{CF3F4A43-40F3-4405-8C31-9E8B55A3F533}" srcOrd="1" destOrd="0" parTransId="{A5367EDB-0B89-47F8-8F84-477DD47EE1D5}" sibTransId="{0BE8DC10-4A9B-4398-BAB6-26F0A70D8C19}"/>
    <dgm:cxn modelId="{EAA1F0D6-1543-480F-AAC6-9A3FB6409617}" type="presParOf" srcId="{DA05FADA-45A6-4AA7-A9CE-327FF369B11D}" destId="{24352BE9-CEFB-4E58-A051-3C811F6E0FFA}" srcOrd="0" destOrd="0" presId="urn:microsoft.com/office/officeart/2008/layout/SquareAccentList"/>
    <dgm:cxn modelId="{22FB0135-CFC3-4D39-BB0B-97646C1F8844}" type="presParOf" srcId="{24352BE9-CEFB-4E58-A051-3C811F6E0FFA}" destId="{0608CAF0-C413-4BD7-8F84-FFC6247716E2}" srcOrd="0" destOrd="0" presId="urn:microsoft.com/office/officeart/2008/layout/SquareAccentList"/>
    <dgm:cxn modelId="{D7B37859-8CDE-4C55-AF5E-859839D08650}" type="presParOf" srcId="{0608CAF0-C413-4BD7-8F84-FFC6247716E2}" destId="{8D04F49B-A6A6-47D8-9CF8-5CD6DC07EED1}" srcOrd="0" destOrd="0" presId="urn:microsoft.com/office/officeart/2008/layout/SquareAccentList"/>
    <dgm:cxn modelId="{DE6D9AE1-2A61-422F-B5F1-6FEFC16E5A24}" type="presParOf" srcId="{0608CAF0-C413-4BD7-8F84-FFC6247716E2}" destId="{DDF78F50-74AC-4F0C-AE02-D4D918591CD1}" srcOrd="1" destOrd="0" presId="urn:microsoft.com/office/officeart/2008/layout/SquareAccentList"/>
    <dgm:cxn modelId="{74C5781E-AAB6-4113-9C5A-42CDD1C74DB1}" type="presParOf" srcId="{0608CAF0-C413-4BD7-8F84-FFC6247716E2}" destId="{22B32A8D-10EB-4CDD-9E9E-414917D1B666}" srcOrd="2" destOrd="0" presId="urn:microsoft.com/office/officeart/2008/layout/SquareAccentList"/>
    <dgm:cxn modelId="{96B65F7A-606F-4E11-84F8-306A425776B0}" type="presParOf" srcId="{24352BE9-CEFB-4E58-A051-3C811F6E0FFA}" destId="{21837C56-D240-430A-BC8A-D9059AB564BC}" srcOrd="1" destOrd="0" presId="urn:microsoft.com/office/officeart/2008/layout/SquareAccentList"/>
    <dgm:cxn modelId="{AFC4585A-067E-44D0-AC3A-526ECB3DAE08}" type="presParOf" srcId="{21837C56-D240-430A-BC8A-D9059AB564BC}" destId="{842AE91F-344B-4241-90C9-4848D3286A44}" srcOrd="0" destOrd="0" presId="urn:microsoft.com/office/officeart/2008/layout/SquareAccentList"/>
    <dgm:cxn modelId="{2476238A-5DA0-4D3B-B330-8FEEEB21B090}" type="presParOf" srcId="{842AE91F-344B-4241-90C9-4848D3286A44}" destId="{8D7A6B95-151E-4962-839C-1AA7FCF49DBC}" srcOrd="0" destOrd="0" presId="urn:microsoft.com/office/officeart/2008/layout/SquareAccentList"/>
    <dgm:cxn modelId="{556FED4C-6E9A-4853-8C36-EA7A87BD4353}" type="presParOf" srcId="{842AE91F-344B-4241-90C9-4848D3286A44}" destId="{E2DCF7C4-6647-4D5F-8C19-30AB5E04EF71}" srcOrd="1" destOrd="0" presId="urn:microsoft.com/office/officeart/2008/layout/SquareAccentList"/>
    <dgm:cxn modelId="{9253B416-6789-43AA-905B-3D9AC9156B89}" type="presParOf" srcId="{21837C56-D240-430A-BC8A-D9059AB564BC}" destId="{E3488AA4-DAD4-43EB-809A-A0D14FADE201}" srcOrd="1" destOrd="0" presId="urn:microsoft.com/office/officeart/2008/layout/SquareAccentList"/>
    <dgm:cxn modelId="{68BC1D1B-17A1-4C93-AA9F-DAAE75A31ACA}" type="presParOf" srcId="{E3488AA4-DAD4-43EB-809A-A0D14FADE201}" destId="{D2937B5A-419B-43CC-8F77-4BC212C726A7}" srcOrd="0" destOrd="0" presId="urn:microsoft.com/office/officeart/2008/layout/SquareAccentList"/>
    <dgm:cxn modelId="{9B4A8ECD-776B-4042-AD6C-B39EB6AB86A2}" type="presParOf" srcId="{E3488AA4-DAD4-43EB-809A-A0D14FADE201}" destId="{2F53CC46-C43A-4DBC-8986-5033B9D20BB9}" srcOrd="1" destOrd="0" presId="urn:microsoft.com/office/officeart/2008/layout/SquareAccentList"/>
    <dgm:cxn modelId="{525B10EF-203D-4164-B3F5-FC71E2B44E36}" type="presParOf" srcId="{21837C56-D240-430A-BC8A-D9059AB564BC}" destId="{67360FDC-DDC1-41B1-A1AF-CB0CC7947C61}" srcOrd="2" destOrd="0" presId="urn:microsoft.com/office/officeart/2008/layout/SquareAccentList"/>
    <dgm:cxn modelId="{9BECFD7F-822A-4E3B-8058-B8B63884A793}" type="presParOf" srcId="{67360FDC-DDC1-41B1-A1AF-CB0CC7947C61}" destId="{740253D4-13B4-4FD6-A67F-0D1F70AD03DA}" srcOrd="0" destOrd="0" presId="urn:microsoft.com/office/officeart/2008/layout/SquareAccentList"/>
    <dgm:cxn modelId="{290266B2-C982-43EA-8F87-6BE75A944C3B}" type="presParOf" srcId="{67360FDC-DDC1-41B1-A1AF-CB0CC7947C61}" destId="{5372A5A3-9BFE-4DF9-AEA7-571889BB6D3A}" srcOrd="1" destOrd="0" presId="urn:microsoft.com/office/officeart/2008/layout/SquareAccentList"/>
    <dgm:cxn modelId="{5645BE5D-3B0C-4A95-B395-0D1388604F63}" type="presParOf" srcId="{21837C56-D240-430A-BC8A-D9059AB564BC}" destId="{AD820BA7-AC39-482D-B026-94D85641D213}" srcOrd="3" destOrd="0" presId="urn:microsoft.com/office/officeart/2008/layout/SquareAccentList"/>
    <dgm:cxn modelId="{FBCBD484-6311-46C0-BBDA-625C5611FA9B}" type="presParOf" srcId="{AD820BA7-AC39-482D-B026-94D85641D213}" destId="{5147FF80-6CAA-420A-8A5A-8130AC469CFB}" srcOrd="0" destOrd="0" presId="urn:microsoft.com/office/officeart/2008/layout/SquareAccentList"/>
    <dgm:cxn modelId="{045A0503-8215-488C-BF96-AD1B7F2B1E96}" type="presParOf" srcId="{AD820BA7-AC39-482D-B026-94D85641D213}" destId="{6EFA10BF-E030-4ACD-AEBD-2C14CF36E8CB}" srcOrd="1" destOrd="0" presId="urn:microsoft.com/office/officeart/2008/layout/SquareAccentList"/>
    <dgm:cxn modelId="{B44725A5-0BBA-4374-B2AB-4D847E3EA7CB}" type="presParOf" srcId="{21837C56-D240-430A-BC8A-D9059AB564BC}" destId="{839F311A-3E54-4E79-A4CB-47CABE75FB96}" srcOrd="4" destOrd="0" presId="urn:microsoft.com/office/officeart/2008/layout/SquareAccentList"/>
    <dgm:cxn modelId="{60FF648C-DC19-44E9-AB94-F6763B906F11}" type="presParOf" srcId="{839F311A-3E54-4E79-A4CB-47CABE75FB96}" destId="{052112D1-6F87-46A5-A8C4-BF1DCC1E3EC1}" srcOrd="0" destOrd="0" presId="urn:microsoft.com/office/officeart/2008/layout/SquareAccentList"/>
    <dgm:cxn modelId="{20112AB2-0058-4818-8B93-67152FACCC92}" type="presParOf" srcId="{839F311A-3E54-4E79-A4CB-47CABE75FB96}" destId="{E8150348-204E-4061-B525-671DBF6A0B66}" srcOrd="1" destOrd="0" presId="urn:microsoft.com/office/officeart/2008/layout/SquareAccentList"/>
    <dgm:cxn modelId="{495A1914-F126-4CE7-88FC-CA456031229E}" type="presParOf" srcId="{DA05FADA-45A6-4AA7-A9CE-327FF369B11D}" destId="{BC3B1C59-75D8-48B2-816F-13CF63C97FD4}" srcOrd="1" destOrd="0" presId="urn:microsoft.com/office/officeart/2008/layout/SquareAccentList"/>
    <dgm:cxn modelId="{0130022E-146E-4BDB-969A-7A2C7E5F28C6}" type="presParOf" srcId="{BC3B1C59-75D8-48B2-816F-13CF63C97FD4}" destId="{A1C77B02-6BC7-44B4-B455-BEF2FB9DAD1A}" srcOrd="0" destOrd="0" presId="urn:microsoft.com/office/officeart/2008/layout/SquareAccentList"/>
    <dgm:cxn modelId="{EC8C3B1F-A963-437A-8AD2-5E3ABE02F372}" type="presParOf" srcId="{A1C77B02-6BC7-44B4-B455-BEF2FB9DAD1A}" destId="{5414E058-BA15-4BC7-8A01-440200CC1EE5}" srcOrd="0" destOrd="0" presId="urn:microsoft.com/office/officeart/2008/layout/SquareAccentList"/>
    <dgm:cxn modelId="{C5FF518B-9980-4DA7-9BBB-6C550960A450}" type="presParOf" srcId="{A1C77B02-6BC7-44B4-B455-BEF2FB9DAD1A}" destId="{9A097CBE-DD66-41DD-985D-690FA57C733E}" srcOrd="1" destOrd="0" presId="urn:microsoft.com/office/officeart/2008/layout/SquareAccentList"/>
    <dgm:cxn modelId="{4E325DB7-A725-4B41-92EA-1A09B229D6EC}" type="presParOf" srcId="{A1C77B02-6BC7-44B4-B455-BEF2FB9DAD1A}" destId="{FA191B4C-4B1D-4F27-8642-068FA79D6005}" srcOrd="2" destOrd="0" presId="urn:microsoft.com/office/officeart/2008/layout/SquareAccentList"/>
    <dgm:cxn modelId="{DA1E9C0E-9589-4324-BD12-8255C5C133D8}" type="presParOf" srcId="{BC3B1C59-75D8-48B2-816F-13CF63C97FD4}" destId="{1CA0A208-BB1F-4B87-B954-EDF61D307D07}" srcOrd="1" destOrd="0" presId="urn:microsoft.com/office/officeart/2008/layout/SquareAccentList"/>
    <dgm:cxn modelId="{184674D8-35B2-46FD-B211-0C7DA7431794}" type="presParOf" srcId="{1CA0A208-BB1F-4B87-B954-EDF61D307D07}" destId="{984B84DA-DA72-4492-960D-B42BAFEE48D9}" srcOrd="0" destOrd="0" presId="urn:microsoft.com/office/officeart/2008/layout/SquareAccentList"/>
    <dgm:cxn modelId="{4C1831A8-9C13-4B19-9A69-4950E3E84927}" type="presParOf" srcId="{984B84DA-DA72-4492-960D-B42BAFEE48D9}" destId="{BC6F6B56-BBEB-4EED-AEEC-7B7ED47FC82F}" srcOrd="0" destOrd="0" presId="urn:microsoft.com/office/officeart/2008/layout/SquareAccentList"/>
    <dgm:cxn modelId="{50274820-BAA0-47A3-AB68-47BF0E746CF1}" type="presParOf" srcId="{984B84DA-DA72-4492-960D-B42BAFEE48D9}" destId="{F461597A-A550-4826-9F20-0620800144F0}" srcOrd="1" destOrd="0" presId="urn:microsoft.com/office/officeart/2008/layout/SquareAccentList"/>
    <dgm:cxn modelId="{06B4BBC1-B652-4E30-83A5-8E1D30BC354D}" type="presParOf" srcId="{1CA0A208-BB1F-4B87-B954-EDF61D307D07}" destId="{A5D158FE-F291-40EC-B676-843323BAA7DE}" srcOrd="1" destOrd="0" presId="urn:microsoft.com/office/officeart/2008/layout/SquareAccentList"/>
    <dgm:cxn modelId="{F47BE271-B79A-411D-B716-F6AAD9281342}" type="presParOf" srcId="{A5D158FE-F291-40EC-B676-843323BAA7DE}" destId="{24105DB9-7C64-4C22-A649-6124FC9EFC8F}" srcOrd="0" destOrd="0" presId="urn:microsoft.com/office/officeart/2008/layout/SquareAccentList"/>
    <dgm:cxn modelId="{73A5AAFD-D92F-401E-8BCB-015AE6163BE5}" type="presParOf" srcId="{A5D158FE-F291-40EC-B676-843323BAA7DE}" destId="{DA2BDDB2-4C29-4753-8648-A8B1F27EA900}" srcOrd="1" destOrd="0" presId="urn:microsoft.com/office/officeart/2008/layout/SquareAccentList"/>
    <dgm:cxn modelId="{6B87B346-8A30-43DC-807F-BED933A19BDC}" type="presParOf" srcId="{1CA0A208-BB1F-4B87-B954-EDF61D307D07}" destId="{111EC84E-39CD-4A6A-B6DA-625CB52FE3B6}" srcOrd="2" destOrd="0" presId="urn:microsoft.com/office/officeart/2008/layout/SquareAccentList"/>
    <dgm:cxn modelId="{11646444-29DD-432E-8B94-3878E016CA5F}" type="presParOf" srcId="{111EC84E-39CD-4A6A-B6DA-625CB52FE3B6}" destId="{5EF84E45-339F-4E42-9422-25EFBD554242}" srcOrd="0" destOrd="0" presId="urn:microsoft.com/office/officeart/2008/layout/SquareAccentList"/>
    <dgm:cxn modelId="{580DFF80-10AF-4E1D-9DF1-6DE91BE70104}" type="presParOf" srcId="{111EC84E-39CD-4A6A-B6DA-625CB52FE3B6}" destId="{8CF7E192-5E94-4E4F-9EC6-067038FA21F5}" srcOrd="1" destOrd="0" presId="urn:microsoft.com/office/officeart/2008/layout/SquareAccentList"/>
    <dgm:cxn modelId="{36D72884-9AB8-493F-BF90-AC878DBDA0B0}" type="presParOf" srcId="{DA05FADA-45A6-4AA7-A9CE-327FF369B11D}" destId="{52F8453D-3212-4119-B101-856846B78AB4}" srcOrd="2" destOrd="0" presId="urn:microsoft.com/office/officeart/2008/layout/SquareAccentList"/>
    <dgm:cxn modelId="{1D5BB42E-08D0-4C05-82FF-60B48242E97B}" type="presParOf" srcId="{52F8453D-3212-4119-B101-856846B78AB4}" destId="{9E02563F-CA15-4051-9EBF-DAB15C7388A1}" srcOrd="0" destOrd="0" presId="urn:microsoft.com/office/officeart/2008/layout/SquareAccentList"/>
    <dgm:cxn modelId="{DAB8ACB7-8E27-4819-8C9F-44A35EE3F93F}" type="presParOf" srcId="{9E02563F-CA15-4051-9EBF-DAB15C7388A1}" destId="{DCD1DA51-D2FC-45F3-9228-9197EC026374}" srcOrd="0" destOrd="0" presId="urn:microsoft.com/office/officeart/2008/layout/SquareAccentList"/>
    <dgm:cxn modelId="{97FD49A3-F2C2-4D2E-8D87-29BCF0AA07CA}" type="presParOf" srcId="{9E02563F-CA15-4051-9EBF-DAB15C7388A1}" destId="{90F59DA8-C820-4778-BA55-EBF83C30BC3F}" srcOrd="1" destOrd="0" presId="urn:microsoft.com/office/officeart/2008/layout/SquareAccentList"/>
    <dgm:cxn modelId="{11B6CECB-B44F-4436-B1D8-85961BBC9DE1}" type="presParOf" srcId="{9E02563F-CA15-4051-9EBF-DAB15C7388A1}" destId="{01249053-8F08-42BD-A3A4-5F871A1D1BA0}" srcOrd="2" destOrd="0" presId="urn:microsoft.com/office/officeart/2008/layout/SquareAccentList"/>
    <dgm:cxn modelId="{0A18DA05-E26D-4F41-B7E0-A5200F010A7E}" type="presParOf" srcId="{52F8453D-3212-4119-B101-856846B78AB4}" destId="{8A326E2F-7779-4088-94AD-58560E35D138}" srcOrd="1" destOrd="0" presId="urn:microsoft.com/office/officeart/2008/layout/SquareAccentList"/>
    <dgm:cxn modelId="{5679CB33-3EA6-4F9E-BFF3-C4C98ABAE8F6}" type="presParOf" srcId="{8A326E2F-7779-4088-94AD-58560E35D138}" destId="{151DCBA5-0047-4712-BF38-E8661F381082}" srcOrd="0" destOrd="0" presId="urn:microsoft.com/office/officeart/2008/layout/SquareAccentList"/>
    <dgm:cxn modelId="{3FEB9032-43FB-4C3D-84AF-83B6677C633E}" type="presParOf" srcId="{151DCBA5-0047-4712-BF38-E8661F381082}" destId="{33160F2F-65C6-4220-BD5B-8C358B9126E9}" srcOrd="0" destOrd="0" presId="urn:microsoft.com/office/officeart/2008/layout/SquareAccentList"/>
    <dgm:cxn modelId="{9E1E38CD-2214-48D3-A631-6A874FB1CAE6}" type="presParOf" srcId="{151DCBA5-0047-4712-BF38-E8661F381082}" destId="{5148D38B-E3CF-415A-968A-171CC88757F5}" srcOrd="1" destOrd="0" presId="urn:microsoft.com/office/officeart/2008/layout/SquareAccentList"/>
    <dgm:cxn modelId="{42DBFABC-F30F-49BA-979B-24E77530DA60}" type="presParOf" srcId="{8A326E2F-7779-4088-94AD-58560E35D138}" destId="{AAAFA09B-58FE-4182-9F63-58BD952E0C2C}" srcOrd="1" destOrd="0" presId="urn:microsoft.com/office/officeart/2008/layout/SquareAccentList"/>
    <dgm:cxn modelId="{BFC88BC9-0957-4B73-985B-E5520A506EC0}" type="presParOf" srcId="{AAAFA09B-58FE-4182-9F63-58BD952E0C2C}" destId="{72F97D00-6739-4082-91E6-575DAFFE7909}" srcOrd="0" destOrd="0" presId="urn:microsoft.com/office/officeart/2008/layout/SquareAccentList"/>
    <dgm:cxn modelId="{4CEC0EC0-980F-4416-87E5-D1C86086C596}" type="presParOf" srcId="{AAAFA09B-58FE-4182-9F63-58BD952E0C2C}" destId="{D86628FA-6457-4AF7-A1EE-44AFA735BE1E}" srcOrd="1" destOrd="0" presId="urn:microsoft.com/office/officeart/2008/layout/SquareAccentList"/>
    <dgm:cxn modelId="{19FA5237-FFA0-40C8-BA13-B50FAE741590}" type="presParOf" srcId="{8A326E2F-7779-4088-94AD-58560E35D138}" destId="{D0CEC6B0-6B1E-4728-B517-9C124C929DC1}" srcOrd="2" destOrd="0" presId="urn:microsoft.com/office/officeart/2008/layout/SquareAccentList"/>
    <dgm:cxn modelId="{B93AB2F5-4CB9-4F25-9E66-5169D4C276C1}" type="presParOf" srcId="{D0CEC6B0-6B1E-4728-B517-9C124C929DC1}" destId="{3E5BFF37-D4EA-4023-8D22-0945D68F905B}" srcOrd="0" destOrd="0" presId="urn:microsoft.com/office/officeart/2008/layout/SquareAccentList"/>
    <dgm:cxn modelId="{08CDE756-0FA6-4F38-B066-A6020878B0A1}" type="presParOf" srcId="{D0CEC6B0-6B1E-4728-B517-9C124C929DC1}" destId="{C7D374CC-CF96-4985-9216-533A3D1C0230}" srcOrd="1" destOrd="0" presId="urn:microsoft.com/office/officeart/2008/layout/SquareAccentList"/>
    <dgm:cxn modelId="{1561B862-3120-49A1-B69D-0A80F34869E2}" type="presParOf" srcId="{8A326E2F-7779-4088-94AD-58560E35D138}" destId="{185C0AE5-EA7C-435B-8397-D7DFEB83DAAC}" srcOrd="3" destOrd="0" presId="urn:microsoft.com/office/officeart/2008/layout/SquareAccentList"/>
    <dgm:cxn modelId="{D34111F3-6050-4B6C-8929-3B60FD973F80}" type="presParOf" srcId="{185C0AE5-EA7C-435B-8397-D7DFEB83DAAC}" destId="{75B4985B-62CF-4508-832C-C53FC86A6ED9}" srcOrd="0" destOrd="0" presId="urn:microsoft.com/office/officeart/2008/layout/SquareAccentList"/>
    <dgm:cxn modelId="{EDA88000-A559-4508-A2A0-EC1F1438B973}" type="presParOf" srcId="{185C0AE5-EA7C-435B-8397-D7DFEB83DAAC}" destId="{5898ABFD-A619-493D-9A2A-A2C2E83DC16C}" srcOrd="1" destOrd="0" presId="urn:microsoft.com/office/officeart/2008/layout/SquareAccentList"/>
    <dgm:cxn modelId="{3695C31C-0BA2-4E71-8F19-03DF8FE94F5B}" type="presParOf" srcId="{8A326E2F-7779-4088-94AD-58560E35D138}" destId="{042304CD-5CF6-4CD5-AEAE-8247C7FE7501}" srcOrd="4" destOrd="0" presId="urn:microsoft.com/office/officeart/2008/layout/SquareAccentList"/>
    <dgm:cxn modelId="{0C33ED9F-4F4B-4BAD-939E-5818E76C2AD1}" type="presParOf" srcId="{042304CD-5CF6-4CD5-AEAE-8247C7FE7501}" destId="{2F76152E-A0E0-4340-B2DE-9106D214A739}" srcOrd="0" destOrd="0" presId="urn:microsoft.com/office/officeart/2008/layout/SquareAccentList"/>
    <dgm:cxn modelId="{889C4374-3BAF-4699-B6CA-F12AE3ED1CDB}" type="presParOf" srcId="{042304CD-5CF6-4CD5-AEAE-8247C7FE7501}" destId="{D7A83182-3B88-4E9B-814D-9627397019C6}" srcOrd="1" destOrd="0" presId="urn:microsoft.com/office/officeart/2008/layout/SquareAccentList"/>
    <dgm:cxn modelId="{2B2E46AF-D9E8-4A50-AB7E-5FEB97425FDF}" type="presParOf" srcId="{8A326E2F-7779-4088-94AD-58560E35D138}" destId="{3D193088-8161-4EC4-9DEF-9C32F7A4A7A0}" srcOrd="5" destOrd="0" presId="urn:microsoft.com/office/officeart/2008/layout/SquareAccentList"/>
    <dgm:cxn modelId="{898A8DB7-3852-45FB-AE75-7F4964A55823}" type="presParOf" srcId="{3D193088-8161-4EC4-9DEF-9C32F7A4A7A0}" destId="{4D345A41-2E29-49DD-A1F0-E754EF7E3D07}" srcOrd="0" destOrd="0" presId="urn:microsoft.com/office/officeart/2008/layout/SquareAccentList"/>
    <dgm:cxn modelId="{9B82D911-DC57-4C0C-B524-AE8E02A08FFE}" type="presParOf" srcId="{3D193088-8161-4EC4-9DEF-9C32F7A4A7A0}" destId="{37D7505D-B6C9-4311-9626-83AFA8C72A6A}" srcOrd="1" destOrd="0" presId="urn:microsoft.com/office/officeart/2008/layout/SquareAccentList"/>
    <dgm:cxn modelId="{A57F0F67-DAF4-4B1F-B08D-C3B466F59116}" type="presParOf" srcId="{8A326E2F-7779-4088-94AD-58560E35D138}" destId="{D659EC34-DC08-4E62-930C-2BB51D2611B9}" srcOrd="6" destOrd="0" presId="urn:microsoft.com/office/officeart/2008/layout/SquareAccentList"/>
    <dgm:cxn modelId="{853D4D92-1805-4122-9519-633D1BDEE1DF}" type="presParOf" srcId="{D659EC34-DC08-4E62-930C-2BB51D2611B9}" destId="{7261A871-A7EF-4F76-B934-88835B607447}" srcOrd="0" destOrd="0" presId="urn:microsoft.com/office/officeart/2008/layout/SquareAccentList"/>
    <dgm:cxn modelId="{DCD074F0-B38F-418C-AF41-1EB14298B291}" type="presParOf" srcId="{D659EC34-DC08-4E62-930C-2BB51D2611B9}" destId="{2F1854D4-4976-40C6-891F-205CEB7C9598}" srcOrd="1" destOrd="0" presId="urn:microsoft.com/office/officeart/2008/layout/SquareAccentList"/>
    <dgm:cxn modelId="{FF20D784-A4F2-42EF-8040-1BF167A9892D}" type="presParOf" srcId="{8A326E2F-7779-4088-94AD-58560E35D138}" destId="{05F9CA8D-4BF0-4113-B9B7-F40B18EA8757}" srcOrd="7" destOrd="0" presId="urn:microsoft.com/office/officeart/2008/layout/SquareAccentList"/>
    <dgm:cxn modelId="{4545AAD4-5850-4B3A-8645-1E2BBDF881FA}" type="presParOf" srcId="{05F9CA8D-4BF0-4113-B9B7-F40B18EA8757}" destId="{F58A30A2-82DD-4FD6-B4A0-BD4BC3B4B5F1}" srcOrd="0" destOrd="0" presId="urn:microsoft.com/office/officeart/2008/layout/SquareAccentList"/>
    <dgm:cxn modelId="{B89D4D8A-11B3-425E-8183-62F817BF52C9}" type="presParOf" srcId="{05F9CA8D-4BF0-4113-B9B7-F40B18EA8757}" destId="{43E2CA04-CF5E-4A71-8593-36DFABCA08FB}" srcOrd="1" destOrd="0" presId="urn:microsoft.com/office/officeart/2008/layout/SquareAccentList"/>
    <dgm:cxn modelId="{8B59DFCE-C816-4636-B455-2A1B5E80B3AC}" type="presParOf" srcId="{8A326E2F-7779-4088-94AD-58560E35D138}" destId="{CE88426D-36AF-438F-AB3B-B243ABB46B97}" srcOrd="8" destOrd="0" presId="urn:microsoft.com/office/officeart/2008/layout/SquareAccentList"/>
    <dgm:cxn modelId="{1332EB95-0AA2-48A4-B599-980F17E63675}" type="presParOf" srcId="{CE88426D-36AF-438F-AB3B-B243ABB46B97}" destId="{85173985-1A1A-461E-B613-F15641EC12B8}" srcOrd="0" destOrd="0" presId="urn:microsoft.com/office/officeart/2008/layout/SquareAccentList"/>
    <dgm:cxn modelId="{6BF6FCFF-E390-4341-BC53-1B129681563C}" type="presParOf" srcId="{CE88426D-36AF-438F-AB3B-B243ABB46B97}" destId="{02AD6D41-B06F-4E11-AEAC-0BF6CA5893BD}" srcOrd="1" destOrd="0" presId="urn:microsoft.com/office/officeart/2008/layout/SquareAccentList"/>
    <dgm:cxn modelId="{8F37FD1E-EDDC-44AB-A165-59718C66DDBB}" type="presParOf" srcId="{8A326E2F-7779-4088-94AD-58560E35D138}" destId="{FA3483AC-2379-4330-A6CE-E7DB2A7D71BF}" srcOrd="9" destOrd="0" presId="urn:microsoft.com/office/officeart/2008/layout/SquareAccentList"/>
    <dgm:cxn modelId="{2C1A0260-5BA1-4025-B7B6-24C1A583F6D2}" type="presParOf" srcId="{FA3483AC-2379-4330-A6CE-E7DB2A7D71BF}" destId="{2503E96F-3FE5-4F55-8DCD-C20E28553AAC}" srcOrd="0" destOrd="0" presId="urn:microsoft.com/office/officeart/2008/layout/SquareAccentList"/>
    <dgm:cxn modelId="{97FDAF2D-F921-4532-9D4B-7DB1B0CC1EA9}" type="presParOf" srcId="{FA3483AC-2379-4330-A6CE-E7DB2A7D71BF}" destId="{8CF54339-3358-4119-B9D6-1DC17DE99F6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4F49B-A6A6-47D8-9CF8-5CD6DC07EED1}">
      <dsp:nvSpPr>
        <dsp:cNvPr id="0" name=""/>
        <dsp:cNvSpPr/>
      </dsp:nvSpPr>
      <dsp:spPr>
        <a:xfrm>
          <a:off x="79945" y="480016"/>
          <a:ext cx="2271260" cy="267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F78F50-74AC-4F0C-AE02-D4D918591CD1}">
      <dsp:nvSpPr>
        <dsp:cNvPr id="0" name=""/>
        <dsp:cNvSpPr/>
      </dsp:nvSpPr>
      <dsp:spPr>
        <a:xfrm>
          <a:off x="79945" y="580368"/>
          <a:ext cx="166855" cy="166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32A8D-10EB-4CDD-9E9E-414917D1B666}">
      <dsp:nvSpPr>
        <dsp:cNvPr id="0" name=""/>
        <dsp:cNvSpPr/>
      </dsp:nvSpPr>
      <dsp:spPr>
        <a:xfrm>
          <a:off x="79945" y="0"/>
          <a:ext cx="2271260" cy="48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素质能力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945" y="0"/>
        <a:ext cx="2271260" cy="480016"/>
      </dsp:txXfrm>
    </dsp:sp>
    <dsp:sp modelId="{8D7A6B95-151E-4962-839C-1AA7FCF49DBC}">
      <dsp:nvSpPr>
        <dsp:cNvPr id="0" name=""/>
        <dsp:cNvSpPr/>
      </dsp:nvSpPr>
      <dsp:spPr>
        <a:xfrm>
          <a:off x="79945" y="96930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CF7C4-6647-4D5F-8C19-30AB5E04EF71}">
      <dsp:nvSpPr>
        <dsp:cNvPr id="0" name=""/>
        <dsp:cNvSpPr/>
      </dsp:nvSpPr>
      <dsp:spPr>
        <a:xfrm>
          <a:off x="238933" y="85826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分析判断</a:t>
          </a:r>
          <a:endParaRPr lang="zh-CN" altLang="en-US" sz="1300" kern="1200" dirty="0"/>
        </a:p>
      </dsp:txBody>
      <dsp:txXfrm>
        <a:off x="238933" y="858263"/>
        <a:ext cx="2112272" cy="388929"/>
      </dsp:txXfrm>
    </dsp:sp>
    <dsp:sp modelId="{D2937B5A-419B-43CC-8F77-4BC212C726A7}">
      <dsp:nvSpPr>
        <dsp:cNvPr id="0" name=""/>
        <dsp:cNvSpPr/>
      </dsp:nvSpPr>
      <dsp:spPr>
        <a:xfrm>
          <a:off x="79945" y="135823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3CC46-C43A-4DBC-8986-5033B9D20BB9}">
      <dsp:nvSpPr>
        <dsp:cNvPr id="0" name=""/>
        <dsp:cNvSpPr/>
      </dsp:nvSpPr>
      <dsp:spPr>
        <a:xfrm>
          <a:off x="238933" y="124719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成就导向</a:t>
          </a:r>
          <a:endParaRPr lang="zh-CN" altLang="en-US" sz="1300" kern="1200" dirty="0"/>
        </a:p>
      </dsp:txBody>
      <dsp:txXfrm>
        <a:off x="238933" y="1247193"/>
        <a:ext cx="2112272" cy="388929"/>
      </dsp:txXfrm>
    </dsp:sp>
    <dsp:sp modelId="{740253D4-13B4-4FD6-A67F-0D1F70AD03DA}">
      <dsp:nvSpPr>
        <dsp:cNvPr id="0" name=""/>
        <dsp:cNvSpPr/>
      </dsp:nvSpPr>
      <dsp:spPr>
        <a:xfrm>
          <a:off x="79945" y="174716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2A5A3-9BFE-4DF9-AEA7-571889BB6D3A}">
      <dsp:nvSpPr>
        <dsp:cNvPr id="0" name=""/>
        <dsp:cNvSpPr/>
      </dsp:nvSpPr>
      <dsp:spPr>
        <a:xfrm>
          <a:off x="238933" y="163612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沟通协调</a:t>
          </a:r>
          <a:endParaRPr lang="zh-CN" altLang="en-US" sz="1300" kern="1200" dirty="0"/>
        </a:p>
      </dsp:txBody>
      <dsp:txXfrm>
        <a:off x="238933" y="1636122"/>
        <a:ext cx="2112272" cy="388929"/>
      </dsp:txXfrm>
    </dsp:sp>
    <dsp:sp modelId="{5147FF80-6CAA-420A-8A5A-8130AC469CFB}">
      <dsp:nvSpPr>
        <dsp:cNvPr id="0" name=""/>
        <dsp:cNvSpPr/>
      </dsp:nvSpPr>
      <dsp:spPr>
        <a:xfrm>
          <a:off x="79945" y="213609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A10BF-E030-4ACD-AEBD-2C14CF36E8CB}">
      <dsp:nvSpPr>
        <dsp:cNvPr id="0" name=""/>
        <dsp:cNvSpPr/>
      </dsp:nvSpPr>
      <dsp:spPr>
        <a:xfrm>
          <a:off x="238933" y="202505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创新能力</a:t>
          </a:r>
          <a:endParaRPr lang="zh-CN" altLang="en-US" sz="1300" kern="1200" dirty="0"/>
        </a:p>
      </dsp:txBody>
      <dsp:txXfrm>
        <a:off x="238933" y="2025052"/>
        <a:ext cx="2112272" cy="388929"/>
      </dsp:txXfrm>
    </dsp:sp>
    <dsp:sp modelId="{052112D1-6F87-46A5-A8C4-BF1DCC1E3EC1}">
      <dsp:nvSpPr>
        <dsp:cNvPr id="0" name=""/>
        <dsp:cNvSpPr/>
      </dsp:nvSpPr>
      <dsp:spPr>
        <a:xfrm>
          <a:off x="79945" y="252502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50348-204E-4061-B525-671DBF6A0B66}">
      <dsp:nvSpPr>
        <dsp:cNvPr id="0" name=""/>
        <dsp:cNvSpPr/>
      </dsp:nvSpPr>
      <dsp:spPr>
        <a:xfrm>
          <a:off x="238933" y="241398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学习能力</a:t>
          </a:r>
          <a:endParaRPr lang="zh-CN" altLang="en-US" sz="1300" kern="1200" dirty="0"/>
        </a:p>
      </dsp:txBody>
      <dsp:txXfrm>
        <a:off x="238933" y="2413982"/>
        <a:ext cx="2112272" cy="388929"/>
      </dsp:txXfrm>
    </dsp:sp>
    <dsp:sp modelId="{5414E058-BA15-4BC7-8A01-440200CC1EE5}">
      <dsp:nvSpPr>
        <dsp:cNvPr id="0" name=""/>
        <dsp:cNvSpPr/>
      </dsp:nvSpPr>
      <dsp:spPr>
        <a:xfrm>
          <a:off x="2464769" y="480016"/>
          <a:ext cx="2271260" cy="267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97CBE-DD66-41DD-985D-690FA57C733E}">
      <dsp:nvSpPr>
        <dsp:cNvPr id="0" name=""/>
        <dsp:cNvSpPr/>
      </dsp:nvSpPr>
      <dsp:spPr>
        <a:xfrm>
          <a:off x="2464769" y="580368"/>
          <a:ext cx="166855" cy="166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91B4C-4B1D-4F27-8642-068FA79D6005}">
      <dsp:nvSpPr>
        <dsp:cNvPr id="0" name=""/>
        <dsp:cNvSpPr/>
      </dsp:nvSpPr>
      <dsp:spPr>
        <a:xfrm>
          <a:off x="2464769" y="0"/>
          <a:ext cx="2271260" cy="48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知识技能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4769" y="0"/>
        <a:ext cx="2271260" cy="480016"/>
      </dsp:txXfrm>
    </dsp:sp>
    <dsp:sp modelId="{BC6F6B56-BBEB-4EED-AEEC-7B7ED47FC82F}">
      <dsp:nvSpPr>
        <dsp:cNvPr id="0" name=""/>
        <dsp:cNvSpPr/>
      </dsp:nvSpPr>
      <dsp:spPr>
        <a:xfrm>
          <a:off x="2464769" y="96930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1597A-A550-4826-9F20-0620800144F0}">
      <dsp:nvSpPr>
        <dsp:cNvPr id="0" name=""/>
        <dsp:cNvSpPr/>
      </dsp:nvSpPr>
      <dsp:spPr>
        <a:xfrm>
          <a:off x="2623757" y="85826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公司基本情况</a:t>
          </a:r>
          <a:endParaRPr lang="zh-CN" altLang="en-US" sz="1300" kern="1200" dirty="0"/>
        </a:p>
      </dsp:txBody>
      <dsp:txXfrm>
        <a:off x="2623757" y="858263"/>
        <a:ext cx="2112272" cy="388929"/>
      </dsp:txXfrm>
    </dsp:sp>
    <dsp:sp modelId="{24105DB9-7C64-4C22-A649-6124FC9EFC8F}">
      <dsp:nvSpPr>
        <dsp:cNvPr id="0" name=""/>
        <dsp:cNvSpPr/>
      </dsp:nvSpPr>
      <dsp:spPr>
        <a:xfrm>
          <a:off x="2464769" y="135823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BDDB2-4C29-4753-8648-A8B1F27EA900}">
      <dsp:nvSpPr>
        <dsp:cNvPr id="0" name=""/>
        <dsp:cNvSpPr/>
      </dsp:nvSpPr>
      <dsp:spPr>
        <a:xfrm>
          <a:off x="2623757" y="124719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专业知识及技能</a:t>
          </a:r>
          <a:endParaRPr lang="zh-CN" altLang="en-US" sz="1300" kern="1200" dirty="0"/>
        </a:p>
      </dsp:txBody>
      <dsp:txXfrm>
        <a:off x="2623757" y="1247193"/>
        <a:ext cx="2112272" cy="388929"/>
      </dsp:txXfrm>
    </dsp:sp>
    <dsp:sp modelId="{5EF84E45-339F-4E42-9422-25EFBD554242}">
      <dsp:nvSpPr>
        <dsp:cNvPr id="0" name=""/>
        <dsp:cNvSpPr/>
      </dsp:nvSpPr>
      <dsp:spPr>
        <a:xfrm>
          <a:off x="2464769" y="174716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7E192-5E94-4E4F-9EC6-067038FA21F5}">
      <dsp:nvSpPr>
        <dsp:cNvPr id="0" name=""/>
        <dsp:cNvSpPr/>
      </dsp:nvSpPr>
      <dsp:spPr>
        <a:xfrm>
          <a:off x="2623757" y="163612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拓展知识及技能</a:t>
          </a:r>
          <a:endParaRPr lang="zh-CN" altLang="en-US" sz="1300" kern="1200" dirty="0"/>
        </a:p>
      </dsp:txBody>
      <dsp:txXfrm>
        <a:off x="2623757" y="1636122"/>
        <a:ext cx="2112272" cy="388929"/>
      </dsp:txXfrm>
    </dsp:sp>
    <dsp:sp modelId="{DCD1DA51-D2FC-45F3-9228-9197EC026374}">
      <dsp:nvSpPr>
        <dsp:cNvPr id="0" name=""/>
        <dsp:cNvSpPr/>
      </dsp:nvSpPr>
      <dsp:spPr>
        <a:xfrm>
          <a:off x="4849593" y="480016"/>
          <a:ext cx="2271260" cy="2672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F59DA8-C820-4778-BA55-EBF83C30BC3F}">
      <dsp:nvSpPr>
        <dsp:cNvPr id="0" name=""/>
        <dsp:cNvSpPr/>
      </dsp:nvSpPr>
      <dsp:spPr>
        <a:xfrm>
          <a:off x="4849593" y="580368"/>
          <a:ext cx="166855" cy="166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49053-8F08-42BD-A3A4-5F871A1D1BA0}">
      <dsp:nvSpPr>
        <dsp:cNvPr id="0" name=""/>
        <dsp:cNvSpPr/>
      </dsp:nvSpPr>
      <dsp:spPr>
        <a:xfrm>
          <a:off x="4849593" y="0"/>
          <a:ext cx="2271260" cy="48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固化行为</a:t>
          </a:r>
          <a:endParaRPr lang="zh-CN" altLang="en-US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9593" y="0"/>
        <a:ext cx="2271260" cy="480016"/>
      </dsp:txXfrm>
    </dsp:sp>
    <dsp:sp modelId="{33160F2F-65C6-4220-BD5B-8C358B9126E9}">
      <dsp:nvSpPr>
        <dsp:cNvPr id="0" name=""/>
        <dsp:cNvSpPr/>
      </dsp:nvSpPr>
      <dsp:spPr>
        <a:xfrm>
          <a:off x="4849593" y="96930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8D38B-E3CF-415A-968A-171CC88757F5}">
      <dsp:nvSpPr>
        <dsp:cNvPr id="0" name=""/>
        <dsp:cNvSpPr/>
      </dsp:nvSpPr>
      <dsp:spPr>
        <a:xfrm>
          <a:off x="5008581" y="85826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分析与评审</a:t>
          </a:r>
          <a:endParaRPr lang="zh-CN" altLang="en-US" sz="1300" kern="1200" dirty="0"/>
        </a:p>
      </dsp:txBody>
      <dsp:txXfrm>
        <a:off x="5008581" y="858263"/>
        <a:ext cx="2112272" cy="388929"/>
      </dsp:txXfrm>
    </dsp:sp>
    <dsp:sp modelId="{72F97D00-6739-4082-91E6-575DAFFE7909}">
      <dsp:nvSpPr>
        <dsp:cNvPr id="0" name=""/>
        <dsp:cNvSpPr/>
      </dsp:nvSpPr>
      <dsp:spPr>
        <a:xfrm>
          <a:off x="4849593" y="135823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628FA-6457-4AF7-A1EE-44AFA735BE1E}">
      <dsp:nvSpPr>
        <dsp:cNvPr id="0" name=""/>
        <dsp:cNvSpPr/>
      </dsp:nvSpPr>
      <dsp:spPr>
        <a:xfrm>
          <a:off x="5008581" y="1247193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功能开发</a:t>
          </a:r>
          <a:endParaRPr lang="zh-CN" altLang="en-US" sz="1300" kern="1200" dirty="0"/>
        </a:p>
      </dsp:txBody>
      <dsp:txXfrm>
        <a:off x="5008581" y="1247193"/>
        <a:ext cx="2112272" cy="388929"/>
      </dsp:txXfrm>
    </dsp:sp>
    <dsp:sp modelId="{3E5BFF37-D4EA-4023-8D22-0945D68F905B}">
      <dsp:nvSpPr>
        <dsp:cNvPr id="0" name=""/>
        <dsp:cNvSpPr/>
      </dsp:nvSpPr>
      <dsp:spPr>
        <a:xfrm>
          <a:off x="4849593" y="174716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74CC-CF96-4985-9216-533A3D1C0230}">
      <dsp:nvSpPr>
        <dsp:cNvPr id="0" name=""/>
        <dsp:cNvSpPr/>
      </dsp:nvSpPr>
      <dsp:spPr>
        <a:xfrm>
          <a:off x="5008581" y="163612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测试支持</a:t>
          </a:r>
          <a:endParaRPr lang="zh-CN" altLang="en-US" sz="1300" kern="1200" dirty="0"/>
        </a:p>
      </dsp:txBody>
      <dsp:txXfrm>
        <a:off x="5008581" y="1636122"/>
        <a:ext cx="2112272" cy="388929"/>
      </dsp:txXfrm>
    </dsp:sp>
    <dsp:sp modelId="{75B4985B-62CF-4508-832C-C53FC86A6ED9}">
      <dsp:nvSpPr>
        <dsp:cNvPr id="0" name=""/>
        <dsp:cNvSpPr/>
      </dsp:nvSpPr>
      <dsp:spPr>
        <a:xfrm>
          <a:off x="4849593" y="213609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8ABFD-A619-493D-9A2A-A2C2E83DC16C}">
      <dsp:nvSpPr>
        <dsp:cNvPr id="0" name=""/>
        <dsp:cNvSpPr/>
      </dsp:nvSpPr>
      <dsp:spPr>
        <a:xfrm>
          <a:off x="5008581" y="202505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Bug</a:t>
          </a:r>
          <a:r>
            <a:rPr lang="zh-CN" altLang="en-US" sz="1300" kern="1200" dirty="0" smtClean="0"/>
            <a:t>及问题攻关</a:t>
          </a:r>
          <a:endParaRPr lang="zh-CN" altLang="en-US" sz="1300" kern="1200" dirty="0"/>
        </a:p>
      </dsp:txBody>
      <dsp:txXfrm>
        <a:off x="5008581" y="2025052"/>
        <a:ext cx="2112272" cy="388929"/>
      </dsp:txXfrm>
    </dsp:sp>
    <dsp:sp modelId="{2F76152E-A0E0-4340-B2DE-9106D214A739}">
      <dsp:nvSpPr>
        <dsp:cNvPr id="0" name=""/>
        <dsp:cNvSpPr/>
      </dsp:nvSpPr>
      <dsp:spPr>
        <a:xfrm>
          <a:off x="4849593" y="252502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83182-3B88-4E9B-814D-9627397019C6}">
      <dsp:nvSpPr>
        <dsp:cNvPr id="0" name=""/>
        <dsp:cNvSpPr/>
      </dsp:nvSpPr>
      <dsp:spPr>
        <a:xfrm>
          <a:off x="5008581" y="241398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功能上线</a:t>
          </a:r>
          <a:endParaRPr lang="zh-CN" altLang="en-US" sz="1300" kern="1200" dirty="0"/>
        </a:p>
      </dsp:txBody>
      <dsp:txXfrm>
        <a:off x="5008581" y="2413982"/>
        <a:ext cx="2112272" cy="388929"/>
      </dsp:txXfrm>
    </dsp:sp>
    <dsp:sp modelId="{4D345A41-2E29-49DD-A1F0-E754EF7E3D07}">
      <dsp:nvSpPr>
        <dsp:cNvPr id="0" name=""/>
        <dsp:cNvSpPr/>
      </dsp:nvSpPr>
      <dsp:spPr>
        <a:xfrm>
          <a:off x="4849593" y="291395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7505D-B6C9-4311-9626-83AFA8C72A6A}">
      <dsp:nvSpPr>
        <dsp:cNvPr id="0" name=""/>
        <dsp:cNvSpPr/>
      </dsp:nvSpPr>
      <dsp:spPr>
        <a:xfrm>
          <a:off x="5008581" y="280291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性能调优</a:t>
          </a:r>
          <a:endParaRPr lang="zh-CN" altLang="en-US" sz="1300" kern="1200" dirty="0"/>
        </a:p>
      </dsp:txBody>
      <dsp:txXfrm>
        <a:off x="5008581" y="2802912"/>
        <a:ext cx="2112272" cy="388929"/>
      </dsp:txXfrm>
    </dsp:sp>
    <dsp:sp modelId="{7261A871-A7EF-4F76-B934-88835B607447}">
      <dsp:nvSpPr>
        <dsp:cNvPr id="0" name=""/>
        <dsp:cNvSpPr/>
      </dsp:nvSpPr>
      <dsp:spPr>
        <a:xfrm>
          <a:off x="4849593" y="3302882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854D4-4976-40C6-891F-205CEB7C9598}">
      <dsp:nvSpPr>
        <dsp:cNvPr id="0" name=""/>
        <dsp:cNvSpPr/>
      </dsp:nvSpPr>
      <dsp:spPr>
        <a:xfrm>
          <a:off x="5008581" y="319184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总结与分享</a:t>
          </a:r>
          <a:endParaRPr lang="zh-CN" altLang="en-US" sz="1300" kern="1200" dirty="0"/>
        </a:p>
      </dsp:txBody>
      <dsp:txXfrm>
        <a:off x="5008581" y="3191842"/>
        <a:ext cx="2112272" cy="388929"/>
      </dsp:txXfrm>
    </dsp:sp>
    <dsp:sp modelId="{F58A30A2-82DD-4FD6-B4A0-BD4BC3B4B5F1}">
      <dsp:nvSpPr>
        <dsp:cNvPr id="0" name=""/>
        <dsp:cNvSpPr/>
      </dsp:nvSpPr>
      <dsp:spPr>
        <a:xfrm>
          <a:off x="4849593" y="3691811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2CA04-CF5E-4A71-8593-36DFABCA08FB}">
      <dsp:nvSpPr>
        <dsp:cNvPr id="0" name=""/>
        <dsp:cNvSpPr/>
      </dsp:nvSpPr>
      <dsp:spPr>
        <a:xfrm>
          <a:off x="5008581" y="358077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专题研究</a:t>
          </a:r>
          <a:endParaRPr lang="zh-CN" altLang="en-US" sz="1300" kern="1200" dirty="0"/>
        </a:p>
      </dsp:txBody>
      <dsp:txXfrm>
        <a:off x="5008581" y="3580772"/>
        <a:ext cx="2112272" cy="388929"/>
      </dsp:txXfrm>
    </dsp:sp>
    <dsp:sp modelId="{85173985-1A1A-461E-B613-F15641EC12B8}">
      <dsp:nvSpPr>
        <dsp:cNvPr id="0" name=""/>
        <dsp:cNvSpPr/>
      </dsp:nvSpPr>
      <dsp:spPr>
        <a:xfrm>
          <a:off x="4849593" y="4080741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D6D41-B06F-4E11-AEAC-0BF6CA5893BD}">
      <dsp:nvSpPr>
        <dsp:cNvPr id="0" name=""/>
        <dsp:cNvSpPr/>
      </dsp:nvSpPr>
      <dsp:spPr>
        <a:xfrm>
          <a:off x="5008581" y="396970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组织改进</a:t>
          </a:r>
          <a:endParaRPr lang="zh-CN" altLang="en-US" sz="1300" kern="1200" dirty="0"/>
        </a:p>
      </dsp:txBody>
      <dsp:txXfrm>
        <a:off x="5008581" y="3969702"/>
        <a:ext cx="2112272" cy="388929"/>
      </dsp:txXfrm>
    </dsp:sp>
    <dsp:sp modelId="{2503E96F-3FE5-4F55-8DCD-C20E28553AAC}">
      <dsp:nvSpPr>
        <dsp:cNvPr id="0" name=""/>
        <dsp:cNvSpPr/>
      </dsp:nvSpPr>
      <dsp:spPr>
        <a:xfrm>
          <a:off x="4849593" y="4469671"/>
          <a:ext cx="166850" cy="166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54339-3358-4119-B9D6-1DC17DE99F6F}">
      <dsp:nvSpPr>
        <dsp:cNvPr id="0" name=""/>
        <dsp:cNvSpPr/>
      </dsp:nvSpPr>
      <dsp:spPr>
        <a:xfrm>
          <a:off x="5008581" y="4358632"/>
          <a:ext cx="2112272" cy="388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员工辅导</a:t>
          </a:r>
          <a:endParaRPr lang="zh-CN" altLang="en-US" sz="1300" kern="1200" dirty="0"/>
        </a:p>
      </dsp:txBody>
      <dsp:txXfrm>
        <a:off x="5008581" y="4358632"/>
        <a:ext cx="2112272" cy="388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E58A127-7758-4573-A476-F4079AAECF3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6C27979-7AC4-4AA6-9601-03E767A14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6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810735-C40B-43E5-9051-50B543FFA1B5}" type="slidenum">
              <a:rPr lang="zh-CN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4DFE5E-86B2-45CB-BE6C-2203AF9729A0}" type="slidenum">
              <a:rPr lang="zh-CN" altLang="en-US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27979-7AC4-4AA6-9601-03E767A14C2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1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C27979-7AC4-4AA6-9601-03E767A14C2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20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800">
                <a:solidFill>
                  <a:srgbClr val="008CD6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EE27E-A7A4-4D8F-A48A-65F037DEBB0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617BC-00E1-47B2-8F3C-1D73799F92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5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C753D-6C74-4878-9392-61F7FAB926A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FF703-91DC-4FBA-BF8D-16B97CADAB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751F8-F8E8-4400-BC71-FB9D8BEF1C5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A95AD-9A7D-466A-826A-31A1EA4F65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8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2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39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8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3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94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20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6203032" cy="418058"/>
          </a:xfrm>
        </p:spPr>
        <p:txBody>
          <a:bodyPr/>
          <a:lstStyle>
            <a:lvl1pPr algn="l">
              <a:defRPr sz="2800">
                <a:solidFill>
                  <a:srgbClr val="008CD6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l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DD146-1331-4BB6-9183-98CD6F56779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3A767-CBA4-477A-9B07-F20A50D79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85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95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7C771-9DCE-42F4-A271-D9A3543EEBB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E9EC0-6F88-4925-A7C3-77B04523CB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9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EA41D-EFC2-4E78-A933-02CA13D8F6F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836E-B294-4B96-B285-BA5C02DE48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3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EF770-DE01-4894-92F6-55EA79FA21A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E5F70-1CD6-4612-B72D-4E005D9BCB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5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511B0-1CF8-493F-8266-B73C3AB50E9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40D96-4F82-480F-BA50-FE7786745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5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2AF93-AFED-4E20-A238-CE83AD02F25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1FF6B-2C1D-40A3-85E1-A4D7FFA81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1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1FFA-609B-45C9-AF98-4B0082564D1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A6ABB-A175-48DD-829F-8AD0CAA8CE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E4B70-8DBD-4F3D-BAD1-017448732A4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6B11C-E05D-48BB-9ECC-1C6087F61F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2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PPT-0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23BD69-BBD1-4D70-A27B-4EF89EEE560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4578174A-838F-4ACF-9294-4FAB11353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35C9-F3D2-4FE2-B67A-30B82FF7B86F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A68AC-5CA3-4FB9-8090-CC2F8B900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.233:8080/wiki_vivo_internet/en/%E4%BD%BF%E7%94%A8Fiddler%E4%BB%A3%E7%90%86%E7%A7%BB%E5%8A%A8%E8%AE%BE%E5%A4%87%E8%AF%B7%E6%B1%82" TargetMode="External"/><Relationship Id="rId2" Type="http://schemas.openxmlformats.org/officeDocument/2006/relationships/hyperlink" Target="http://192.168.2.233:8080/wiki_vivo_internet/en/%E8%87%AA%E5%AE%9A%E4%B9%89JSP%E6%A8%A1%E6%9D%B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.233:8080/wiki_vivo_internet/en/%E4%BD%BF%E7%94%A8Fiddler%E4%BB%A3%E7%90%86%E7%A7%BB%E5%8A%A8%E8%AE%BE%E5%A4%87%E8%AF%B7%E6%B1%82" TargetMode="External"/><Relationship Id="rId2" Type="http://schemas.openxmlformats.org/officeDocument/2006/relationships/hyperlink" Target="http://192.168.2.233:8080/wiki_vivo_internet/en/%E8%87%AA%E5%AE%9A%E4%B9%89JSP%E6%A8%A1%E6%9D%B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PPT-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标题 2"/>
          <p:cNvSpPr txBox="1">
            <a:spLocks/>
          </p:cNvSpPr>
          <p:nvPr/>
        </p:nvSpPr>
        <p:spPr bwMode="auto">
          <a:xfrm>
            <a:off x="2411413" y="1773238"/>
            <a:ext cx="428942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+mn-lt"/>
                <a:ea typeface="+mn-ea"/>
              </a:rPr>
              <a:t>任职资格答辩</a:t>
            </a:r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589338" y="3716338"/>
            <a:ext cx="2479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charset="0"/>
              </a:rPr>
              <a:t>互联网软件一部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Arial" charset="0"/>
              </a:rPr>
              <a:t>葛 伟</a:t>
            </a:r>
            <a:endParaRPr lang="zh-CN" altLang="en-US" sz="2400" dirty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charset="0"/>
              </a:rPr>
              <a:t>2016</a:t>
            </a:r>
            <a:r>
              <a:rPr lang="zh-CN" altLang="en-US" sz="2400" dirty="0">
                <a:latin typeface="Arial" charset="0"/>
              </a:rPr>
              <a:t>年</a:t>
            </a:r>
            <a:r>
              <a:rPr lang="en-US" altLang="zh-CN" sz="2400" dirty="0">
                <a:latin typeface="Arial" charset="0"/>
              </a:rPr>
              <a:t>05</a:t>
            </a:r>
            <a:r>
              <a:rPr lang="zh-CN" altLang="en-US" sz="2400" dirty="0">
                <a:latin typeface="Arial" charset="0"/>
              </a:rPr>
              <a:t>月</a:t>
            </a:r>
            <a:r>
              <a:rPr lang="en-US" altLang="zh-CN" sz="2400" dirty="0">
                <a:latin typeface="Arial" charset="0"/>
              </a:rPr>
              <a:t>16</a:t>
            </a:r>
            <a:r>
              <a:rPr lang="zh-CN" altLang="en-US" sz="2400" dirty="0">
                <a:latin typeface="Arial" charset="0"/>
              </a:rPr>
              <a:t>日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wap</a:t>
            </a:r>
            <a:r>
              <a:rPr lang="zh-CN" altLang="en-US" dirty="0" smtClean="0"/>
              <a:t>页面自适应问题处理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套样式，适应所有分辨率设备</a:t>
            </a:r>
            <a:endParaRPr lang="en-US" altLang="zh-CN" dirty="0" smtClean="0"/>
          </a:p>
          <a:p>
            <a:pPr lvl="1"/>
            <a:r>
              <a:rPr lang="zh-CN" altLang="en-US" dirty="0"/>
              <a:t>极</a:t>
            </a:r>
            <a:r>
              <a:rPr lang="zh-CN" altLang="en-US" dirty="0" smtClean="0"/>
              <a:t>大提升了兼容性和开发效率</a:t>
            </a:r>
            <a:endParaRPr lang="en-US" altLang="zh-CN" dirty="0" smtClean="0"/>
          </a:p>
          <a:p>
            <a:r>
              <a:rPr lang="zh-CN" altLang="en-US" dirty="0" smtClean="0"/>
              <a:t>细边框问题解决方案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物理像素细边框、提升视觉质量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避免逐个模拟缩放，很大程度降低了开发工作量</a:t>
            </a:r>
            <a:endParaRPr lang="en-US" altLang="zh-CN" dirty="0" smtClean="0"/>
          </a:p>
          <a:p>
            <a:r>
              <a:rPr lang="zh-CN" altLang="en-US" dirty="0" smtClean="0"/>
              <a:t>单页应用开发模式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降低页面流量传输，提升加载性能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页面切换，更接近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体验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4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前后端分离的学习和尝试</a:t>
            </a:r>
            <a:endParaRPr lang="en-US" altLang="zh-CN" dirty="0" smtClean="0"/>
          </a:p>
          <a:p>
            <a:r>
              <a:rPr lang="en-US" altLang="zh-CN" dirty="0" err="1" smtClean="0"/>
              <a:t>Mvvm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+</a:t>
            </a:r>
            <a:r>
              <a:rPr lang="zh-CN" altLang="en-US" dirty="0" smtClean="0"/>
              <a:t>集成打包工具</a:t>
            </a:r>
            <a:endParaRPr lang="en-US" altLang="zh-CN" dirty="0" smtClean="0"/>
          </a:p>
          <a:p>
            <a:r>
              <a:rPr lang="en-US" altLang="zh-CN" dirty="0"/>
              <a:t>hybrid</a:t>
            </a:r>
            <a:r>
              <a:rPr lang="zh-CN" altLang="en-US" dirty="0" smtClean="0"/>
              <a:t>开发方式</a:t>
            </a:r>
            <a:endParaRPr lang="en-US" altLang="zh-CN" dirty="0" smtClean="0"/>
          </a:p>
          <a:p>
            <a:r>
              <a:rPr lang="zh-CN" altLang="en-US" dirty="0"/>
              <a:t>分享</a:t>
            </a:r>
            <a:r>
              <a:rPr lang="zh-CN" altLang="en-US" dirty="0" smtClean="0"/>
              <a:t>项目实战技术方案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92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知识技能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4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公司基本情况</a:t>
            </a:r>
            <a:endParaRPr lang="zh-CN" altLang="en-US" dirty="0"/>
          </a:p>
        </p:txBody>
      </p:sp>
      <p:sp>
        <p:nvSpPr>
          <p:cNvPr id="84" name="内容占位符 83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56584"/>
          </a:xfrm>
        </p:spPr>
        <p:txBody>
          <a:bodyPr/>
          <a:lstStyle/>
          <a:p>
            <a:r>
              <a:rPr lang="zh-CN" altLang="en-US" dirty="0" smtClean="0"/>
              <a:t>企业文化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使命</a:t>
            </a:r>
            <a:endParaRPr lang="zh-CN" altLang="en-US" dirty="0"/>
          </a:p>
          <a:p>
            <a:pPr lvl="2"/>
            <a:r>
              <a:rPr lang="zh-CN" altLang="en-US" dirty="0"/>
              <a:t>对消费者，提供优质的产品和服务；</a:t>
            </a:r>
          </a:p>
          <a:p>
            <a:pPr lvl="2"/>
            <a:r>
              <a:rPr lang="zh-CN" altLang="en-US" dirty="0"/>
              <a:t>对员工，营造和谐、相互尊重的工作氛围；</a:t>
            </a:r>
          </a:p>
          <a:p>
            <a:pPr lvl="2"/>
            <a:r>
              <a:rPr lang="zh-CN" altLang="en-US" dirty="0"/>
              <a:t>对商业伙伴，提供公平合理、对等互利的合作平台；</a:t>
            </a:r>
          </a:p>
          <a:p>
            <a:pPr lvl="2"/>
            <a:r>
              <a:rPr lang="zh-CN" altLang="en-US" dirty="0"/>
              <a:t>对股东，使其投入的股本有高于社会平均收益的回报。</a:t>
            </a:r>
          </a:p>
          <a:p>
            <a:pPr lvl="1"/>
            <a:r>
              <a:rPr lang="zh-CN" altLang="en-US" dirty="0"/>
              <a:t>愿景</a:t>
            </a:r>
          </a:p>
          <a:p>
            <a:pPr lvl="2"/>
            <a:r>
              <a:rPr lang="zh-CN" altLang="en-US" dirty="0"/>
              <a:t>成为更健康，更长久的世界一流企业。</a:t>
            </a:r>
          </a:p>
          <a:p>
            <a:pPr lvl="1"/>
            <a:r>
              <a:rPr lang="zh-CN" altLang="en-US" dirty="0" smtClean="0"/>
              <a:t>核心价值观</a:t>
            </a:r>
            <a:endParaRPr lang="zh-CN" altLang="en-US" dirty="0"/>
          </a:p>
          <a:p>
            <a:pPr lvl="2"/>
            <a:r>
              <a:rPr lang="zh-CN" altLang="en-US" dirty="0"/>
              <a:t>本分，诚信，团队，品质，学习，创新，消费者导向。</a:t>
            </a:r>
          </a:p>
          <a:p>
            <a:pPr lvl="1"/>
            <a:r>
              <a:rPr lang="zh-CN" altLang="en-US" dirty="0" smtClean="0">
                <a:latin typeface="Arial" charset="0"/>
              </a:rPr>
              <a:t>绩效考核</a:t>
            </a:r>
            <a:endParaRPr lang="zh-CN" altLang="en-US" dirty="0"/>
          </a:p>
          <a:p>
            <a:pPr lvl="2"/>
            <a:r>
              <a:rPr lang="zh-CN" altLang="en-US" dirty="0">
                <a:latin typeface="Arial" charset="0"/>
              </a:rPr>
              <a:t>工作结果、协作程度、投入程度、个人能力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专业知识及技能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基础技能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Html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(css3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less)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mv</a:t>
            </a:r>
            <a:r>
              <a:rPr lang="zh-CN" altLang="en-US" dirty="0" smtClean="0"/>
              <a:t>*框架、</a:t>
            </a:r>
            <a:r>
              <a:rPr lang="en-US" altLang="zh-CN" dirty="0" smtClean="0"/>
              <a:t>module</a:t>
            </a:r>
          </a:p>
          <a:p>
            <a:pPr lvl="1"/>
            <a:r>
              <a:rPr lang="en-US" altLang="zh-CN" dirty="0" smtClean="0"/>
              <a:t>Chrome </a:t>
            </a:r>
            <a:r>
              <a:rPr lang="en-US" altLang="zh-CN" dirty="0" err="1" smtClean="0"/>
              <a:t>Devtool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fiddler</a:t>
            </a:r>
          </a:p>
          <a:p>
            <a:pPr lvl="1"/>
            <a:r>
              <a:rPr lang="zh-CN" altLang="en-US" dirty="0" smtClean="0"/>
              <a:t>浏览器特性、页面渲染过程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CSRF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/>
              <a:t>截断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性能优化、动静分离</a:t>
            </a:r>
            <a:endParaRPr lang="en-US" altLang="zh-CN" dirty="0"/>
          </a:p>
          <a:p>
            <a:pPr lvl="1"/>
            <a:r>
              <a:rPr lang="zh-CN" altLang="en-US" dirty="0" smtClean="0"/>
              <a:t>前端工程化（</a:t>
            </a:r>
            <a:r>
              <a:rPr lang="en-US" altLang="zh-CN" dirty="0" smtClean="0"/>
              <a:t>grunt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拓展知识技能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主要包括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</a:t>
            </a:r>
            <a:r>
              <a:rPr lang="zh-CN" altLang="en-US" dirty="0" smtClean="0"/>
              <a:t>应用开发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前后端分离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 err="1"/>
              <a:t>Nodejs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等服务端开发语言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http</a:t>
            </a:r>
            <a:r>
              <a:rPr lang="zh-CN" altLang="en-US" dirty="0"/>
              <a:t>协议（响应状态码、响应头部分字段用法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基本开发过程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ionic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等跨平台开发方案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了解大型网站技术架构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基本设计原则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8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固化行为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1px</a:t>
            </a:r>
            <a:r>
              <a:rPr lang="zh-CN" altLang="en-US" dirty="0" smtClean="0"/>
              <a:t>边框效果实现</a:t>
            </a:r>
            <a:endParaRPr lang="en-US" altLang="zh-CN" dirty="0" smtClean="0"/>
          </a:p>
          <a:p>
            <a:r>
              <a:rPr lang="zh-CN" altLang="en-US" dirty="0" smtClean="0"/>
              <a:t>问题分析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1CSS</a:t>
            </a:r>
            <a:r>
              <a:rPr lang="zh-CN" altLang="en-US" dirty="0" smtClean="0"/>
              <a:t>像素对应多个物理像素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在不同</a:t>
            </a:r>
            <a:r>
              <a:rPr lang="en-US" altLang="zh-CN" dirty="0" err="1" smtClean="0"/>
              <a:t>dpr</a:t>
            </a:r>
            <a:r>
              <a:rPr lang="zh-CN" altLang="en-US" dirty="0" smtClean="0"/>
              <a:t>设备比例还不同</a:t>
            </a:r>
            <a:endParaRPr lang="en-US" altLang="zh-CN" dirty="0" smtClean="0"/>
          </a:p>
          <a:p>
            <a:r>
              <a:rPr lang="zh-CN" altLang="en-US" dirty="0" smtClean="0"/>
              <a:t>常规方法</a:t>
            </a:r>
            <a:endParaRPr lang="en-US" altLang="zh-CN" dirty="0"/>
          </a:p>
          <a:p>
            <a:pPr lvl="1"/>
            <a:r>
              <a:rPr lang="zh-CN" altLang="en-US" dirty="0" smtClean="0"/>
              <a:t>添加</a:t>
            </a:r>
            <a:r>
              <a:rPr lang="zh-CN" altLang="en-US" dirty="0"/>
              <a:t>元素设置为</a:t>
            </a:r>
            <a:r>
              <a:rPr lang="en-US" altLang="zh-CN" dirty="0"/>
              <a:t>1px</a:t>
            </a:r>
            <a:r>
              <a:rPr lang="zh-CN" altLang="en-US" dirty="0"/>
              <a:t>再进行缩放来模拟</a:t>
            </a:r>
            <a:r>
              <a:rPr lang="zh-CN" altLang="en-US" dirty="0" smtClean="0"/>
              <a:t>边框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过程十分繁琐、容易出错、修改成本较高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没有针对</a:t>
            </a:r>
            <a:r>
              <a:rPr lang="en-US" altLang="zh-CN" dirty="0" err="1" smtClean="0"/>
              <a:t>dpr</a:t>
            </a:r>
            <a:r>
              <a:rPr lang="zh-CN" altLang="en-US" dirty="0" smtClean="0"/>
              <a:t>进行缩放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zh-CN" altLang="en-US" dirty="0"/>
              <a:t>页面整体放大对应比例，设置边框宽度，再缩小对应</a:t>
            </a:r>
            <a:r>
              <a:rPr lang="zh-CN" altLang="en-US" dirty="0" smtClean="0"/>
              <a:t>比例</a:t>
            </a:r>
            <a:endParaRPr lang="en-US" altLang="zh-CN" dirty="0" smtClean="0"/>
          </a:p>
          <a:p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整体缩放方案，全局有效</a:t>
            </a:r>
            <a:endParaRPr lang="en-US" altLang="zh-CN" dirty="0"/>
          </a:p>
          <a:p>
            <a:pPr lvl="1"/>
            <a:r>
              <a:rPr lang="zh-CN" altLang="en-US" dirty="0" smtClean="0"/>
              <a:t>无须添加额外模拟边框的代码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实现方式与正常编码一样，兼容性较强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分析与评审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一套页面适配多终端需求</a:t>
            </a:r>
            <a:endParaRPr lang="en-US" altLang="zh-CN" dirty="0" smtClean="0"/>
          </a:p>
          <a:p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功能本身没有太大难度，媒体查询、编写多套样式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前端工作量并没有减小很多，且难以同时顾及移动端与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的交互体验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</a:t>
            </a:r>
            <a:r>
              <a:rPr lang="zh-CN" altLang="en-US" dirty="0" smtClean="0"/>
              <a:t>设备访问时加载了大量兼容</a:t>
            </a:r>
            <a:r>
              <a:rPr lang="en-US" altLang="zh-CN" dirty="0" smtClean="0"/>
              <a:t>pc</a:t>
            </a:r>
            <a:r>
              <a:rPr lang="zh-CN" altLang="en-US" dirty="0" smtClean="0"/>
              <a:t>设备的冗余代码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目前主流电商项目也都没有采用上述方案</a:t>
            </a:r>
            <a:endParaRPr lang="en-US" altLang="zh-CN" dirty="0" smtClean="0"/>
          </a:p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移动端和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端提供两套页面，独立开发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移动设备有更好的交互体验、便于进一步优化显示质量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8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15888"/>
            <a:ext cx="23399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个人工作简介</a:t>
            </a:r>
          </a:p>
        </p:txBody>
      </p:sp>
      <p:sp>
        <p:nvSpPr>
          <p:cNvPr id="3075" name="TextBox 41"/>
          <p:cNvSpPr txBox="1">
            <a:spLocks noChangeArrowheads="1"/>
          </p:cNvSpPr>
          <p:nvPr/>
        </p:nvSpPr>
        <p:spPr bwMode="auto">
          <a:xfrm>
            <a:off x="539750" y="939800"/>
            <a:ext cx="6985000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个人职责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530225" indent="-28575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统筹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前端开发规范、技术方向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30225" indent="-28575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建立、完善前端技术知识体系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30225" indent="-28575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持续探索前端在互联网领域的价值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539750" y="2776279"/>
            <a:ext cx="80645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工作业绩简述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531813" indent="-3429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vivo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商城项目前端架构、功能开发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34988" indent="-357188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项目单页应用模式架构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31813" indent="-34290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带新人、前端技术分享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</a:t>
            </a:r>
            <a:r>
              <a:rPr lang="zh-CN" altLang="en-US" dirty="0" smtClean="0"/>
              <a:t>项目（商城、积分）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有完整的前期评估和设计方案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公共的组件、技术难点提前识别并预研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</a:t>
            </a:r>
            <a:r>
              <a:rPr lang="zh-CN" altLang="en-US" dirty="0" smtClean="0"/>
              <a:t>工作按期完成（商城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开发质量良好</a:t>
            </a:r>
            <a:endParaRPr lang="en-US" altLang="zh-CN" dirty="0" smtClean="0"/>
          </a:p>
          <a:p>
            <a:r>
              <a:rPr lang="zh-CN" altLang="en-US" dirty="0" smtClean="0"/>
              <a:t>维护项目（游戏中心、</a:t>
            </a:r>
            <a:r>
              <a:rPr lang="zh-CN" altLang="en-US" dirty="0"/>
              <a:t>网址大全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能够正确识别</a:t>
            </a:r>
            <a:r>
              <a:rPr lang="zh-CN" altLang="en-US" dirty="0"/>
              <a:t>技术</a:t>
            </a:r>
            <a:r>
              <a:rPr lang="zh-CN" altLang="en-US" dirty="0" smtClean="0"/>
              <a:t>难点、影响范围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合理评估工作量，按期完成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开发质量优秀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能够在约定时间前搭建好测试环境</a:t>
            </a:r>
            <a:endParaRPr lang="en-US" altLang="zh-CN" dirty="0" smtClean="0"/>
          </a:p>
          <a:p>
            <a:r>
              <a:rPr lang="zh-CN" altLang="en-US" dirty="0" smtClean="0"/>
              <a:t>对于复杂测试场景、协助创造相关环境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 smtClean="0"/>
              <a:t>元预约、自定义首页、活动页</a:t>
            </a:r>
            <a:endParaRPr lang="en-US" altLang="zh-CN" dirty="0" smtClean="0"/>
          </a:p>
          <a:p>
            <a:r>
              <a:rPr lang="zh-CN" altLang="en-US" dirty="0" smtClean="0"/>
              <a:t>较大规模的改动，告知影响范围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及问题攻关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常规问题尽量按照产品、测试要求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绝大部分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能够快速、高质量解决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 smtClean="0"/>
              <a:t>确定难以解决</a:t>
            </a:r>
            <a:r>
              <a:rPr lang="zh-CN" altLang="en-US" dirty="0" smtClean="0"/>
              <a:t>的问题尽量提供降级方案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乐园不支持图片上传问题</a:t>
            </a:r>
            <a:endParaRPr lang="en-US" altLang="zh-CN" dirty="0" smtClean="0"/>
          </a:p>
          <a:p>
            <a:pPr lvl="1"/>
            <a:r>
              <a:rPr lang="zh-CN" altLang="en-US" dirty="0"/>
              <a:t>游戏</a:t>
            </a:r>
            <a:r>
              <a:rPr lang="zh-CN" altLang="en-US" dirty="0" smtClean="0"/>
              <a:t>中心</a:t>
            </a:r>
            <a:r>
              <a:rPr lang="en-US" altLang="zh-CN" dirty="0" smtClean="0"/>
              <a:t>1440</a:t>
            </a:r>
            <a:r>
              <a:rPr lang="zh-CN" altLang="en-US" dirty="0" smtClean="0"/>
              <a:t>设备部分文字被遮盖问题</a:t>
            </a:r>
            <a:endParaRPr lang="en-US" altLang="zh-CN" dirty="0" smtClean="0"/>
          </a:p>
          <a:p>
            <a:r>
              <a:rPr lang="zh-CN" altLang="en-US" dirty="0" smtClean="0"/>
              <a:t>其他项目的疑难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提供修复建议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5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功能上线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商城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采用动静分离方案，静态资源单独分包发布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提供一整套自动化编译、打包方案避免手工失误</a:t>
            </a:r>
            <a:endParaRPr lang="en-US" altLang="zh-CN" dirty="0" smtClean="0"/>
          </a:p>
          <a:p>
            <a:r>
              <a:rPr lang="zh-CN" altLang="en-US" dirty="0" smtClean="0"/>
              <a:t>其他项目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逐步统一各前台项目动静分离方案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0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性能调优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选择轻量级前端类库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sprite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lazyload</a:t>
            </a:r>
            <a:r>
              <a:rPr lang="zh-CN" altLang="en-US" dirty="0" smtClean="0"/>
              <a:t>减少首屏图片请求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静态资源</a:t>
            </a:r>
            <a:r>
              <a:rPr lang="en-US" altLang="zh-CN" dirty="0" err="1" smtClean="0"/>
              <a:t>cdn</a:t>
            </a:r>
            <a:r>
              <a:rPr lang="zh-CN" altLang="en-US" dirty="0" smtClean="0"/>
              <a:t>加速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文件版本控制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强缓存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文档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>
                <a:hlinkClick r:id="rId2" tooltip="自定义JSP模板"/>
              </a:rPr>
              <a:t>自定义</a:t>
            </a:r>
            <a:r>
              <a:rPr lang="en-US" altLang="zh-CN" dirty="0">
                <a:hlinkClick r:id="rId2" tooltip="自定义JSP模板"/>
              </a:rPr>
              <a:t>JSP</a:t>
            </a:r>
            <a:r>
              <a:rPr lang="zh-CN" altLang="en-US" dirty="0">
                <a:hlinkClick r:id="rId2" tooltip="自定义JSP模板"/>
              </a:rPr>
              <a:t>模板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>
                <a:hlinkClick r:id="rId3" tooltip="使用Fiddler代理移动设备请求"/>
              </a:rPr>
              <a:t>使用</a:t>
            </a:r>
            <a:r>
              <a:rPr lang="en-US" altLang="zh-CN" dirty="0">
                <a:hlinkClick r:id="rId3" tooltip="使用Fiddler代理移动设备请求"/>
              </a:rPr>
              <a:t>Fiddler</a:t>
            </a:r>
            <a:r>
              <a:rPr lang="zh-CN" altLang="en-US" dirty="0">
                <a:hlinkClick r:id="rId3" tooltip="使用Fiddler代理移动设备请求"/>
              </a:rPr>
              <a:t>代理移动设备请求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内部分享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前端开发介绍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商城前端方案总结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1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移动端页面自适应缩放</a:t>
            </a:r>
            <a:endParaRPr lang="en-US" altLang="zh-CN" dirty="0" smtClean="0"/>
          </a:p>
          <a:p>
            <a:r>
              <a:rPr lang="zh-CN" altLang="en-US" dirty="0"/>
              <a:t>动静</a:t>
            </a:r>
            <a:r>
              <a:rPr lang="zh-CN" altLang="en-US" dirty="0" smtClean="0"/>
              <a:t>分离</a:t>
            </a:r>
            <a:r>
              <a:rPr lang="en-US" altLang="zh-CN" dirty="0" smtClean="0"/>
              <a:t>+</a:t>
            </a:r>
            <a:r>
              <a:rPr lang="zh-CN" altLang="en-US" dirty="0" smtClean="0"/>
              <a:t>自动化编译打包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页应用开发、前后端分离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2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制定前端开发规范</a:t>
            </a:r>
            <a:endParaRPr lang="en-US" altLang="zh-CN" dirty="0" smtClean="0"/>
          </a:p>
          <a:p>
            <a:r>
              <a:rPr lang="zh-CN" altLang="en-US" dirty="0" smtClean="0"/>
              <a:t>推广管理后台系统</a:t>
            </a:r>
            <a:r>
              <a:rPr lang="en-US" altLang="zh-CN" dirty="0" smtClean="0"/>
              <a:t>UI</a:t>
            </a:r>
            <a:r>
              <a:rPr lang="zh-CN" altLang="en-US" dirty="0" smtClean="0"/>
              <a:t>风格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3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员工辅导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辅导谭新、都鸣两位大学生前端开发工作</a:t>
            </a:r>
            <a:endParaRPr lang="en-US" altLang="zh-CN" dirty="0" smtClean="0"/>
          </a:p>
          <a:p>
            <a:r>
              <a:rPr lang="zh-CN" altLang="en-US" dirty="0" smtClean="0"/>
              <a:t>协助其他同事解决前端相关问题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0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2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0825" y="115888"/>
            <a:ext cx="23399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任职资格讲解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430176826"/>
              </p:ext>
            </p:extLst>
          </p:nvPr>
        </p:nvGraphicFramePr>
        <p:xfrm>
          <a:off x="971600" y="1124744"/>
          <a:ext cx="72008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素质能力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</p:spPr>
        <p:txBody>
          <a:bodyPr/>
          <a:lstStyle/>
          <a:p>
            <a:pPr algn="l"/>
            <a:r>
              <a:rPr lang="zh-CN" altLang="en-US" dirty="0" smtClean="0"/>
              <a:t>分析判断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112568"/>
          </a:xfrm>
        </p:spPr>
        <p:txBody>
          <a:bodyPr/>
          <a:lstStyle/>
          <a:p>
            <a:r>
              <a:rPr lang="zh-CN" altLang="en-US" dirty="0" smtClean="0"/>
              <a:t>案例1：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浏览器下</a:t>
            </a:r>
            <a:r>
              <a:rPr lang="en-US" altLang="zh-CN" dirty="0" smtClean="0"/>
              <a:t>WAP</a:t>
            </a:r>
            <a:r>
              <a:rPr lang="zh-CN" altLang="en-US" dirty="0" smtClean="0"/>
              <a:t>端字体异常变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/>
              <a:t>迅速</a:t>
            </a:r>
            <a:r>
              <a:rPr lang="zh-CN" altLang="en-US" dirty="0" smtClean="0"/>
              <a:t>定位问题</a:t>
            </a:r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zh-CN" altLang="en-US" dirty="0"/>
              <a:t>明确问题现象、找准关键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运用知识和经验判断问题大致</a:t>
            </a:r>
            <a:r>
              <a:rPr lang="zh-CN" altLang="en-US" dirty="0" smtClean="0"/>
              <a:t>范围（缩放）</a:t>
            </a:r>
            <a:endParaRPr lang="en-US" altLang="zh-CN" dirty="0"/>
          </a:p>
          <a:p>
            <a:pPr lvl="1"/>
            <a:r>
              <a:rPr lang="zh-CN" altLang="en-US" dirty="0"/>
              <a:t>确定排查顺序，逐个</a:t>
            </a:r>
            <a:r>
              <a:rPr lang="zh-CN" altLang="en-US" dirty="0" smtClean="0"/>
              <a:t>验证（大段文本）</a:t>
            </a:r>
            <a:endParaRPr lang="en-US" altLang="zh-CN" dirty="0"/>
          </a:p>
          <a:p>
            <a:pPr lvl="1"/>
            <a:r>
              <a:rPr lang="zh-CN" altLang="en-US" dirty="0"/>
              <a:t>通过核心切入点逐步缩小</a:t>
            </a:r>
            <a:r>
              <a:rPr lang="zh-CN" altLang="en-US" dirty="0" smtClean="0"/>
              <a:t>范围（</a:t>
            </a:r>
            <a:r>
              <a:rPr lang="en-US" altLang="zh-CN" dirty="0" smtClean="0"/>
              <a:t>font-boosting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设置元素</a:t>
            </a:r>
            <a:r>
              <a:rPr lang="en-US" altLang="zh-CN" dirty="0" smtClean="0"/>
              <a:t>max-height</a:t>
            </a:r>
            <a:r>
              <a:rPr lang="zh-CN" altLang="en-US" dirty="0" smtClean="0"/>
              <a:t>属性为较大的值屏蔽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浏览器的</a:t>
            </a:r>
            <a:r>
              <a:rPr lang="en-US" altLang="zh-CN" dirty="0"/>
              <a:t>font-boosting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01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案例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后台管理系统</a:t>
            </a:r>
            <a:r>
              <a:rPr lang="en-US" altLang="zh-CN" sz="2000" dirty="0"/>
              <a:t>UI</a:t>
            </a:r>
            <a:r>
              <a:rPr lang="zh-CN" altLang="en-US" sz="2000" dirty="0"/>
              <a:t>框架</a:t>
            </a:r>
            <a:endParaRPr lang="en-US" altLang="zh-CN" sz="2000" dirty="0"/>
          </a:p>
          <a:p>
            <a:r>
              <a:rPr lang="zh-CN" altLang="en-US" dirty="0" smtClean="0"/>
              <a:t>问题现象</a:t>
            </a:r>
            <a:r>
              <a:rPr lang="zh-CN" altLang="en-US" dirty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各项目后台系统风格不统一且不够美观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开发人员不擅长页面开发，开发效率较低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已有框架功能不够完善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开发一套通用的后台管理系统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框架，统一视觉风格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提供最常用的列表、表单、详情、登陆等最常用的页面布局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提供可视界面实现拖拽组件生成布局代码功能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提供选项卡、单页面刷新、前进后退等方便用户的功能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0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成就导向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引入服务端模板机制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wiki《</a:t>
            </a:r>
            <a:r>
              <a:rPr lang="zh-CN" altLang="en-US" dirty="0">
                <a:hlinkClick r:id="rId2" tooltip="自定义JSP模板"/>
              </a:rPr>
              <a:t>自定义</a:t>
            </a:r>
            <a:r>
              <a:rPr lang="en-US" altLang="zh-CN" dirty="0">
                <a:hlinkClick r:id="rId2" tooltip="自定义JSP模板"/>
              </a:rPr>
              <a:t>JSP</a:t>
            </a:r>
            <a:r>
              <a:rPr lang="zh-CN" altLang="en-US" dirty="0">
                <a:hlinkClick r:id="rId2" tooltip="自定义JSP模板"/>
              </a:rPr>
              <a:t>模板</a:t>
            </a:r>
            <a:r>
              <a:rPr lang="en-US" altLang="zh-CN" dirty="0"/>
              <a:t>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改变之前所有项目没有模板的乱象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提升开发效率和代码质量管控</a:t>
            </a:r>
            <a:endParaRPr lang="en-US" altLang="zh-CN" dirty="0" smtClean="0"/>
          </a:p>
          <a:p>
            <a:r>
              <a:rPr lang="zh-CN" altLang="en-US" dirty="0" smtClean="0"/>
              <a:t>推荐使用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代理手机请求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wiki《</a:t>
            </a:r>
            <a:r>
              <a:rPr lang="zh-CN" altLang="en-US" dirty="0">
                <a:hlinkClick r:id="rId3" tooltip="使用Fiddler代理移动设备请求"/>
              </a:rPr>
              <a:t>使用</a:t>
            </a:r>
            <a:r>
              <a:rPr lang="en-US" altLang="zh-CN" dirty="0">
                <a:hlinkClick r:id="rId3" tooltip="使用Fiddler代理移动设备请求"/>
              </a:rPr>
              <a:t>Fiddler</a:t>
            </a:r>
            <a:r>
              <a:rPr lang="zh-CN" altLang="en-US" dirty="0">
                <a:hlinkClick r:id="rId3" tooltip="使用Fiddler代理移动设备请求"/>
              </a:rPr>
              <a:t>代理移动设备请求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dirty="0" smtClean="0"/>
              <a:t>代理方式更加灵活、功能更强大</a:t>
            </a:r>
            <a:endParaRPr lang="en-US" altLang="zh-CN" dirty="0" smtClean="0"/>
          </a:p>
          <a:p>
            <a:r>
              <a:rPr lang="zh-CN" altLang="en-US" dirty="0" smtClean="0"/>
              <a:t>商城项目动静分离、自动化编译打包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前端资源自动化压缩并独立打包部署到</a:t>
            </a:r>
            <a:r>
              <a:rPr lang="en-US" altLang="zh-CN" dirty="0" err="1" smtClean="0"/>
              <a:t>cdn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开发环境代码无侵入、方便调试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2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成就导向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积分</a:t>
            </a:r>
            <a:r>
              <a:rPr lang="zh-CN" altLang="en-US" dirty="0"/>
              <a:t>项目</a:t>
            </a:r>
            <a:r>
              <a:rPr lang="en-US" altLang="zh-CN" dirty="0"/>
              <a:t>SPA</a:t>
            </a:r>
            <a:r>
              <a:rPr lang="zh-CN" altLang="en-US" dirty="0"/>
              <a:t>化、前后端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后端分离，开发过程不强依赖服务端开发环境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页面无刷新切换、更省流量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更接近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的用户体验</a:t>
            </a:r>
            <a:endParaRPr lang="en-US" altLang="zh-CN" dirty="0"/>
          </a:p>
          <a:p>
            <a:r>
              <a:rPr lang="zh-CN" altLang="en-US" dirty="0" smtClean="0"/>
              <a:t>前端</a:t>
            </a:r>
            <a:r>
              <a:rPr lang="zh-CN" altLang="en-US" dirty="0"/>
              <a:t>开发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编码以及文件命名规范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16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沟通协调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产品、运营</a:t>
            </a:r>
            <a:endParaRPr lang="en-US" altLang="zh-CN" dirty="0" smtClean="0"/>
          </a:p>
          <a:p>
            <a:pPr marL="719138" lvl="1" indent="-271463"/>
            <a:r>
              <a:rPr lang="zh-CN" altLang="en-US" dirty="0" smtClean="0"/>
              <a:t>能够正确理解上游需求，并合理安排人力支持</a:t>
            </a:r>
            <a:endParaRPr lang="en-US" altLang="zh-CN" dirty="0" smtClean="0"/>
          </a:p>
          <a:p>
            <a:pPr marL="714375" lvl="1" indent="-266700">
              <a:tabLst>
                <a:tab pos="623888" algn="l"/>
              </a:tabLst>
            </a:pPr>
            <a:r>
              <a:rPr lang="zh-CN" altLang="en-US" dirty="0" smtClean="0"/>
              <a:t>为特定需求的决策给出专业方向的建议</a:t>
            </a:r>
            <a:endParaRPr lang="en-US" altLang="zh-CN" dirty="0" smtClean="0"/>
          </a:p>
          <a:p>
            <a:r>
              <a:rPr lang="zh-CN" altLang="en-US" dirty="0" smtClean="0"/>
              <a:t>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在兼容设备、测试范围上达成一致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对于特定场景，帮助制造测试环境、提供测试方法建议</a:t>
            </a:r>
            <a:endParaRPr lang="en-US" altLang="zh-CN" dirty="0" smtClean="0"/>
          </a:p>
          <a:p>
            <a:r>
              <a:rPr lang="zh-CN" altLang="en-US" dirty="0" smtClean="0"/>
              <a:t>运维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小版本发布、紧急情况处理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35322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1294</Words>
  <Application>Microsoft Office PowerPoint</Application>
  <PresentationFormat>全屏显示(4:3)</PresentationFormat>
  <Paragraphs>219</Paragraphs>
  <Slides>29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自定义设计方案</vt:lpstr>
      <vt:lpstr>PowerPoint 演示文稿</vt:lpstr>
      <vt:lpstr>PowerPoint 演示文稿</vt:lpstr>
      <vt:lpstr>PowerPoint 演示文稿</vt:lpstr>
      <vt:lpstr>素质能力</vt:lpstr>
      <vt:lpstr>分析判断</vt:lpstr>
      <vt:lpstr>PowerPoint 演示文稿</vt:lpstr>
      <vt:lpstr>成就导向</vt:lpstr>
      <vt:lpstr>成就导向</vt:lpstr>
      <vt:lpstr>沟通协调</vt:lpstr>
      <vt:lpstr>创新能力</vt:lpstr>
      <vt:lpstr>学习能力</vt:lpstr>
      <vt:lpstr>知识技能</vt:lpstr>
      <vt:lpstr>公司基本情况</vt:lpstr>
      <vt:lpstr>专业知识及技能</vt:lpstr>
      <vt:lpstr>拓展知识技能</vt:lpstr>
      <vt:lpstr>固化行为</vt:lpstr>
      <vt:lpstr>分析与评审</vt:lpstr>
      <vt:lpstr>分析与评审</vt:lpstr>
      <vt:lpstr>分析与评审</vt:lpstr>
      <vt:lpstr>功能开发</vt:lpstr>
      <vt:lpstr>测试支持</vt:lpstr>
      <vt:lpstr>Bug及问题攻关</vt:lpstr>
      <vt:lpstr>功能上线</vt:lpstr>
      <vt:lpstr>性能调优</vt:lpstr>
      <vt:lpstr>总结与分享</vt:lpstr>
      <vt:lpstr>专题研究</vt:lpstr>
      <vt:lpstr>组织改进</vt:lpstr>
      <vt:lpstr>员工辅导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葛伟</cp:lastModifiedBy>
  <cp:revision>541</cp:revision>
  <dcterms:created xsi:type="dcterms:W3CDTF">2012-03-26T08:10:33Z</dcterms:created>
  <dcterms:modified xsi:type="dcterms:W3CDTF">2016-05-16T11:58:52Z</dcterms:modified>
</cp:coreProperties>
</file>