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Slab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81746"/>
  </p:normalViewPr>
  <p:slideViewPr>
    <p:cSldViewPr snapToGrid="0">
      <p:cViewPr varScale="1">
        <p:scale>
          <a:sx n="168" d="100"/>
          <a:sy n="168" d="100"/>
        </p:scale>
        <p:origin x="5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8d36699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8d36699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46d08b6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46d08b6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48e9c78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48e9c78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448e9c78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448e9c78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26cc197e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26cc197e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446d08b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446d08b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26cc197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26cc197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has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1,306,122 rows with 3 columns.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We only consider 20% of data (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261224 rows)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46d08b6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46d08b6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46d08b6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46d08b6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left: 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right: 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Bottom left: 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Bottom right: 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48e9c78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448e9c78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46d08b6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46d08b6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448e9c78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448e9c78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quora-insincere-questions-classifi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6008609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b="1" dirty="0"/>
              <a:t>Quora Insincere Questions Classification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Hooman </a:t>
            </a:r>
            <a:r>
              <a:rPr lang="en-US" dirty="0" err="1"/>
              <a:t>Shiranimehr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US" sz="2200" dirty="0"/>
              <a:t>…</a:t>
            </a:r>
            <a:endParaRPr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dirty="0"/>
              <a:t>…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…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Problem:</a:t>
            </a:r>
            <a:endParaRPr sz="2400"/>
          </a:p>
        </p:txBody>
      </p:sp>
      <p:sp>
        <p:nvSpPr>
          <p:cNvPr id="70" name="Google Shape;70;p14"/>
          <p:cNvSpPr txBox="1"/>
          <p:nvPr/>
        </p:nvSpPr>
        <p:spPr>
          <a:xfrm>
            <a:off x="480750" y="3115150"/>
            <a:ext cx="82221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Identifying and removing toxic content from Quora</a:t>
            </a:r>
            <a:endParaRPr sz="24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Solution:</a:t>
            </a:r>
            <a:endParaRPr sz="2400"/>
          </a:p>
        </p:txBody>
      </p:sp>
      <p:sp>
        <p:nvSpPr>
          <p:cNvPr id="76" name="Google Shape;76;p15"/>
          <p:cNvSpPr txBox="1"/>
          <p:nvPr/>
        </p:nvSpPr>
        <p:spPr>
          <a:xfrm>
            <a:off x="887825" y="3115150"/>
            <a:ext cx="73080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Reduce monitoring costs by </a:t>
            </a:r>
            <a:r>
              <a:rPr lang="en-US" sz="24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…</a:t>
            </a:r>
            <a:endParaRPr sz="24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298775" y="4629900"/>
            <a:ext cx="64731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" dirty="0"/>
              <a:t>Data Source: </a:t>
            </a:r>
            <a:r>
              <a:rPr lang="en-US" dirty="0">
                <a:hlinkClick r:id="rId3"/>
              </a:rPr>
              <a:t>https://www.kaggle.com/c/quora-insincere-questions-classification</a:t>
            </a:r>
            <a:endParaRPr lang="en-US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44530" y="1932985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The Data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9FF032-A1DE-AF47-940D-07B9EFD56A3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47370" y="300990"/>
            <a:ext cx="5375910" cy="176784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E513E6-A6FC-3245-ADEF-8AE0C5CC9F2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47370" y="2704639"/>
            <a:ext cx="5375910" cy="17678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265500" y="1375775"/>
            <a:ext cx="40452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4783975" y="724200"/>
            <a:ext cx="39927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Roboto"/>
              <a:buChar char="❖"/>
            </a:pPr>
            <a:r>
              <a:rPr lang="en" dirty="0"/>
              <a:t>Only consider </a:t>
            </a:r>
            <a:r>
              <a:rPr lang="en-US" dirty="0">
                <a:sym typeface="Arial"/>
              </a:rPr>
              <a:t>20% of data (261224 rows)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No null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No duplicate</a:t>
            </a:r>
          </a:p>
          <a:p>
            <a:pPr lvl="0">
              <a:buChar char="❖"/>
            </a:pPr>
            <a:r>
              <a:rPr lang="en-US" dirty="0"/>
              <a:t>Data is not balanced (96% sincere and 4% insincere)</a:t>
            </a:r>
          </a:p>
          <a:p>
            <a:pPr>
              <a:buFont typeface="Roboto"/>
              <a:buChar char="❖"/>
            </a:pPr>
            <a:r>
              <a:rPr lang="en-US" dirty="0"/>
              <a:t>Random stratified sampling </a:t>
            </a:r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265500" y="2571750"/>
            <a:ext cx="4045200" cy="15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" dirty="0"/>
              <a:t>Original dataset </a:t>
            </a:r>
            <a:r>
              <a:rPr lang="en-US" dirty="0"/>
              <a:t>has </a:t>
            </a:r>
            <a:r>
              <a:rPr lang="en-US" dirty="0">
                <a:sym typeface="Arial"/>
              </a:rPr>
              <a:t>1,306,122 rows with 3 columns. </a:t>
            </a:r>
          </a:p>
          <a:p>
            <a:pPr marL="0" lvl="0" indent="0" algn="l"/>
            <a:r>
              <a:rPr lang="en-US" dirty="0">
                <a:sym typeface="Arial"/>
              </a:rPr>
              <a:t>We only consider 20% of data (261224 rows)</a:t>
            </a:r>
            <a:endParaRPr lang="en-US" dirty="0"/>
          </a:p>
          <a:p>
            <a:pPr marL="0" indent="0"/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208854" y="2078835"/>
            <a:ext cx="21657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Exploratory </a:t>
            </a:r>
            <a:endParaRPr sz="2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Data Analysis</a:t>
            </a:r>
            <a:endParaRPr sz="2200" b="1" dirty="0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6141235-68F6-0F4B-B3FB-2E9A70FC58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87315" y="0"/>
            <a:ext cx="3956685" cy="1976047"/>
          </a:xfrm>
          <a:prstGeom prst="rect">
            <a:avLst/>
          </a:prstGeom>
        </p:spPr>
      </p:pic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59D19DCA-0E81-DC4B-86E5-CB7C1A74109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87315" y="2950210"/>
            <a:ext cx="3956685" cy="219329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B93A81-3676-1344-8DFC-474BD9CB5C3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185994" cy="227235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C2ACAC-E4B9-2A47-9880-FFAD7E49E11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0" y="2484120"/>
            <a:ext cx="3185994" cy="26312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39999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Model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FDDCD-94D7-DB40-8457-44651FEFA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55600">
              <a:buSzPts val="2000"/>
              <a:buChar char="❖"/>
            </a:pPr>
            <a:r>
              <a:rPr lang="en-US" dirty="0"/>
              <a:t>Logistic Regression</a:t>
            </a:r>
            <a:br>
              <a:rPr lang="en-US" dirty="0"/>
            </a:br>
            <a:endParaRPr lang="en-US" dirty="0"/>
          </a:p>
          <a:p>
            <a:pPr lvl="0" indent="-355600">
              <a:buSzPts val="2000"/>
              <a:buChar char="❖"/>
            </a:pPr>
            <a:r>
              <a:rPr lang="en-US" dirty="0"/>
              <a:t>SVM</a:t>
            </a:r>
          </a:p>
          <a:p>
            <a:pPr lvl="0" indent="-355600">
              <a:buSzPts val="2000"/>
              <a:buChar char="❖"/>
            </a:pPr>
            <a:endParaRPr lang="en-US" dirty="0"/>
          </a:p>
          <a:p>
            <a:pPr lvl="0" indent="-355600">
              <a:buSzPts val="2000"/>
              <a:buChar char="❖"/>
            </a:pPr>
            <a:r>
              <a:rPr lang="en-US" dirty="0"/>
              <a:t>Naïve bayes</a:t>
            </a:r>
          </a:p>
          <a:p>
            <a:pPr marL="1397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Precision Recall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 Cross Validation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457200" lvl="0" indent="-361950" algn="l" rtl="0">
              <a:spcBef>
                <a:spcPts val="1600"/>
              </a:spcBef>
              <a:spcAft>
                <a:spcPts val="0"/>
              </a:spcAft>
              <a:buSzPts val="2100"/>
              <a:buChar char="❖"/>
            </a:pPr>
            <a:r>
              <a:rPr lang="en-US" sz="2100" dirty="0"/>
              <a:t>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159</Words>
  <Application>Microsoft Macintosh PowerPoint</Application>
  <PresentationFormat>On-screen Show (16:9)</PresentationFormat>
  <Paragraphs>42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Roboto Slab</vt:lpstr>
      <vt:lpstr>Roboto</vt:lpstr>
      <vt:lpstr>Marina</vt:lpstr>
      <vt:lpstr>Quora Insincere Questions Classification</vt:lpstr>
      <vt:lpstr>The Problem:</vt:lpstr>
      <vt:lpstr>The Solution:</vt:lpstr>
      <vt:lpstr>The Data</vt:lpstr>
      <vt:lpstr>Data Wrangling</vt:lpstr>
      <vt:lpstr>PowerPoint Presentation</vt:lpstr>
      <vt:lpstr>Model Selection</vt:lpstr>
      <vt:lpstr>Precision Recall </vt:lpstr>
      <vt:lpstr>Hyperparameter Tuning</vt:lpstr>
      <vt:lpstr>Takeaways</vt:lpstr>
      <vt:lpstr>Future Research</vt:lpstr>
      <vt:lpstr>Thank You!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Water Quality</dc:title>
  <cp:lastModifiedBy>Hooman Shirani-Mehr</cp:lastModifiedBy>
  <cp:revision>18</cp:revision>
  <dcterms:modified xsi:type="dcterms:W3CDTF">2020-08-25T06:28:54Z</dcterms:modified>
</cp:coreProperties>
</file>