
<file path=[Content_Types].xml><?xml version="1.0" encoding="utf-8"?>
<Types xmlns="http://schemas.openxmlformats.org/package/2006/content-types">
  <Default Extension="emf" ContentType="image/x-emf"/>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saveSubsetFonts="1">
  <p:sldMasterIdLst>
    <p:sldMasterId id="2147483674" r:id="rId1"/>
  </p:sldMasterIdLst>
  <p:notesMasterIdLst>
    <p:notesMasterId r:id="rId40"/>
  </p:notesMasterIdLst>
  <p:handoutMasterIdLst>
    <p:handoutMasterId r:id="rId41"/>
  </p:handoutMasterIdLst>
  <p:sldIdLst>
    <p:sldId id="256" r:id="rId2"/>
    <p:sldId id="423" r:id="rId3"/>
    <p:sldId id="607" r:id="rId4"/>
    <p:sldId id="608" r:id="rId5"/>
    <p:sldId id="609" r:id="rId6"/>
    <p:sldId id="573" r:id="rId7"/>
    <p:sldId id="574" r:id="rId8"/>
    <p:sldId id="595" r:id="rId9"/>
    <p:sldId id="596" r:id="rId10"/>
    <p:sldId id="597" r:id="rId11"/>
    <p:sldId id="598" r:id="rId12"/>
    <p:sldId id="427" r:id="rId13"/>
    <p:sldId id="428" r:id="rId14"/>
    <p:sldId id="579" r:id="rId15"/>
    <p:sldId id="434" r:id="rId16"/>
    <p:sldId id="446" r:id="rId17"/>
    <p:sldId id="599" r:id="rId18"/>
    <p:sldId id="600" r:id="rId19"/>
    <p:sldId id="601" r:id="rId20"/>
    <p:sldId id="602" r:id="rId21"/>
    <p:sldId id="603" r:id="rId22"/>
    <p:sldId id="604" r:id="rId23"/>
    <p:sldId id="605" r:id="rId24"/>
    <p:sldId id="548" r:id="rId25"/>
    <p:sldId id="551" r:id="rId26"/>
    <p:sldId id="554" r:id="rId27"/>
    <p:sldId id="561" r:id="rId28"/>
    <p:sldId id="564" r:id="rId29"/>
    <p:sldId id="606" r:id="rId30"/>
    <p:sldId id="566" r:id="rId31"/>
    <p:sldId id="567" r:id="rId32"/>
    <p:sldId id="570" r:id="rId33"/>
    <p:sldId id="568" r:id="rId34"/>
    <p:sldId id="569" r:id="rId35"/>
    <p:sldId id="571" r:id="rId36"/>
    <p:sldId id="572" r:id="rId37"/>
    <p:sldId id="610" r:id="rId38"/>
    <p:sldId id="611" r:id="rId39"/>
  </p:sldIdLst>
  <p:sldSz cx="9144000" cy="6858000" type="screen4x3"/>
  <p:notesSz cx="9296400" cy="7010400"/>
  <p:embeddedFontLst>
    <p:embeddedFont>
      <p:font typeface="Bookman Old Style" panose="02050604050505020204" pitchFamily="18" charset="0"/>
      <p:regular r:id="rId42"/>
      <p:bold r:id="rId43"/>
      <p:italic r:id="rId44"/>
      <p:boldItalic r:id="rId45"/>
    </p:embeddedFont>
    <p:embeddedFont>
      <p:font typeface="Calibri" panose="020F0502020204030204" pitchFamily="34" charset="0"/>
      <p:regular r:id="rId46"/>
      <p:bold r:id="rId47"/>
      <p:italic r:id="rId48"/>
      <p:boldItalic r:id="rId49"/>
    </p:embeddedFont>
    <p:embeddedFont>
      <p:font typeface="David" panose="020E0502060401010101" pitchFamily="34" charset="-79"/>
      <p:regular r:id="rId50"/>
      <p:bold r:id="rId51"/>
    </p:embeddedFont>
    <p:embeddedFont>
      <p:font typeface="Gill Sans MT" panose="020B0502020104020203" pitchFamily="34" charset="0"/>
      <p:regular r:id="rId52"/>
      <p:bold r:id="rId53"/>
      <p:italic r:id="rId54"/>
      <p:boldItalic r:id="rId55"/>
    </p:embeddedFont>
    <p:embeddedFont>
      <p:font typeface="Tahoma" panose="020B0604030504040204" pitchFamily="34" charset="0"/>
      <p:regular r:id="rId56"/>
      <p:bold r:id="rId57"/>
    </p:embeddedFont>
    <p:embeddedFont>
      <p:font typeface="Wingdings 3" panose="05040102010807070707" pitchFamily="18" charset="2"/>
      <p:regular r:id="rId5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מקטע ברירת מחדל" id="{E501FDA5-0AE5-4D64-A564-C48335F4AF83}">
          <p14:sldIdLst>
            <p14:sldId id="256"/>
            <p14:sldId id="423"/>
            <p14:sldId id="607"/>
            <p14:sldId id="608"/>
            <p14:sldId id="609"/>
            <p14:sldId id="573"/>
            <p14:sldId id="574"/>
            <p14:sldId id="595"/>
            <p14:sldId id="596"/>
            <p14:sldId id="597"/>
            <p14:sldId id="598"/>
            <p14:sldId id="427"/>
            <p14:sldId id="428"/>
            <p14:sldId id="579"/>
            <p14:sldId id="434"/>
            <p14:sldId id="446"/>
            <p14:sldId id="599"/>
            <p14:sldId id="600"/>
            <p14:sldId id="601"/>
            <p14:sldId id="602"/>
            <p14:sldId id="603"/>
            <p14:sldId id="604"/>
            <p14:sldId id="605"/>
            <p14:sldId id="548"/>
            <p14:sldId id="551"/>
            <p14:sldId id="554"/>
            <p14:sldId id="561"/>
            <p14:sldId id="564"/>
            <p14:sldId id="606"/>
            <p14:sldId id="566"/>
            <p14:sldId id="567"/>
            <p14:sldId id="570"/>
            <p14:sldId id="568"/>
            <p14:sldId id="569"/>
            <p14:sldId id="571"/>
            <p14:sldId id="572"/>
            <p14:sldId id="610"/>
            <p14:sldId id="611"/>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4ACF8"/>
    <a:srgbClr val="00964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סגנון ביניים 2 - הדגשה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ללא סגנון, ללא רשת">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F1AB2-1976-4502-BF36-3FF5EA218861}" styleName="סגנון ביניים 4 - הדגשה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301B821-A1FF-4177-AEE7-76D212191A09}" styleName="סגנון ביניים 1 - הדגשה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סגנון ביניים 1 - הדגשה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7DF18680-E054-41AD-8BC1-D1AEF772440D}" styleName="סגנון ביניים 2 - הדגשה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p:restoredLeft sz="11129" autoAdjust="0"/>
    <p:restoredTop sz="92201" autoAdjust="0"/>
  </p:normalViewPr>
  <p:slideViewPr>
    <p:cSldViewPr>
      <p:cViewPr varScale="1">
        <p:scale>
          <a:sx n="72" d="100"/>
          <a:sy n="72" d="100"/>
        </p:scale>
        <p:origin x="76" y="432"/>
      </p:cViewPr>
      <p:guideLst>
        <p:guide orient="horz" pos="2160"/>
        <p:guide pos="2880"/>
      </p:guideLst>
    </p:cSldViewPr>
  </p:slideViewPr>
  <p:notesTextViewPr>
    <p:cViewPr>
      <p:scale>
        <a:sx n="1" d="1"/>
        <a:sy n="1" d="1"/>
      </p:scale>
      <p:origin x="0" y="0"/>
    </p:cViewPr>
  </p:notesTextViewPr>
  <p:sorterViewPr>
    <p:cViewPr>
      <p:scale>
        <a:sx n="200" d="100"/>
        <a:sy n="200" d="100"/>
      </p:scale>
      <p:origin x="0" y="-1249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1.fntdata"/><Relationship Id="rId47" Type="http://schemas.openxmlformats.org/officeDocument/2006/relationships/font" Target="fonts/font6.fntdata"/><Relationship Id="rId50" Type="http://schemas.openxmlformats.org/officeDocument/2006/relationships/font" Target="fonts/font9.fntdata"/><Relationship Id="rId55" Type="http://schemas.openxmlformats.org/officeDocument/2006/relationships/font" Target="fonts/font14.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font" Target="fonts/font4.fntdata"/><Relationship Id="rId53" Type="http://schemas.openxmlformats.org/officeDocument/2006/relationships/font" Target="fonts/font12.fntdata"/><Relationship Id="rId58" Type="http://schemas.openxmlformats.org/officeDocument/2006/relationships/font" Target="fonts/font17.fntdata"/><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2.fntdata"/><Relationship Id="rId48" Type="http://schemas.openxmlformats.org/officeDocument/2006/relationships/font" Target="fonts/font7.fntdata"/><Relationship Id="rId56" Type="http://schemas.openxmlformats.org/officeDocument/2006/relationships/font" Target="fonts/font15.fntdata"/><Relationship Id="rId8" Type="http://schemas.openxmlformats.org/officeDocument/2006/relationships/slide" Target="slides/slide7.xml"/><Relationship Id="rId51" Type="http://schemas.openxmlformats.org/officeDocument/2006/relationships/font" Target="fonts/font10.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5.fntdata"/><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handoutMaster" Target="handoutMasters/handoutMaster1.xml"/><Relationship Id="rId54" Type="http://schemas.openxmlformats.org/officeDocument/2006/relationships/font" Target="fonts/font13.fntdata"/><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8.fntdata"/><Relationship Id="rId57" Type="http://schemas.openxmlformats.org/officeDocument/2006/relationships/font" Target="fonts/font16.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3.fntdata"/><Relationship Id="rId52" Type="http://schemas.openxmlformats.org/officeDocument/2006/relationships/font" Target="fonts/font11.fntdata"/><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028440" cy="351737"/>
          </a:xfrm>
          <a:prstGeom prst="rect">
            <a:avLst/>
          </a:prstGeom>
        </p:spPr>
        <p:txBody>
          <a:bodyPr vert="horz" lIns="91440" tIns="45720" rIns="91440" bIns="45720" rtlCol="0"/>
          <a:lstStyle>
            <a:lvl1pPr algn="r">
              <a:defRPr sz="1200"/>
            </a:lvl1pPr>
          </a:lstStyle>
          <a:p>
            <a:endParaRPr lang="he-IL"/>
          </a:p>
        </p:txBody>
      </p:sp>
      <p:sp>
        <p:nvSpPr>
          <p:cNvPr id="3" name="Date Placeholder 2"/>
          <p:cNvSpPr>
            <a:spLocks noGrp="1"/>
          </p:cNvSpPr>
          <p:nvPr>
            <p:ph type="dt" sz="quarter" idx="1"/>
          </p:nvPr>
        </p:nvSpPr>
        <p:spPr>
          <a:xfrm>
            <a:off x="5265809" y="1"/>
            <a:ext cx="4028440" cy="351737"/>
          </a:xfrm>
          <a:prstGeom prst="rect">
            <a:avLst/>
          </a:prstGeom>
        </p:spPr>
        <p:txBody>
          <a:bodyPr vert="horz" lIns="91440" tIns="45720" rIns="91440" bIns="45720" rtlCol="0"/>
          <a:lstStyle>
            <a:lvl1pPr algn="l">
              <a:defRPr sz="1200"/>
            </a:lvl1pPr>
          </a:lstStyle>
          <a:p>
            <a:pPr rtl="0"/>
            <a:fld id="{BA8D2C58-42A2-402F-BDCD-0D925AF2D68E}" type="datetimeFigureOut">
              <a:rPr lang="he-IL" smtClean="0"/>
              <a:t>כ"ח/אלול/תשפ"ג</a:t>
            </a:fld>
            <a:endParaRPr lang="en-US"/>
          </a:p>
        </p:txBody>
      </p:sp>
      <p:sp>
        <p:nvSpPr>
          <p:cNvPr id="4" name="Footer Placeholder 3"/>
          <p:cNvSpPr>
            <a:spLocks noGrp="1"/>
          </p:cNvSpPr>
          <p:nvPr>
            <p:ph type="ftr" sz="quarter" idx="2"/>
          </p:nvPr>
        </p:nvSpPr>
        <p:spPr>
          <a:xfrm>
            <a:off x="0" y="6658664"/>
            <a:ext cx="4028440" cy="351736"/>
          </a:xfrm>
          <a:prstGeom prst="rect">
            <a:avLst/>
          </a:prstGeom>
        </p:spPr>
        <p:txBody>
          <a:bodyPr vert="horz" lIns="91440" tIns="45720" rIns="91440" bIns="45720" rtlCol="0" anchor="b"/>
          <a:lstStyle>
            <a:lvl1pPr algn="r">
              <a:defRPr sz="1200"/>
            </a:lvl1pPr>
          </a:lstStyle>
          <a:p>
            <a:endParaRPr lang="he-IL"/>
          </a:p>
        </p:txBody>
      </p:sp>
      <p:sp>
        <p:nvSpPr>
          <p:cNvPr id="5" name="Slide Number Placeholder 4"/>
          <p:cNvSpPr>
            <a:spLocks noGrp="1"/>
          </p:cNvSpPr>
          <p:nvPr>
            <p:ph type="sldNum" sz="quarter" idx="3"/>
          </p:nvPr>
        </p:nvSpPr>
        <p:spPr>
          <a:xfrm>
            <a:off x="5265809" y="6658664"/>
            <a:ext cx="4028440" cy="351736"/>
          </a:xfrm>
          <a:prstGeom prst="rect">
            <a:avLst/>
          </a:prstGeom>
        </p:spPr>
        <p:txBody>
          <a:bodyPr vert="horz" lIns="91440" tIns="45720" rIns="91440" bIns="45720" rtlCol="0" anchor="b"/>
          <a:lstStyle>
            <a:lvl1pPr algn="l">
              <a:defRPr sz="1200"/>
            </a:lvl1pPr>
          </a:lstStyle>
          <a:p>
            <a:pPr rtl="0"/>
            <a:fld id="{5A44D7B4-3238-43CF-9FA2-EF2A1D4B14F9}" type="slidenum">
              <a:rPr lang="he-IL" smtClean="0"/>
              <a:t>‹#›</a:t>
            </a:fld>
            <a:endParaRPr lang="en-US"/>
          </a:p>
        </p:txBody>
      </p:sp>
    </p:spTree>
    <p:extLst>
      <p:ext uri="{BB962C8B-B14F-4D97-AF65-F5344CB8AC3E}">
        <p14:creationId xmlns:p14="http://schemas.microsoft.com/office/powerpoint/2010/main" val="2746571805"/>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07T05:28:36.579"/>
    </inkml:context>
    <inkml:brush xml:id="br0">
      <inkml:brushProperty name="width" value="0.2" units="cm"/>
      <inkml:brushProperty name="height" value="0.2" units="cm"/>
      <inkml:brushProperty name="color" value="#FFFFFF"/>
      <inkml:brushProperty name="ignorePressure" value="1"/>
    </inkml:brush>
  </inkml:definitions>
  <inkml:trace contextRef="#ctx0" brushRef="#br0">3371 0,'-4'1,"0"1,1-1,-1 1,1 0,-1 0,-5 4,-2 1,-27 12,-1-1,-1-2,-45 11,10-7,-130 15,67-10,64 2,57-20,-1 0,1-2,-1 0,-23 4,-94 8,37-7,70-6,1 1,0 2,-35 12,6 2,36-13,0-1,0 0,-1-1,0-2,-25 4,2-4,-1 2,-77 23,-55 14,-24-5,83-7,87-23,-1-1,-51 6,67-10,0 0,-1 1,1 1,-18 8,-20 7,-169 34,160-34,-48 11,78-26,0-2,-52-1,3-1,69 0,0 2,0-1,0 1,1 1,0 0,-22 11,4-1,16-10,0-1,0 0,-1 0,1-1,-29-1,11 0,31-1,-1 0,1 0,0 0,0 0,0 0,0 0,-1 1,1-1,0 0,0 0,0 1,0-1,0 1,0-1,0 1,-2 0,15 6,34 3,-8-8,-24-1,1 0,0-1,0-1,-1 0,17-4,-5 0,-20 4,0 0,-1 0,1 0,0-1,0 0,-1 0,1 0,7-6,-6 5,-3 2</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07T05:28:36.580"/>
    </inkml:context>
    <inkml:brush xml:id="br0">
      <inkml:brushProperty name="width" value="0.2" units="cm"/>
      <inkml:brushProperty name="height" value="0.2" units="cm"/>
      <inkml:brushProperty name="color" value="#FFFFFF"/>
      <inkml:brushProperty name="ignorePressure" value="1"/>
    </inkml:brush>
  </inkml:definitions>
  <inkml:trace contextRef="#ctx0" brushRef="#br0">1 0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3-07T05:28:36.578"/>
    </inkml:context>
    <inkml:brush xml:id="br0">
      <inkml:brushProperty name="width" value="0.2" units="cm"/>
      <inkml:brushProperty name="height" value="0.2" units="cm"/>
      <inkml:brushProperty name="color" value="#FFFFFF"/>
      <inkml:brushProperty name="ignorePressure" value="1"/>
    </inkml:brush>
  </inkml:definitions>
  <inkml:trace contextRef="#ctx0" brushRef="#br0">56 0,'-1'0,"-1"2,0-1,-1 2,-1 0,0-1,-2 0,0-1,-1 0,0-1,0 0,1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0" y="0"/>
            <a:ext cx="4028440" cy="350520"/>
          </a:xfrm>
          <a:prstGeom prst="rect">
            <a:avLst/>
          </a:prstGeom>
        </p:spPr>
        <p:txBody>
          <a:bodyPr vert="horz" lIns="91440" tIns="45720" rIns="91440" bIns="45720" rtlCol="0"/>
          <a:lstStyle>
            <a:lvl1pPr algn="l">
              <a:defRPr sz="1200"/>
            </a:lvl1pPr>
          </a:lstStyle>
          <a:p>
            <a:endParaRPr lang="en-US"/>
          </a:p>
        </p:txBody>
      </p:sp>
      <p:sp>
        <p:nvSpPr>
          <p:cNvPr id="3" name="מציין מיקום של תאריך 2"/>
          <p:cNvSpPr>
            <a:spLocks noGrp="1"/>
          </p:cNvSpPr>
          <p:nvPr>
            <p:ph type="dt" idx="1"/>
          </p:nvPr>
        </p:nvSpPr>
        <p:spPr>
          <a:xfrm>
            <a:off x="5265809" y="0"/>
            <a:ext cx="4028440" cy="350520"/>
          </a:xfrm>
          <a:prstGeom prst="rect">
            <a:avLst/>
          </a:prstGeom>
        </p:spPr>
        <p:txBody>
          <a:bodyPr vert="horz" lIns="91440" tIns="45720" rIns="91440" bIns="45720" rtlCol="0"/>
          <a:lstStyle>
            <a:lvl1pPr algn="r">
              <a:defRPr sz="1200"/>
            </a:lvl1pPr>
          </a:lstStyle>
          <a:p>
            <a:pPr rtl="0"/>
            <a:fld id="{02745EC6-2FF1-4F70-90CF-9B50D340DB85}" type="datetimeFigureOut">
              <a:rPr lang="en-US" smtClean="0"/>
              <a:t>9/14/2023</a:t>
            </a:fld>
            <a:endParaRPr lang="en-US"/>
          </a:p>
        </p:txBody>
      </p:sp>
      <p:sp>
        <p:nvSpPr>
          <p:cNvPr id="4" name="מציין מיקום של תמונת שקופית 3"/>
          <p:cNvSpPr>
            <a:spLocks noGrp="1" noRot="1" noChangeAspect="1"/>
          </p:cNvSpPr>
          <p:nvPr>
            <p:ph type="sldImg" idx="2"/>
          </p:nvPr>
        </p:nvSpPr>
        <p:spPr>
          <a:xfrm>
            <a:off x="2895600" y="525463"/>
            <a:ext cx="3505200" cy="2628900"/>
          </a:xfrm>
          <a:prstGeom prst="rect">
            <a:avLst/>
          </a:prstGeom>
          <a:noFill/>
          <a:ln w="12700">
            <a:solidFill>
              <a:prstClr val="black"/>
            </a:solidFill>
          </a:ln>
        </p:spPr>
        <p:txBody>
          <a:bodyPr vert="horz" lIns="91440" tIns="45720" rIns="91440" bIns="45720" rtlCol="0" anchor="ctr"/>
          <a:lstStyle/>
          <a:p>
            <a:endParaRPr lang="en-US"/>
          </a:p>
        </p:txBody>
      </p:sp>
      <p:sp>
        <p:nvSpPr>
          <p:cNvPr id="5" name="מציין מיקום של הערות 4"/>
          <p:cNvSpPr>
            <a:spLocks noGrp="1"/>
          </p:cNvSpPr>
          <p:nvPr>
            <p:ph type="body" sz="quarter" idx="3"/>
          </p:nvPr>
        </p:nvSpPr>
        <p:spPr>
          <a:xfrm>
            <a:off x="929640" y="3329941"/>
            <a:ext cx="7437120" cy="3154680"/>
          </a:xfrm>
          <a:prstGeom prst="rect">
            <a:avLst/>
          </a:prstGeom>
        </p:spPr>
        <p:txBody>
          <a:bodyPr vert="horz" lIns="91440" tIns="45720" rIns="91440" bIns="45720" rtlCol="0"/>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6" name="מציין מיקום של כותרת תחתונה 5"/>
          <p:cNvSpPr>
            <a:spLocks noGrp="1"/>
          </p:cNvSpPr>
          <p:nvPr>
            <p:ph type="ftr" sz="quarter" idx="4"/>
          </p:nvPr>
        </p:nvSpPr>
        <p:spPr>
          <a:xfrm>
            <a:off x="0" y="6658664"/>
            <a:ext cx="4028440" cy="350520"/>
          </a:xfrm>
          <a:prstGeom prst="rect">
            <a:avLst/>
          </a:prstGeom>
        </p:spPr>
        <p:txBody>
          <a:bodyPr vert="horz" lIns="91440" tIns="45720" rIns="91440" bIns="45720" rtlCol="0" anchor="b"/>
          <a:lstStyle>
            <a:lvl1pPr algn="l">
              <a:defRPr sz="1200"/>
            </a:lvl1pPr>
          </a:lstStyle>
          <a:p>
            <a:endParaRPr lang="en-US"/>
          </a:p>
        </p:txBody>
      </p:sp>
      <p:sp>
        <p:nvSpPr>
          <p:cNvPr id="7" name="מציין מיקום של מספר שקופית 6"/>
          <p:cNvSpPr>
            <a:spLocks noGrp="1"/>
          </p:cNvSpPr>
          <p:nvPr>
            <p:ph type="sldNum" sz="quarter" idx="5"/>
          </p:nvPr>
        </p:nvSpPr>
        <p:spPr>
          <a:xfrm>
            <a:off x="5265809" y="6658664"/>
            <a:ext cx="4028440" cy="350520"/>
          </a:xfrm>
          <a:prstGeom prst="rect">
            <a:avLst/>
          </a:prstGeom>
        </p:spPr>
        <p:txBody>
          <a:bodyPr vert="horz" lIns="91440" tIns="45720" rIns="91440" bIns="45720" rtlCol="0" anchor="b"/>
          <a:lstStyle>
            <a:lvl1pPr algn="r">
              <a:defRPr sz="1200"/>
            </a:lvl1pPr>
          </a:lstStyle>
          <a:p>
            <a:pPr rtl="0"/>
            <a:fld id="{316969AA-9439-471E-9578-E8A340D4EAE1}" type="slidenum">
              <a:rPr lang="en-US" smtClean="0"/>
              <a:t>‹#›</a:t>
            </a:fld>
            <a:endParaRPr lang="en-US"/>
          </a:p>
        </p:txBody>
      </p:sp>
    </p:spTree>
    <p:extLst>
      <p:ext uri="{BB962C8B-B14F-4D97-AF65-F5344CB8AC3E}">
        <p14:creationId xmlns:p14="http://schemas.microsoft.com/office/powerpoint/2010/main" val="16978557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טיפוסים פרימיטיביים סותרים את התכונה החמישית</a:t>
            </a:r>
          </a:p>
          <a:p>
            <a:pPr algn="r" rtl="1"/>
            <a:r>
              <a:rPr lang="he-IL" dirty="0"/>
              <a:t>פונקציות סטטיות ואופרטורים מובנים כמו "+" סותרים את התכונה השביעית</a:t>
            </a:r>
          </a:p>
          <a:p>
            <a:pPr algn="r" rtl="1"/>
            <a:r>
              <a:rPr lang="he-IL" dirty="0"/>
              <a:t>להסבר נוסף </a:t>
            </a:r>
            <a:endParaRPr lang="LID4096" dirty="0"/>
          </a:p>
          <a:p>
            <a:pPr algn="r"/>
            <a:endParaRPr lang="LID4096" dirty="0"/>
          </a:p>
        </p:txBody>
      </p:sp>
      <p:sp>
        <p:nvSpPr>
          <p:cNvPr id="4" name="Slide Number Placeholder 3"/>
          <p:cNvSpPr>
            <a:spLocks noGrp="1"/>
          </p:cNvSpPr>
          <p:nvPr>
            <p:ph type="sldNum" sz="quarter" idx="5"/>
          </p:nvPr>
        </p:nvSpPr>
        <p:spPr/>
        <p:txBody>
          <a:bodyPr/>
          <a:lstStyle/>
          <a:p>
            <a:pPr rtl="0"/>
            <a:fld id="{316969AA-9439-471E-9578-E8A340D4EAE1}" type="slidenum">
              <a:rPr lang="en-US" smtClean="0"/>
              <a:t>4</a:t>
            </a:fld>
            <a:endParaRPr lang="en-US"/>
          </a:p>
        </p:txBody>
      </p:sp>
    </p:spTree>
    <p:extLst>
      <p:ext uri="{BB962C8B-B14F-4D97-AF65-F5344CB8AC3E}">
        <p14:creationId xmlns:p14="http://schemas.microsoft.com/office/powerpoint/2010/main" val="35676845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316969AA-9439-471E-9578-E8A340D4EAE1}" type="slidenum">
              <a:rPr lang="en-US" smtClean="0"/>
              <a:t>38</a:t>
            </a:fld>
            <a:endParaRPr lang="en-US"/>
          </a:p>
        </p:txBody>
      </p:sp>
    </p:spTree>
    <p:extLst>
      <p:ext uri="{BB962C8B-B14F-4D97-AF65-F5344CB8AC3E}">
        <p14:creationId xmlns:p14="http://schemas.microsoft.com/office/powerpoint/2010/main" val="38931565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316969AA-9439-471E-9578-E8A340D4EAE1}" type="slidenum">
              <a:rPr lang="en-US" smtClean="0"/>
              <a:t>8</a:t>
            </a:fld>
            <a:endParaRPr lang="en-US"/>
          </a:p>
        </p:txBody>
      </p:sp>
    </p:spTree>
    <p:extLst>
      <p:ext uri="{BB962C8B-B14F-4D97-AF65-F5344CB8AC3E}">
        <p14:creationId xmlns:p14="http://schemas.microsoft.com/office/powerpoint/2010/main" val="1903362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316969AA-9439-471E-9578-E8A340D4EAE1}" type="slidenum">
              <a:rPr lang="en-US" smtClean="0"/>
              <a:t>14</a:t>
            </a:fld>
            <a:endParaRPr lang="en-US"/>
          </a:p>
        </p:txBody>
      </p:sp>
    </p:spTree>
    <p:extLst>
      <p:ext uri="{BB962C8B-B14F-4D97-AF65-F5344CB8AC3E}">
        <p14:creationId xmlns:p14="http://schemas.microsoft.com/office/powerpoint/2010/main" val="21780106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בשפת </a:t>
            </a:r>
            <a:r>
              <a:rPr lang="en-US" dirty="0" err="1"/>
              <a:t>c++</a:t>
            </a:r>
            <a:r>
              <a:rPr lang="he-IL" dirty="0"/>
              <a:t> פותרים את הבעיה באמצעות שימוש בשם מחלקת הבסיס שממנה רוצים לקחת את המימוש. בדוגמה למעלה ניתן לכתוב </a:t>
            </a:r>
            <a:r>
              <a:rPr lang="en-US" dirty="0" err="1"/>
              <a:t>c.A</a:t>
            </a:r>
            <a:r>
              <a:rPr lang="en-US" dirty="0"/>
              <a:t>::f()</a:t>
            </a:r>
            <a:r>
              <a:rPr lang="he-IL" dirty="0"/>
              <a:t> או </a:t>
            </a:r>
            <a:r>
              <a:rPr lang="en-US" dirty="0" err="1"/>
              <a:t>c.B</a:t>
            </a:r>
            <a:r>
              <a:rPr lang="en-US" dirty="0"/>
              <a:t>::f()</a:t>
            </a:r>
            <a:r>
              <a:rPr lang="he-IL" dirty="0"/>
              <a:t>. כמובן שיש כאן סרבול.</a:t>
            </a:r>
          </a:p>
          <a:p>
            <a:pPr algn="r" rtl="1"/>
            <a:endParaRPr lang="he-IL" dirty="0"/>
          </a:p>
          <a:p>
            <a:pPr algn="r" rtl="1"/>
            <a:r>
              <a:rPr lang="he-IL" dirty="0"/>
              <a:t>על מנת לפתור את בעיית ירושת היהלום ב </a:t>
            </a:r>
            <a:r>
              <a:rPr lang="en-US" dirty="0" err="1"/>
              <a:t>c++</a:t>
            </a:r>
            <a:r>
              <a:rPr lang="he-IL" dirty="0"/>
              <a:t>, יש בשפה מנגנון של </a:t>
            </a:r>
            <a:r>
              <a:rPr lang="en-US" dirty="0"/>
              <a:t>virtual </a:t>
            </a:r>
            <a:r>
              <a:rPr lang="en-US" dirty="0" err="1"/>
              <a:t>inheritence</a:t>
            </a:r>
            <a:r>
              <a:rPr lang="he-IL" dirty="0"/>
              <a:t> שמבטיחה שייווצר רק מופע אחד של ה"סבא". גם כאן יש מגבלות וסיבוכים. לפרטים: </a:t>
            </a:r>
            <a:r>
              <a:rPr lang="en-US" dirty="0"/>
              <a:t>https://www.makeuseof.com/what-is-diamond-problem-in-cpp/#:~:text=The%20solution%20to%20the%20diamond%20problem%20is%20to%20use%20the,class%20in%20the%20child%20class.</a:t>
            </a:r>
            <a:endParaRPr lang="he-IL" dirty="0"/>
          </a:p>
          <a:p>
            <a:pPr algn="r" rtl="1"/>
            <a:endParaRPr lang="LID4096" dirty="0"/>
          </a:p>
        </p:txBody>
      </p:sp>
      <p:sp>
        <p:nvSpPr>
          <p:cNvPr id="4" name="Slide Number Placeholder 3"/>
          <p:cNvSpPr>
            <a:spLocks noGrp="1"/>
          </p:cNvSpPr>
          <p:nvPr>
            <p:ph type="sldNum" sz="quarter" idx="5"/>
          </p:nvPr>
        </p:nvSpPr>
        <p:spPr/>
        <p:txBody>
          <a:bodyPr/>
          <a:lstStyle/>
          <a:p>
            <a:pPr rtl="0"/>
            <a:fld id="{316969AA-9439-471E-9578-E8A340D4EAE1}" type="slidenum">
              <a:rPr lang="en-US" smtClean="0"/>
              <a:t>22</a:t>
            </a:fld>
            <a:endParaRPr lang="en-US"/>
          </a:p>
        </p:txBody>
      </p:sp>
    </p:spTree>
    <p:extLst>
      <p:ext uri="{BB962C8B-B14F-4D97-AF65-F5344CB8AC3E}">
        <p14:creationId xmlns:p14="http://schemas.microsoft.com/office/powerpoint/2010/main" val="26742730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rtl="0">
              <a:lnSpc>
                <a:spcPct val="120000"/>
              </a:lnSpc>
              <a:spcAft>
                <a:spcPts val="0"/>
              </a:spcAft>
              <a:buNone/>
            </a:pPr>
            <a:r>
              <a:rPr lang="en-US" sz="1200" dirty="0"/>
              <a:t>We identify four things:</a:t>
            </a:r>
            <a:endParaRPr lang="en-US" sz="1200" dirty="0">
              <a:cs typeface="+mj-cs"/>
            </a:endParaRPr>
          </a:p>
          <a:p>
            <a:pPr marL="0" lvl="0" indent="0" algn="l" rtl="0">
              <a:lnSpc>
                <a:spcPct val="120000"/>
              </a:lnSpc>
              <a:spcAft>
                <a:spcPts val="0"/>
              </a:spcAft>
              <a:buNone/>
            </a:pPr>
            <a:r>
              <a:rPr lang="en-US" dirty="0"/>
              <a:t>Interface I1 which has the following method signature in it:</a:t>
            </a:r>
            <a:r>
              <a:rPr lang="en-US" sz="1200" dirty="0"/>
              <a:t> void methodI1() </a:t>
            </a:r>
          </a:p>
          <a:p>
            <a:pPr marL="0" lvl="0" indent="0" algn="l" rtl="0">
              <a:lnSpc>
                <a:spcPct val="120000"/>
              </a:lnSpc>
              <a:spcAft>
                <a:spcPts val="0"/>
              </a:spcAft>
              <a:buNone/>
            </a:pPr>
            <a:r>
              <a:rPr lang="en-US" sz="1200" dirty="0"/>
              <a:t>Interface I2 which has the following method signature in it: void methodI2()</a:t>
            </a:r>
          </a:p>
          <a:p>
            <a:pPr marL="0" lvl="0" indent="0" algn="l" rtl="0">
              <a:lnSpc>
                <a:spcPct val="120000"/>
              </a:lnSpc>
              <a:spcAft>
                <a:spcPts val="0"/>
              </a:spcAft>
              <a:buNone/>
            </a:pPr>
            <a:r>
              <a:rPr lang="en-US" sz="1200" dirty="0"/>
              <a:t>Class A1 in which 2 methods have been defined: methodA1() and toString()</a:t>
            </a:r>
          </a:p>
          <a:p>
            <a:pPr marL="0" lvl="0" indent="0" algn="l" rtl="0">
              <a:lnSpc>
                <a:spcPct val="120000"/>
              </a:lnSpc>
              <a:spcAft>
                <a:spcPts val="0"/>
              </a:spcAft>
              <a:buNone/>
            </a:pPr>
            <a:r>
              <a:rPr lang="en-US" sz="1200" dirty="0"/>
              <a:t>Class B1 which also inherits class A1 and also implements interface I2 (which in turn, inherits interface I1).</a:t>
            </a:r>
            <a:endParaRPr lang="en-US" sz="1200" dirty="0">
              <a:cs typeface="+mj-cs"/>
            </a:endParaRPr>
          </a:p>
          <a:p>
            <a:pPr marL="0" indent="0" algn="l" rtl="0">
              <a:lnSpc>
                <a:spcPct val="120000"/>
              </a:lnSpc>
              <a:spcAft>
                <a:spcPts val="0"/>
              </a:spcAft>
              <a:buNone/>
            </a:pPr>
            <a:r>
              <a:rPr lang="en-US" sz="1200" dirty="0"/>
              <a:t>When we say that class B1 inherits class A1, we're saying that the two methods: methodA1() and toString() which belong to class A1 are also in class B1.</a:t>
            </a:r>
            <a:endParaRPr lang="en-US" sz="1200" dirty="0">
              <a:cs typeface="+mj-cs"/>
            </a:endParaRPr>
          </a:p>
          <a:p>
            <a:pPr marL="0" indent="0" algn="l" rtl="0">
              <a:lnSpc>
                <a:spcPct val="120000"/>
              </a:lnSpc>
              <a:spcAft>
                <a:spcPts val="0"/>
              </a:spcAft>
              <a:buNone/>
            </a:pPr>
            <a:r>
              <a:rPr lang="en-US" sz="1200" dirty="0"/>
              <a:t> Similarly, when we say that class B1 implements interface I2, we're saying two things.</a:t>
            </a:r>
            <a:endParaRPr lang="en-US" sz="1200" dirty="0">
              <a:cs typeface="+mj-cs"/>
            </a:endParaRPr>
          </a:p>
          <a:p>
            <a:pPr marL="0" indent="0" algn="l" rtl="0">
              <a:lnSpc>
                <a:spcPct val="120000"/>
              </a:lnSpc>
              <a:spcAft>
                <a:spcPts val="0"/>
              </a:spcAft>
              <a:buNone/>
            </a:pPr>
            <a:r>
              <a:rPr lang="en-US" sz="1200" dirty="0"/>
              <a:t> </a:t>
            </a:r>
            <a:r>
              <a:rPr lang="en-US" sz="1200" b="1" u="sng" dirty="0"/>
              <a:t>First thing:</a:t>
            </a:r>
            <a:endParaRPr lang="en-US" sz="1200" dirty="0">
              <a:cs typeface="+mj-cs"/>
            </a:endParaRPr>
          </a:p>
          <a:p>
            <a:pPr marL="0" indent="0" algn="l" rtl="0">
              <a:lnSpc>
                <a:spcPct val="120000"/>
              </a:lnSpc>
              <a:spcAft>
                <a:spcPts val="0"/>
              </a:spcAft>
              <a:buNone/>
            </a:pPr>
            <a:r>
              <a:rPr lang="en-US" sz="1200" dirty="0"/>
              <a:t>Class B1 must implement each of the methods found in interface I2, that is, it must implement the method methodI1() which it inherits from interface I1 and the method methodI2() which is found in interface I2.</a:t>
            </a:r>
            <a:endParaRPr lang="en-US" sz="1200" dirty="0">
              <a:cs typeface="+mj-cs"/>
            </a:endParaRPr>
          </a:p>
          <a:p>
            <a:pPr marL="0" indent="0" algn="l" rtl="0">
              <a:lnSpc>
                <a:spcPct val="120000"/>
              </a:lnSpc>
              <a:spcAft>
                <a:spcPts val="0"/>
              </a:spcAft>
              <a:buNone/>
            </a:pPr>
            <a:r>
              <a:rPr lang="en-US" sz="1200" dirty="0"/>
              <a:t> We'll summarize a few of the methods found in class B1:</a:t>
            </a:r>
            <a:endParaRPr lang="en-US" sz="1200" dirty="0">
              <a:cs typeface="+mj-cs"/>
            </a:endParaRPr>
          </a:p>
          <a:p>
            <a:pPr marL="0" lvl="0" indent="0" algn="l" rtl="0">
              <a:lnSpc>
                <a:spcPct val="120000"/>
              </a:lnSpc>
              <a:spcAft>
                <a:spcPts val="0"/>
              </a:spcAft>
              <a:buNone/>
            </a:pPr>
            <a:r>
              <a:rPr lang="en-US" dirty="0"/>
              <a:t>The method </a:t>
            </a:r>
            <a:r>
              <a:rPr lang="en-US"/>
              <a:t>methodI1()  </a:t>
            </a:r>
            <a:endParaRPr lang="en-US" sz="1200" dirty="0">
              <a:cs typeface="+mj-cs"/>
            </a:endParaRPr>
          </a:p>
          <a:p>
            <a:pPr marL="0" lvl="0" indent="0" algn="l" rtl="0">
              <a:lnSpc>
                <a:spcPct val="120000"/>
              </a:lnSpc>
              <a:spcAft>
                <a:spcPts val="0"/>
              </a:spcAft>
              <a:buNone/>
            </a:pPr>
            <a:r>
              <a:rPr lang="en-US" sz="1200" dirty="0"/>
              <a:t>The method methodI2()</a:t>
            </a:r>
          </a:p>
          <a:p>
            <a:pPr marL="0" lvl="0" indent="0" algn="l" rtl="0">
              <a:lnSpc>
                <a:spcPct val="120000"/>
              </a:lnSpc>
              <a:spcAft>
                <a:spcPts val="0"/>
              </a:spcAft>
              <a:buNone/>
            </a:pPr>
            <a:r>
              <a:rPr lang="en-US" dirty="0"/>
              <a:t>The method </a:t>
            </a:r>
            <a:r>
              <a:rPr lang="en-US"/>
              <a:t>methodA1()  </a:t>
            </a:r>
            <a:endParaRPr lang="en-US" sz="1200" dirty="0">
              <a:cs typeface="+mj-cs"/>
            </a:endParaRPr>
          </a:p>
          <a:p>
            <a:pPr marL="0" lvl="0" indent="0" algn="l" rtl="0">
              <a:lnSpc>
                <a:spcPct val="120000"/>
              </a:lnSpc>
              <a:spcAft>
                <a:spcPts val="0"/>
              </a:spcAft>
              <a:buNone/>
            </a:pPr>
            <a:r>
              <a:rPr lang="en-US" sz="1200" dirty="0"/>
              <a:t>The method toString()</a:t>
            </a:r>
          </a:p>
          <a:p>
            <a:pPr marL="0" indent="0" algn="r" rtl="0">
              <a:lnSpc>
                <a:spcPct val="120000"/>
              </a:lnSpc>
              <a:spcAft>
                <a:spcPts val="0"/>
              </a:spcAft>
              <a:buNone/>
            </a:pPr>
            <a:endParaRPr lang="en-US" dirty="0"/>
          </a:p>
        </p:txBody>
      </p:sp>
      <p:sp>
        <p:nvSpPr>
          <p:cNvPr id="4" name="Slide Number Placeholder 3"/>
          <p:cNvSpPr>
            <a:spLocks noGrp="1"/>
          </p:cNvSpPr>
          <p:nvPr>
            <p:ph type="sldNum" sz="quarter" idx="5"/>
          </p:nvPr>
        </p:nvSpPr>
        <p:spPr/>
        <p:txBody>
          <a:bodyPr/>
          <a:lstStyle/>
          <a:p>
            <a:pPr rtl="0"/>
            <a:fld id="{316969AA-9439-471E-9578-E8A340D4EAE1}" type="slidenum">
              <a:rPr lang="en-US" smtClean="0"/>
              <a:t>24</a:t>
            </a:fld>
            <a:endParaRPr lang="en-US"/>
          </a:p>
        </p:txBody>
      </p:sp>
    </p:spTree>
    <p:extLst>
      <p:ext uri="{BB962C8B-B14F-4D97-AF65-F5344CB8AC3E}">
        <p14:creationId xmlns:p14="http://schemas.microsoft.com/office/powerpoint/2010/main" val="1632696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rtl="0">
              <a:lnSpc>
                <a:spcPct val="120000"/>
              </a:lnSpc>
              <a:spcAft>
                <a:spcPts val="0"/>
              </a:spcAft>
              <a:buNone/>
            </a:pPr>
            <a:r>
              <a:rPr lang="en-US" sz="1200" b="1" u="sng" dirty="0"/>
              <a:t>Answer</a:t>
            </a:r>
            <a:endParaRPr lang="en-US" sz="1200" dirty="0">
              <a:cs typeface="+mj-cs"/>
            </a:endParaRPr>
          </a:p>
          <a:p>
            <a:pPr marL="0" indent="0" algn="l" rtl="0">
              <a:lnSpc>
                <a:spcPct val="120000"/>
              </a:lnSpc>
              <a:spcAft>
                <a:spcPts val="0"/>
              </a:spcAft>
              <a:buNone/>
            </a:pPr>
            <a:r>
              <a:rPr lang="en-US" sz="1200" dirty="0"/>
              <a:t>There are 4 options since an object of type sub-class is also of type super-class.</a:t>
            </a:r>
          </a:p>
          <a:p>
            <a:pPr marL="0" indent="0" algn="r" rtl="0">
              <a:lnSpc>
                <a:spcPct val="120000"/>
              </a:lnSpc>
              <a:spcAft>
                <a:spcPts val="0"/>
              </a:spcAft>
              <a:buNone/>
            </a:pPr>
            <a:endParaRPr lang="en-US" sz="1200" dirty="0">
              <a:cs typeface="+mj-cs"/>
            </a:endParaRPr>
          </a:p>
          <a:p>
            <a:pPr marL="0" indent="0" algn="l" rtl="0">
              <a:lnSpc>
                <a:spcPct val="120000"/>
              </a:lnSpc>
              <a:spcAft>
                <a:spcPts val="0"/>
              </a:spcAft>
              <a:buNone/>
            </a:pPr>
            <a:r>
              <a:rPr lang="en-US" b="1" u="sng" dirty="0"/>
              <a:t>First option:</a:t>
            </a:r>
            <a:endParaRPr lang="en-US" sz="1200" dirty="0">
              <a:cs typeface="+mj-cs"/>
            </a:endParaRPr>
          </a:p>
          <a:p>
            <a:pPr marL="0" indent="0" algn="ctr" rtl="0">
              <a:lnSpc>
                <a:spcPct val="120000"/>
              </a:lnSpc>
              <a:spcAft>
                <a:spcPts val="0"/>
              </a:spcAft>
              <a:buNone/>
            </a:pPr>
            <a:r>
              <a:rPr lang="en-US" sz="1200" b="1"/>
              <a:t>B1   </a:t>
            </a:r>
            <a:r>
              <a:rPr lang="en-US" sz="1200"/>
              <a:t>yadit  =  new </a:t>
            </a:r>
            <a:r>
              <a:rPr lang="en-US" sz="1200" dirty="0"/>
              <a:t>B1();</a:t>
            </a:r>
          </a:p>
          <a:p>
            <a:pPr marL="0" indent="0" algn="l" rtl="0">
              <a:lnSpc>
                <a:spcPct val="120000"/>
              </a:lnSpc>
              <a:spcAft>
                <a:spcPts val="0"/>
              </a:spcAft>
              <a:buNone/>
            </a:pPr>
            <a:r>
              <a:rPr lang="en-US" sz="1200" dirty="0"/>
              <a:t>This is the trivial option.</a:t>
            </a:r>
            <a:endParaRPr lang="en-US" sz="1200" dirty="0">
              <a:cs typeface="+mj-cs"/>
            </a:endParaRPr>
          </a:p>
          <a:p>
            <a:pPr marL="0" indent="0" algn="l" rtl="0">
              <a:lnSpc>
                <a:spcPct val="120000"/>
              </a:lnSpc>
              <a:spcAft>
                <a:spcPts val="0"/>
              </a:spcAft>
              <a:buNone/>
            </a:pPr>
            <a:r>
              <a:rPr lang="en-US" sz="1200" b="1" dirty="0"/>
              <a:t> </a:t>
            </a:r>
            <a:endParaRPr lang="en-US" sz="1200" dirty="0">
              <a:cs typeface="+mj-cs"/>
            </a:endParaRPr>
          </a:p>
          <a:p>
            <a:pPr marL="0" indent="0" algn="l" rtl="0">
              <a:lnSpc>
                <a:spcPct val="120000"/>
              </a:lnSpc>
              <a:spcAft>
                <a:spcPts val="0"/>
              </a:spcAft>
              <a:buNone/>
            </a:pPr>
            <a:r>
              <a:rPr lang="en-US" b="1" u="sng" dirty="0"/>
              <a:t>Second option:</a:t>
            </a:r>
            <a:endParaRPr lang="en-US" sz="1200" dirty="0">
              <a:cs typeface="+mj-cs"/>
            </a:endParaRPr>
          </a:p>
          <a:p>
            <a:pPr marL="0" indent="0" algn="ctr" rtl="0">
              <a:lnSpc>
                <a:spcPct val="120000"/>
              </a:lnSpc>
              <a:spcAft>
                <a:spcPts val="0"/>
              </a:spcAft>
              <a:buNone/>
            </a:pPr>
            <a:r>
              <a:rPr lang="en-US" sz="1200" b="1"/>
              <a:t>A1   </a:t>
            </a:r>
            <a:r>
              <a:rPr lang="en-US" sz="1200"/>
              <a:t>yadit  =  new </a:t>
            </a:r>
            <a:r>
              <a:rPr lang="en-US" sz="1200" dirty="0"/>
              <a:t>B1();</a:t>
            </a:r>
          </a:p>
          <a:p>
            <a:pPr marL="0" indent="0" algn="l" rtl="0">
              <a:lnSpc>
                <a:spcPct val="120000"/>
              </a:lnSpc>
              <a:spcAft>
                <a:spcPts val="0"/>
              </a:spcAft>
              <a:buNone/>
            </a:pPr>
            <a:r>
              <a:rPr lang="en-US" sz="1200" dirty="0"/>
              <a:t>The class B1 inherits the class A1 and therefore every object of type sub-class (class B1) is also of type super-class (class A1). </a:t>
            </a:r>
            <a:endParaRPr lang="en-US" sz="1200" dirty="0">
              <a:cs typeface="+mj-cs"/>
            </a:endParaRPr>
          </a:p>
          <a:p>
            <a:pPr marL="0" indent="0" algn="l" rtl="0">
              <a:lnSpc>
                <a:spcPct val="120000"/>
              </a:lnSpc>
              <a:spcAft>
                <a:spcPts val="0"/>
              </a:spcAft>
              <a:buNone/>
            </a:pPr>
            <a:r>
              <a:rPr lang="en-US" sz="1200" b="1" dirty="0"/>
              <a:t> </a:t>
            </a:r>
            <a:endParaRPr lang="en-US" sz="1200" dirty="0">
              <a:cs typeface="+mj-cs"/>
            </a:endParaRPr>
          </a:p>
          <a:p>
            <a:pPr marL="0" indent="0" algn="l" rtl="0">
              <a:spcAft>
                <a:spcPts val="0"/>
              </a:spcAft>
              <a:buNone/>
            </a:pPr>
            <a:r>
              <a:rPr lang="en-US" b="1" u="sng" dirty="0"/>
              <a:t>Third option:</a:t>
            </a:r>
            <a:endParaRPr lang="en-US" sz="1200" dirty="0"/>
          </a:p>
          <a:p>
            <a:pPr marL="0" indent="0" algn="ctr" rtl="0">
              <a:spcAft>
                <a:spcPts val="0"/>
              </a:spcAft>
              <a:buNone/>
            </a:pPr>
            <a:r>
              <a:rPr lang="en-US" sz="1200" b="1"/>
              <a:t>I2   </a:t>
            </a:r>
            <a:r>
              <a:rPr lang="en-US" sz="1200"/>
              <a:t>yadit  =  new </a:t>
            </a:r>
            <a:r>
              <a:rPr lang="en-US" sz="1200" dirty="0"/>
              <a:t>B1();</a:t>
            </a:r>
          </a:p>
          <a:p>
            <a:pPr marL="0" indent="0" algn="l" rtl="0">
              <a:spcAft>
                <a:spcPts val="0"/>
              </a:spcAft>
              <a:buNone/>
            </a:pPr>
            <a:r>
              <a:rPr lang="en-US" sz="1200" dirty="0"/>
              <a:t>The class B1 implements (inherits) the interface I2 and therefore every object of type sub-class (class B1) is also of type super-class (class I2). </a:t>
            </a:r>
          </a:p>
          <a:p>
            <a:pPr marL="0" indent="0" algn="l" rtl="0">
              <a:spcAft>
                <a:spcPts val="0"/>
              </a:spcAft>
              <a:buNone/>
            </a:pPr>
            <a:r>
              <a:rPr lang="en-US" sz="1200" b="1" dirty="0"/>
              <a:t> </a:t>
            </a:r>
            <a:endParaRPr lang="en-US" sz="1200" dirty="0"/>
          </a:p>
          <a:p>
            <a:pPr marL="0" indent="0" algn="l" rtl="0">
              <a:spcAft>
                <a:spcPts val="0"/>
              </a:spcAft>
              <a:buNone/>
            </a:pPr>
            <a:r>
              <a:rPr lang="en-US" b="1" u="sng" dirty="0"/>
              <a:t>Fourth option</a:t>
            </a:r>
            <a:r>
              <a:rPr lang="en-US" b="1" dirty="0"/>
              <a:t>:</a:t>
            </a:r>
            <a:endParaRPr lang="en-US" sz="1200" dirty="0"/>
          </a:p>
          <a:p>
            <a:pPr marL="0" indent="0" algn="ctr" rtl="0">
              <a:spcAft>
                <a:spcPts val="0"/>
              </a:spcAft>
              <a:buNone/>
            </a:pPr>
            <a:r>
              <a:rPr lang="en-US" sz="1200" b="1"/>
              <a:t>I1   </a:t>
            </a:r>
            <a:r>
              <a:rPr lang="en-US" sz="1200"/>
              <a:t>yadit  =  new </a:t>
            </a:r>
            <a:r>
              <a:rPr lang="en-US" sz="1200" dirty="0"/>
              <a:t>B1();</a:t>
            </a:r>
          </a:p>
          <a:p>
            <a:pPr marL="0" indent="0" algn="l" rtl="0">
              <a:spcAft>
                <a:spcPts val="0"/>
              </a:spcAft>
              <a:buNone/>
            </a:pPr>
            <a:r>
              <a:rPr lang="en-US" sz="1200" dirty="0"/>
              <a:t>The class B1 implements (inherits) the interface I1 and therefore every object of type sub-class (class B1) is also of type super-class (class I1).</a:t>
            </a:r>
          </a:p>
          <a:p>
            <a:pPr marL="0" indent="0" algn="l" rtl="0">
              <a:spcAft>
                <a:spcPts val="0"/>
              </a:spcAft>
              <a:buNone/>
            </a:pPr>
            <a:r>
              <a:rPr lang="en-US" sz="1200" dirty="0"/>
              <a:t> </a:t>
            </a:r>
          </a:p>
          <a:p>
            <a:pPr marL="0" indent="0" algn="r" rtl="0">
              <a:lnSpc>
                <a:spcPct val="120000"/>
              </a:lnSpc>
              <a:spcAft>
                <a:spcPts val="0"/>
              </a:spcAft>
              <a:buNone/>
            </a:pPr>
            <a:endParaRPr lang="en-US" sz="1200" dirty="0">
              <a:cs typeface="+mj-cs"/>
            </a:endParaRPr>
          </a:p>
          <a:p>
            <a:pPr algn="r" rtl="0"/>
            <a:endParaRPr lang="en-US" dirty="0"/>
          </a:p>
          <a:p>
            <a:pPr algn="r" rtl="0"/>
            <a:endParaRPr lang="en-US" dirty="0"/>
          </a:p>
        </p:txBody>
      </p:sp>
      <p:sp>
        <p:nvSpPr>
          <p:cNvPr id="4" name="Slide Number Placeholder 3"/>
          <p:cNvSpPr>
            <a:spLocks noGrp="1"/>
          </p:cNvSpPr>
          <p:nvPr>
            <p:ph type="sldNum" sz="quarter" idx="5"/>
          </p:nvPr>
        </p:nvSpPr>
        <p:spPr/>
        <p:txBody>
          <a:bodyPr/>
          <a:lstStyle/>
          <a:p>
            <a:pPr rtl="0"/>
            <a:fld id="{316969AA-9439-471E-9578-E8A340D4EAE1}" type="slidenum">
              <a:rPr lang="en-US" smtClean="0"/>
              <a:t>25</a:t>
            </a:fld>
            <a:endParaRPr lang="en-US"/>
          </a:p>
        </p:txBody>
      </p:sp>
    </p:spTree>
    <p:extLst>
      <p:ext uri="{BB962C8B-B14F-4D97-AF65-F5344CB8AC3E}">
        <p14:creationId xmlns:p14="http://schemas.microsoft.com/office/powerpoint/2010/main" val="19487442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rtl="0">
              <a:spcAft>
                <a:spcPts val="0"/>
              </a:spcAft>
              <a:buNone/>
            </a:pPr>
            <a:r>
              <a:rPr lang="en-US" sz="1200" b="1" u="sng" dirty="0"/>
              <a:t>Question</a:t>
            </a:r>
            <a:endParaRPr lang="en-US" sz="1200" dirty="0"/>
          </a:p>
          <a:p>
            <a:pPr marL="0" indent="0" algn="l" rtl="0">
              <a:spcAft>
                <a:spcPts val="0"/>
              </a:spcAft>
              <a:buNone/>
            </a:pPr>
            <a:r>
              <a:rPr lang="en-US" sz="1200" dirty="0"/>
              <a:t>Look at the following code and determine whether command 2 can be compiled? If so, which code will run?</a:t>
            </a:r>
          </a:p>
          <a:p>
            <a:pPr marL="0" indent="0" algn="l" rtl="0">
              <a:spcAft>
                <a:spcPts val="0"/>
              </a:spcAft>
              <a:buNone/>
            </a:pPr>
            <a:endParaRPr lang="en-US" sz="1200" dirty="0"/>
          </a:p>
          <a:p>
            <a:pPr marL="0" indent="0" algn="l" rtl="0">
              <a:spcAft>
                <a:spcPts val="0"/>
              </a:spcAft>
              <a:buNone/>
            </a:pPr>
            <a:r>
              <a:rPr lang="en-US" sz="1200" b="1" dirty="0"/>
              <a:t>I1   </a:t>
            </a:r>
            <a:r>
              <a:rPr lang="en-US" sz="1200" dirty="0"/>
              <a:t>b1  =  new B1(); </a:t>
            </a:r>
          </a:p>
          <a:p>
            <a:pPr marL="0" indent="0" algn="l" rtl="0">
              <a:spcAft>
                <a:spcPts val="0"/>
              </a:spcAft>
              <a:buNone/>
            </a:pPr>
            <a:r>
              <a:rPr lang="en-US" sz="1200" b="1" dirty="0"/>
              <a:t>b1.methodI1();</a:t>
            </a:r>
          </a:p>
          <a:p>
            <a:pPr marL="0" indent="0" algn="r" rtl="0">
              <a:spcAft>
                <a:spcPts val="0"/>
              </a:spcAft>
              <a:buNone/>
            </a:pPr>
            <a:endParaRPr lang="en-US" sz="1200" dirty="0"/>
          </a:p>
          <a:p>
            <a:pPr marL="0" indent="0" algn="r" rtl="0">
              <a:spcAft>
                <a:spcPts val="0"/>
              </a:spcAft>
              <a:buNone/>
            </a:pPr>
            <a:endParaRPr lang="en-US" sz="1200" b="1" u="sng" dirty="0"/>
          </a:p>
          <a:p>
            <a:pPr marL="0" indent="0" algn="l" rtl="0">
              <a:spcAft>
                <a:spcPts val="0"/>
              </a:spcAft>
              <a:buNone/>
            </a:pPr>
            <a:r>
              <a:rPr lang="en-US" sz="1200" b="1" u="sng" dirty="0"/>
              <a:t>Answer</a:t>
            </a:r>
            <a:endParaRPr lang="en-US" sz="1200" dirty="0"/>
          </a:p>
          <a:p>
            <a:pPr marL="0" indent="0" algn="l" rtl="0">
              <a:spcAft>
                <a:spcPts val="0"/>
              </a:spcAft>
              <a:buNone/>
            </a:pPr>
            <a:r>
              <a:rPr lang="en-US" sz="1200" dirty="0"/>
              <a:t>The compiler checks the command and says to itself: The handle yadit is of type I1, does the method methodI1() appear in interface I1? The answer is yes and therefore the command can be compiled.</a:t>
            </a:r>
          </a:p>
          <a:p>
            <a:pPr marL="0" indent="0" algn="l" rtl="0">
              <a:spcAft>
                <a:spcPts val="0"/>
              </a:spcAft>
              <a:buNone/>
            </a:pPr>
            <a:r>
              <a:rPr lang="en-US" sz="1200" dirty="0"/>
              <a:t> </a:t>
            </a:r>
          </a:p>
          <a:p>
            <a:pPr marL="0" indent="0" algn="l" rtl="0">
              <a:spcAft>
                <a:spcPts val="0"/>
              </a:spcAft>
              <a:buNone/>
            </a:pPr>
            <a:r>
              <a:rPr lang="en-US" sz="1200" dirty="0"/>
              <a:t>Of course, while running, the method methodsI1() which belongs to object of type B1 is the one running.</a:t>
            </a:r>
          </a:p>
          <a:p>
            <a:pPr marL="0" indent="0" algn="l" rtl="0">
              <a:spcAft>
                <a:spcPts val="0"/>
              </a:spcAft>
              <a:buNone/>
            </a:pPr>
            <a:r>
              <a:rPr lang="en-US" sz="1200" dirty="0"/>
              <a:t> </a:t>
            </a:r>
          </a:p>
          <a:p>
            <a:pPr marL="0" indent="0" algn="l" rtl="0">
              <a:spcAft>
                <a:spcPts val="0"/>
              </a:spcAft>
              <a:buNone/>
            </a:pPr>
            <a:r>
              <a:rPr lang="en-US" sz="1200" b="1" u="sng" dirty="0"/>
              <a:t>Question</a:t>
            </a:r>
            <a:endParaRPr lang="en-US" sz="1200" dirty="0"/>
          </a:p>
          <a:p>
            <a:pPr marL="0" indent="0" algn="l" rtl="0">
              <a:spcAft>
                <a:spcPts val="0"/>
              </a:spcAft>
              <a:buNone/>
            </a:pPr>
            <a:r>
              <a:rPr lang="en-US" sz="1200" dirty="0"/>
              <a:t>Look at the following code and determine whether command 2 can be compiled?</a:t>
            </a:r>
          </a:p>
          <a:p>
            <a:pPr marL="0" indent="0" algn="ctr" rtl="0">
              <a:spcAft>
                <a:spcPts val="0"/>
              </a:spcAft>
              <a:buNone/>
            </a:pPr>
            <a:r>
              <a:rPr lang="en-US" sz="1200" b="1" dirty="0"/>
              <a:t>I1   </a:t>
            </a:r>
            <a:r>
              <a:rPr lang="en-US" sz="1200" dirty="0" err="1"/>
              <a:t>yadit</a:t>
            </a:r>
            <a:r>
              <a:rPr lang="en-US" sz="1200" dirty="0"/>
              <a:t>  =  new B1();     (1)</a:t>
            </a:r>
          </a:p>
          <a:p>
            <a:pPr marL="0" indent="0" algn="ctr" rtl="0">
              <a:spcAft>
                <a:spcPts val="0"/>
              </a:spcAft>
              <a:buNone/>
            </a:pPr>
            <a:r>
              <a:rPr lang="en-US" sz="1200" b="1" dirty="0"/>
              <a:t>yadit.methodI2();</a:t>
            </a:r>
            <a:r>
              <a:rPr lang="en-US" sz="1200" dirty="0"/>
              <a:t>              (2)</a:t>
            </a:r>
          </a:p>
          <a:p>
            <a:pPr marL="0" indent="0" algn="r" rtl="0">
              <a:spcAft>
                <a:spcPts val="0"/>
              </a:spcAft>
              <a:buNone/>
            </a:pPr>
            <a:endParaRPr lang="en-US" sz="1200" b="1" u="sng" dirty="0"/>
          </a:p>
          <a:p>
            <a:pPr marL="0" indent="0" algn="l" rtl="0">
              <a:spcAft>
                <a:spcPts val="0"/>
              </a:spcAft>
              <a:buNone/>
            </a:pPr>
            <a:r>
              <a:rPr lang="en-US" sz="1200" b="1" u="sng" dirty="0"/>
              <a:t>Answer</a:t>
            </a:r>
            <a:endParaRPr lang="en-US" sz="1200" dirty="0"/>
          </a:p>
          <a:p>
            <a:pPr marL="0" indent="0" algn="l" rtl="0">
              <a:spcAft>
                <a:spcPts val="0"/>
              </a:spcAft>
              <a:buNone/>
            </a:pPr>
            <a:r>
              <a:rPr lang="en-US" sz="1200" dirty="0"/>
              <a:t>The compiler checks the command and says to itself: The handle yadit is of type I1, does the method methodI2() appear in interface I1? The answer is no and therefore the command cannot be compiled. </a:t>
            </a:r>
            <a:r>
              <a:rPr lang="en-US" dirty="0"/>
              <a:t>Therefore we need to perform </a:t>
            </a:r>
            <a:r>
              <a:rPr lang="en-US" dirty="0" err="1"/>
              <a:t>downcasting</a:t>
            </a:r>
            <a:r>
              <a:rPr lang="en-US" dirty="0"/>
              <a:t> in order for the code to compile:</a:t>
            </a:r>
            <a:r>
              <a:rPr lang="en-US" sz="1200" dirty="0"/>
              <a:t> </a:t>
            </a:r>
          </a:p>
          <a:p>
            <a:pPr marL="0" indent="0" algn="ctr" rtl="0">
              <a:spcAft>
                <a:spcPts val="0"/>
              </a:spcAft>
              <a:buNone/>
            </a:pPr>
            <a:r>
              <a:rPr lang="en-US" sz="1200" b="1" dirty="0"/>
              <a:t>I1   </a:t>
            </a:r>
            <a:r>
              <a:rPr lang="en-US" sz="1200" dirty="0" err="1"/>
              <a:t>yadit</a:t>
            </a:r>
            <a:r>
              <a:rPr lang="en-US" sz="1200" dirty="0"/>
              <a:t>  =  new B1();     (1)</a:t>
            </a:r>
          </a:p>
          <a:p>
            <a:pPr marL="0" indent="0" algn="ctr" rtl="0">
              <a:spcAft>
                <a:spcPts val="0"/>
              </a:spcAft>
              <a:buNone/>
            </a:pPr>
            <a:r>
              <a:rPr lang="en-US" sz="1200" b="1" dirty="0"/>
              <a:t>((I2)</a:t>
            </a:r>
            <a:r>
              <a:rPr lang="en-US" sz="1200" b="1" dirty="0" err="1"/>
              <a:t>yadit</a:t>
            </a:r>
            <a:r>
              <a:rPr lang="en-US" sz="1200" b="1" dirty="0"/>
              <a:t>).methodI2();</a:t>
            </a:r>
            <a:r>
              <a:rPr lang="en-US" sz="1200" dirty="0"/>
              <a:t>     (2)</a:t>
            </a:r>
          </a:p>
          <a:p>
            <a:pPr marL="0" indent="0" algn="l" rtl="0">
              <a:spcAft>
                <a:spcPts val="0"/>
              </a:spcAft>
              <a:buNone/>
            </a:pPr>
            <a:r>
              <a:rPr lang="en-US" sz="1200" dirty="0"/>
              <a:t> The compiler checks command 2 and says to itself: The handle yadit is </a:t>
            </a:r>
            <a:r>
              <a:rPr lang="en-US" sz="1200" b="1" u="sng" dirty="0"/>
              <a:t>temporarily</a:t>
            </a:r>
            <a:r>
              <a:rPr lang="en-US" sz="1200" dirty="0"/>
              <a:t> of type I2, is there a method methodI2()  in interface I2? The answer is yes and therefore the command </a:t>
            </a:r>
            <a:r>
              <a:rPr lang="en-US" sz="1200" b="1" u="sng" dirty="0"/>
              <a:t>can be compiled</a:t>
            </a:r>
            <a:r>
              <a:rPr lang="en-US" sz="1200" dirty="0"/>
              <a:t>.</a:t>
            </a:r>
          </a:p>
          <a:p>
            <a:pPr marL="0" indent="0" algn="r" rtl="0">
              <a:spcAft>
                <a:spcPts val="0"/>
              </a:spcAft>
              <a:buNone/>
            </a:pPr>
            <a:endParaRPr lang="en-US" sz="1200" dirty="0"/>
          </a:p>
          <a:p>
            <a:pPr marL="0" indent="0" algn="l" rtl="0">
              <a:spcAft>
                <a:spcPts val="0"/>
              </a:spcAft>
              <a:buNone/>
            </a:pPr>
            <a:r>
              <a:rPr lang="en-US" sz="1200" dirty="0"/>
              <a:t>Of course, while running, everything works according to the real object, regardless of the handle's type. While running, the method methodI2() which belongs to object of type B1 is the one running.</a:t>
            </a:r>
          </a:p>
          <a:p>
            <a:pPr marL="0" indent="0" algn="l" rtl="0">
              <a:spcAft>
                <a:spcPts val="0"/>
              </a:spcAft>
              <a:buNone/>
            </a:pPr>
            <a:r>
              <a:rPr lang="en-US" sz="1200" dirty="0"/>
              <a:t> </a:t>
            </a:r>
            <a:br>
              <a:rPr dirty="0"/>
            </a:br>
            <a:r>
              <a:rPr lang="en-US" dirty="0"/>
              <a:t>Look at the following code:</a:t>
            </a:r>
          </a:p>
          <a:p>
            <a:pPr marL="0" indent="0" algn="ctr" rtl="0">
              <a:spcAft>
                <a:spcPts val="0"/>
              </a:spcAft>
              <a:buNone/>
            </a:pPr>
            <a:r>
              <a:rPr lang="en-US" b="1" dirty="0"/>
              <a:t>Object  obj </a:t>
            </a:r>
            <a:r>
              <a:rPr lang="en-US" dirty="0"/>
              <a:t>=  new B1();     (1)</a:t>
            </a:r>
          </a:p>
          <a:p>
            <a:pPr marL="0" indent="0" algn="ctr" rtl="0">
              <a:spcAft>
                <a:spcPts val="0"/>
              </a:spcAft>
              <a:buNone/>
            </a:pPr>
            <a:r>
              <a:rPr lang="en-US" b="1" dirty="0"/>
              <a:t>obj.methodI1();</a:t>
            </a:r>
            <a:r>
              <a:rPr lang="en-US" dirty="0"/>
              <a:t>                  (2)</a:t>
            </a:r>
          </a:p>
          <a:p>
            <a:pPr marL="0" indent="0" algn="r" rtl="0">
              <a:spcAft>
                <a:spcPts val="0"/>
              </a:spcAft>
              <a:buNone/>
            </a:pPr>
            <a:endParaRPr lang="en-US" dirty="0"/>
          </a:p>
          <a:p>
            <a:pPr marL="0" indent="0" algn="l" rtl="0">
              <a:spcAft>
                <a:spcPts val="0"/>
              </a:spcAft>
              <a:buNone/>
            </a:pPr>
            <a:r>
              <a:rPr lang="en-US" dirty="0"/>
              <a:t>Command 2 </a:t>
            </a:r>
            <a:r>
              <a:rPr lang="en-US" b="1" u="sng" dirty="0"/>
              <a:t>does not compile</a:t>
            </a:r>
            <a:r>
              <a:rPr lang="en-US" dirty="0"/>
              <a:t> since the method methodA1() isn’t in the Object class.</a:t>
            </a:r>
          </a:p>
          <a:p>
            <a:pPr marL="0" indent="0" algn="l" rtl="0">
              <a:spcAft>
                <a:spcPts val="0"/>
              </a:spcAft>
              <a:buNone/>
            </a:pPr>
            <a:r>
              <a:rPr lang="en-US" dirty="0"/>
              <a:t>Therefore we need to perform </a:t>
            </a:r>
            <a:r>
              <a:rPr lang="en-US" dirty="0" err="1"/>
              <a:t>downcasting</a:t>
            </a:r>
            <a:r>
              <a:rPr lang="en-US" dirty="0"/>
              <a:t> in order for the code to compile We can do this in four ways: </a:t>
            </a:r>
          </a:p>
          <a:p>
            <a:pPr marL="0" indent="0" algn="ctr" rtl="0">
              <a:spcAft>
                <a:spcPts val="0"/>
              </a:spcAft>
              <a:buNone/>
            </a:pPr>
            <a:r>
              <a:rPr lang="en-US" b="1" dirty="0"/>
              <a:t>((I1)obj).methodI1();</a:t>
            </a:r>
            <a:endParaRPr lang="en-US" dirty="0"/>
          </a:p>
          <a:p>
            <a:pPr marL="0" indent="0" algn="ctr" rtl="0">
              <a:spcAft>
                <a:spcPts val="0"/>
              </a:spcAft>
              <a:buNone/>
            </a:pPr>
            <a:r>
              <a:rPr lang="en-US" b="1" dirty="0"/>
              <a:t>((I2)obj).methodI1();</a:t>
            </a:r>
            <a:endParaRPr lang="en-US" dirty="0"/>
          </a:p>
          <a:p>
            <a:pPr marL="0" indent="0" algn="ctr" rtl="0">
              <a:spcAft>
                <a:spcPts val="0"/>
              </a:spcAft>
              <a:buNone/>
            </a:pPr>
            <a:r>
              <a:rPr lang="en-US" b="1" dirty="0"/>
              <a:t>((B1)obj).methodI1();</a:t>
            </a:r>
          </a:p>
          <a:p>
            <a:pPr marL="0" indent="0" algn="ctr" rtl="0">
              <a:spcAft>
                <a:spcPts val="0"/>
              </a:spcAft>
              <a:buNone/>
            </a:pPr>
            <a:endParaRPr lang="en-US" b="1" dirty="0"/>
          </a:p>
          <a:p>
            <a:pPr marL="0" indent="0" algn="l" rtl="0">
              <a:spcAft>
                <a:spcPts val="0"/>
              </a:spcAft>
              <a:buNone/>
            </a:pPr>
            <a:r>
              <a:rPr lang="en-US" b="1" u="sng" dirty="0"/>
              <a:t>Question</a:t>
            </a:r>
            <a:endParaRPr lang="en-US" dirty="0"/>
          </a:p>
          <a:p>
            <a:pPr marL="0" indent="0" algn="l" rtl="0">
              <a:spcAft>
                <a:spcPts val="0"/>
              </a:spcAft>
              <a:buNone/>
            </a:pPr>
            <a:r>
              <a:rPr lang="en-US" dirty="0"/>
              <a:t>Look at the following code and determine whether command 2 can be compiled?</a:t>
            </a:r>
          </a:p>
          <a:p>
            <a:pPr marL="0" indent="0" algn="ctr" rtl="0">
              <a:spcAft>
                <a:spcPts val="0"/>
              </a:spcAft>
              <a:buNone/>
            </a:pPr>
            <a:r>
              <a:rPr lang="en-US" b="1" dirty="0"/>
              <a:t>I1   </a:t>
            </a:r>
            <a:r>
              <a:rPr lang="en-US" dirty="0" err="1"/>
              <a:t>yadit</a:t>
            </a:r>
            <a:r>
              <a:rPr lang="en-US" dirty="0"/>
              <a:t>  =  new B1();               (1)</a:t>
            </a:r>
          </a:p>
          <a:p>
            <a:pPr marL="0" indent="0" algn="ctr" rtl="0">
              <a:spcAft>
                <a:spcPts val="0"/>
              </a:spcAft>
              <a:buNone/>
            </a:pPr>
            <a:r>
              <a:rPr lang="en-US" b="1" dirty="0"/>
              <a:t>String  </a:t>
            </a:r>
            <a:r>
              <a:rPr lang="en-US" b="1" dirty="0" err="1"/>
              <a:t>st</a:t>
            </a:r>
            <a:r>
              <a:rPr lang="en-US" b="1" dirty="0"/>
              <a:t> = yadit.methodA1(); </a:t>
            </a:r>
            <a:r>
              <a:rPr lang="en-US" dirty="0"/>
              <a:t>  (2)</a:t>
            </a:r>
          </a:p>
          <a:p>
            <a:pPr marL="0" indent="0" algn="l" rtl="0">
              <a:spcAft>
                <a:spcPts val="0"/>
              </a:spcAft>
              <a:buNone/>
            </a:pPr>
            <a:r>
              <a:rPr lang="en-US" b="1" u="sng" dirty="0"/>
              <a:t>Answer</a:t>
            </a:r>
            <a:endParaRPr lang="en-US" dirty="0"/>
          </a:p>
          <a:p>
            <a:pPr marL="0" indent="0" algn="l" rtl="0">
              <a:spcAft>
                <a:spcPts val="0"/>
              </a:spcAft>
              <a:buNone/>
            </a:pPr>
            <a:r>
              <a:rPr lang="en-US" dirty="0"/>
              <a:t>Command 2 </a:t>
            </a:r>
            <a:r>
              <a:rPr lang="en-US" b="1" u="sng" dirty="0"/>
              <a:t>does not compile</a:t>
            </a:r>
            <a:r>
              <a:rPr lang="en-US" dirty="0"/>
              <a:t> since the method methodA1() isn’t in the interface I1.</a:t>
            </a:r>
          </a:p>
          <a:p>
            <a:pPr marL="0" indent="0" algn="l" rtl="0">
              <a:spcAft>
                <a:spcPts val="0"/>
              </a:spcAft>
              <a:buNone/>
            </a:pPr>
            <a:r>
              <a:rPr lang="en-US" dirty="0"/>
              <a:t> </a:t>
            </a:r>
          </a:p>
          <a:p>
            <a:pPr marL="0" indent="0" algn="l" rtl="0">
              <a:spcAft>
                <a:spcPts val="0"/>
              </a:spcAft>
              <a:buNone/>
            </a:pPr>
            <a:r>
              <a:rPr lang="en-US" dirty="0"/>
              <a:t>Therefore we need to perform </a:t>
            </a:r>
            <a:r>
              <a:rPr lang="en-US" dirty="0" err="1"/>
              <a:t>downcasting</a:t>
            </a:r>
            <a:r>
              <a:rPr lang="en-US" dirty="0"/>
              <a:t> in order for the code to compile </a:t>
            </a:r>
          </a:p>
          <a:p>
            <a:pPr marL="0" indent="0" algn="ctr" rtl="0">
              <a:spcAft>
                <a:spcPts val="0"/>
              </a:spcAft>
              <a:buNone/>
            </a:pPr>
            <a:r>
              <a:rPr lang="en-US" b="1" dirty="0"/>
              <a:t>String  st1 = ((A1)</a:t>
            </a:r>
            <a:r>
              <a:rPr lang="en-US" b="1" dirty="0" err="1"/>
              <a:t>yadit</a:t>
            </a:r>
            <a:r>
              <a:rPr lang="en-US" b="1" dirty="0"/>
              <a:t>).methodA1(); </a:t>
            </a:r>
            <a:r>
              <a:rPr lang="en-US" dirty="0"/>
              <a:t> (2)</a:t>
            </a:r>
          </a:p>
          <a:p>
            <a:pPr marL="0" indent="0" algn="ctr" rtl="0">
              <a:spcAft>
                <a:spcPts val="0"/>
              </a:spcAft>
              <a:buNone/>
            </a:pPr>
            <a:r>
              <a:rPr lang="en-US" b="1" dirty="0"/>
              <a:t>Or</a:t>
            </a:r>
            <a:endParaRPr lang="en-US" dirty="0"/>
          </a:p>
          <a:p>
            <a:pPr marL="0" indent="0" algn="ctr" rtl="0">
              <a:spcAft>
                <a:spcPts val="0"/>
              </a:spcAft>
              <a:buNone/>
            </a:pPr>
            <a:r>
              <a:rPr lang="en-US" b="1" dirty="0"/>
              <a:t>String  st2 = ((B1)</a:t>
            </a:r>
            <a:r>
              <a:rPr lang="en-US" b="1" dirty="0" err="1"/>
              <a:t>yadit</a:t>
            </a:r>
            <a:r>
              <a:rPr lang="en-US" b="1" dirty="0"/>
              <a:t>).methodA1(); </a:t>
            </a:r>
            <a:r>
              <a:rPr lang="en-US" dirty="0"/>
              <a:t> (2)</a:t>
            </a:r>
          </a:p>
          <a:p>
            <a:pPr marL="0" indent="0" rtl="0">
              <a:spcAft>
                <a:spcPts val="0"/>
              </a:spcAft>
              <a:buNone/>
            </a:pPr>
            <a:r>
              <a:rPr lang="en-US" b="1" dirty="0"/>
              <a:t> </a:t>
            </a:r>
            <a:r>
              <a:rPr lang="en-US" b="1" dirty="0" err="1"/>
              <a:t>Downcasting</a:t>
            </a:r>
            <a:r>
              <a:rPr lang="en-US" b="1" dirty="0"/>
              <a:t> is the common type of casting. You can read about upcasting use-cases here:</a:t>
            </a:r>
          </a:p>
          <a:p>
            <a:pPr marL="0" indent="0" rtl="0">
              <a:spcAft>
                <a:spcPts val="0"/>
              </a:spcAft>
              <a:buNone/>
            </a:pPr>
            <a:r>
              <a:rPr lang="en-US" dirty="0"/>
              <a:t>https://stackoverflow.com/questions/5361999/whats-the-need-to-use-upcasting-in-java#:~:text=The%20purpose%20of%20an%20implicit,requires%20a%20more%20general%20type.</a:t>
            </a:r>
          </a:p>
          <a:p>
            <a:pPr marL="0" indent="0" algn="r" rtl="0">
              <a:spcAft>
                <a:spcPts val="0"/>
              </a:spcAft>
              <a:buNone/>
            </a:pPr>
            <a:endParaRPr lang="en-US" dirty="0"/>
          </a:p>
          <a:p>
            <a:pPr marL="0" indent="0" algn="l" rtl="0">
              <a:spcAft>
                <a:spcPts val="0"/>
              </a:spcAft>
              <a:buNone/>
            </a:pPr>
            <a:r>
              <a:rPr lang="en-US" dirty="0"/>
              <a:t> </a:t>
            </a:r>
          </a:p>
        </p:txBody>
      </p:sp>
      <p:sp>
        <p:nvSpPr>
          <p:cNvPr id="4" name="Slide Number Placeholder 3"/>
          <p:cNvSpPr>
            <a:spLocks noGrp="1"/>
          </p:cNvSpPr>
          <p:nvPr>
            <p:ph type="sldNum" sz="quarter" idx="5"/>
          </p:nvPr>
        </p:nvSpPr>
        <p:spPr/>
        <p:txBody>
          <a:bodyPr/>
          <a:lstStyle/>
          <a:p>
            <a:pPr rtl="0"/>
            <a:fld id="{316969AA-9439-471E-9578-E8A340D4EAE1}" type="slidenum">
              <a:rPr lang="en-US" smtClean="0"/>
              <a:t>26</a:t>
            </a:fld>
            <a:endParaRPr lang="en-US"/>
          </a:p>
        </p:txBody>
      </p:sp>
    </p:spTree>
    <p:extLst>
      <p:ext uri="{BB962C8B-B14F-4D97-AF65-F5344CB8AC3E}">
        <p14:creationId xmlns:p14="http://schemas.microsoft.com/office/powerpoint/2010/main" val="41170899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rtl="0">
              <a:spcAft>
                <a:spcPts val="0"/>
              </a:spcAft>
              <a:buNone/>
            </a:pPr>
            <a:r>
              <a:rPr lang="en-US" b="1" u="sng" dirty="0"/>
              <a:t>Answer</a:t>
            </a:r>
            <a:endParaRPr lang="en-US" dirty="0"/>
          </a:p>
          <a:p>
            <a:pPr marL="0" indent="0" algn="l" rtl="0">
              <a:spcAft>
                <a:spcPts val="0"/>
              </a:spcAft>
              <a:buNone/>
            </a:pPr>
            <a:r>
              <a:rPr lang="en-US" dirty="0"/>
              <a:t>The compiler checks command 2 and says to itself: The handle obj is of type C1, does the method methodI1() appear in class C1? The answer is yes and therefore the command </a:t>
            </a:r>
            <a:r>
              <a:rPr lang="en-US" b="1" u="sng" dirty="0"/>
              <a:t>can be compiled</a:t>
            </a:r>
            <a:r>
              <a:rPr lang="en-US" dirty="0"/>
              <a:t>. </a:t>
            </a:r>
          </a:p>
          <a:p>
            <a:pPr marL="0" marR="0" lvl="0" indent="0" algn="l" defTabSz="914400" rtl="0" eaLnBrk="1" fontAlgn="auto" latinLnBrk="0" hangingPunct="1">
              <a:lnSpc>
                <a:spcPct val="100000"/>
              </a:lnSpc>
              <a:spcBef>
                <a:spcPts val="0"/>
              </a:spcBef>
              <a:spcAft>
                <a:spcPts val="0"/>
              </a:spcAft>
              <a:buClrTx/>
              <a:buSzTx/>
              <a:buFontTx/>
              <a:buNone/>
              <a:tabLst/>
              <a:defRPr/>
            </a:pPr>
            <a:br>
              <a:rPr dirty="0"/>
            </a:br>
            <a:r>
              <a:rPr lang="en-US" dirty="0"/>
              <a:t>While running, it creates an exception called </a:t>
            </a:r>
            <a:r>
              <a:rPr lang="en-US" dirty="0" err="1"/>
              <a:t>ClassCastException</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Only while running does Java discover that the handle obj points to an object of type B1 and therefore we can only cast using a class which is in the object B1’s hierarchy tree, but C1 does not belong to B1’s hierarchy tree.</a:t>
            </a:r>
          </a:p>
          <a:p>
            <a:pPr algn="r" rtl="0"/>
            <a:endParaRPr lang="en-US" dirty="0"/>
          </a:p>
        </p:txBody>
      </p:sp>
      <p:sp>
        <p:nvSpPr>
          <p:cNvPr id="4" name="Slide Number Placeholder 3"/>
          <p:cNvSpPr>
            <a:spLocks noGrp="1"/>
          </p:cNvSpPr>
          <p:nvPr>
            <p:ph type="sldNum" sz="quarter" idx="5"/>
          </p:nvPr>
        </p:nvSpPr>
        <p:spPr/>
        <p:txBody>
          <a:bodyPr/>
          <a:lstStyle/>
          <a:p>
            <a:pPr rtl="0"/>
            <a:fld id="{316969AA-9439-471E-9578-E8A340D4EAE1}" type="slidenum">
              <a:rPr lang="en-US" smtClean="0"/>
              <a:t>27</a:t>
            </a:fld>
            <a:endParaRPr lang="en-US"/>
          </a:p>
        </p:txBody>
      </p:sp>
    </p:spTree>
    <p:extLst>
      <p:ext uri="{BB962C8B-B14F-4D97-AF65-F5344CB8AC3E}">
        <p14:creationId xmlns:p14="http://schemas.microsoft.com/office/powerpoint/2010/main" val="28206288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316969AA-9439-471E-9578-E8A340D4EAE1}" type="slidenum">
              <a:rPr lang="en-US" smtClean="0"/>
              <a:t>37</a:t>
            </a:fld>
            <a:endParaRPr lang="en-US"/>
          </a:p>
        </p:txBody>
      </p:sp>
    </p:spTree>
    <p:extLst>
      <p:ext uri="{BB962C8B-B14F-4D97-AF65-F5344CB8AC3E}">
        <p14:creationId xmlns:p14="http://schemas.microsoft.com/office/powerpoint/2010/main" val="106257764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8" name="כותרת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he-IL"/>
              <a:t>לחץ כדי לערוך סגנון כותרת של תבנית בסיס</a:t>
            </a:r>
            <a:endParaRPr kumimoji="0" lang="en-US"/>
          </a:p>
        </p:txBody>
      </p:sp>
      <p:sp>
        <p:nvSpPr>
          <p:cNvPr id="9" name="כותרת משנה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he-IL"/>
              <a:t>לחץ כדי לערוך סגנון כותרת משנה של תבנית בסיס</a:t>
            </a:r>
            <a:endParaRPr kumimoji="0" lang="en-US"/>
          </a:p>
        </p:txBody>
      </p:sp>
      <p:sp>
        <p:nvSpPr>
          <p:cNvPr id="28" name="מציין מיקום של תאריך 27"/>
          <p:cNvSpPr>
            <a:spLocks noGrp="1"/>
          </p:cNvSpPr>
          <p:nvPr>
            <p:ph type="dt" sz="half" idx="10"/>
          </p:nvPr>
        </p:nvSpPr>
        <p:spPr>
          <a:xfrm>
            <a:off x="6400800" y="6355080"/>
            <a:ext cx="2286000" cy="365760"/>
          </a:xfrm>
        </p:spPr>
        <p:txBody>
          <a:bodyPr/>
          <a:lstStyle>
            <a:lvl1pPr>
              <a:defRPr sz="1400"/>
            </a:lvl1pPr>
          </a:lstStyle>
          <a:p>
            <a:pPr eaLnBrk="1" latinLnBrk="0" hangingPunct="1"/>
            <a:fld id="{CF12B882-C7E5-481C-8205-74308C8F9DCF}" type="datetime4">
              <a:rPr lang="en-US" smtClean="0"/>
              <a:t>September 14, 2023</a:t>
            </a:fld>
            <a:endParaRPr lang="en-US" sz="1600" dirty="0"/>
          </a:p>
        </p:txBody>
      </p:sp>
      <p:sp>
        <p:nvSpPr>
          <p:cNvPr id="17" name="מציין מיקום של כותרת תחתונה 16"/>
          <p:cNvSpPr>
            <a:spLocks noGrp="1"/>
          </p:cNvSpPr>
          <p:nvPr>
            <p:ph type="ftr" sz="quarter" idx="11"/>
          </p:nvPr>
        </p:nvSpPr>
        <p:spPr>
          <a:xfrm>
            <a:off x="2898648" y="6355080"/>
            <a:ext cx="3474720" cy="365760"/>
          </a:xfrm>
        </p:spPr>
        <p:txBody>
          <a:bodyPr/>
          <a:lstStyle/>
          <a:p>
            <a:r>
              <a:rPr kumimoji="0" lang="en-US"/>
              <a:t>Object oriented programming and design</a:t>
            </a:r>
            <a:endParaRPr kumimoji="0" lang="en-US" dirty="0"/>
          </a:p>
        </p:txBody>
      </p:sp>
      <p:sp>
        <p:nvSpPr>
          <p:cNvPr id="29" name="מציין מיקום של מספר שקופית 28"/>
          <p:cNvSpPr>
            <a:spLocks noGrp="1"/>
          </p:cNvSpPr>
          <p:nvPr>
            <p:ph type="sldNum" sz="quarter" idx="12"/>
          </p:nvPr>
        </p:nvSpPr>
        <p:spPr>
          <a:xfrm>
            <a:off x="1216152" y="6355080"/>
            <a:ext cx="1219200" cy="365760"/>
          </a:xfrm>
        </p:spPr>
        <p:txBody>
          <a:bodyPr/>
          <a:lstStyle/>
          <a:p>
            <a:fld id="{EA7C8D44-3667-46F6-9772-CC52308E2A7F}" type="slidenum">
              <a:rPr kumimoji="0" lang="en-US" smtClean="0"/>
              <a:pPr eaLnBrk="1" latinLnBrk="0" hangingPunct="1"/>
              <a:t>‹#›</a:t>
            </a:fld>
            <a:endParaRPr kumimoji="0" lang="en-US" dirty="0"/>
          </a:p>
        </p:txBody>
      </p:sp>
      <p:sp>
        <p:nvSpPr>
          <p:cNvPr id="21" name="מלבן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מלבן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מלבן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מלבן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pic>
        <p:nvPicPr>
          <p:cNvPr id="2" name="תמונה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81775" y="2867025"/>
            <a:ext cx="1638300" cy="781050"/>
          </a:xfrm>
          <a:prstGeom prst="rect">
            <a:avLst/>
          </a:prstGeom>
        </p:spPr>
      </p:pic>
      <p:sp>
        <p:nvSpPr>
          <p:cNvPr id="12" name="TextBox 11"/>
          <p:cNvSpPr txBox="1"/>
          <p:nvPr/>
        </p:nvSpPr>
        <p:spPr>
          <a:xfrm>
            <a:off x="8582254" y="9755"/>
            <a:ext cx="553357" cy="307777"/>
          </a:xfrm>
          <a:prstGeom prst="rect">
            <a:avLst/>
          </a:prstGeom>
          <a:noFill/>
        </p:spPr>
        <p:txBody>
          <a:bodyPr wrap="none" rtlCol="0">
            <a:spAutoFit/>
          </a:bodyPr>
          <a:lstStyle/>
          <a:p>
            <a:pPr rtl="0"/>
            <a:endParaRPr lang="en-US" sz="1400" b="1" dirty="0">
              <a:solidFill>
                <a:srgbClr val="0070C0"/>
              </a:solidFill>
              <a:latin typeface="David" panose="020E0502060401010101" pitchFamily="34" charset="-79"/>
              <a:cs typeface="David" panose="020E0502060401010101" pitchFamily="34" charset="-79"/>
            </a:endParaRPr>
          </a:p>
        </p:txBody>
      </p:sp>
      <p:pic>
        <p:nvPicPr>
          <p:cNvPr id="13" name="תמונה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581775" y="2867025"/>
            <a:ext cx="1638300" cy="781050"/>
          </a:xfrm>
          <a:prstGeom prst="rect">
            <a:avLst/>
          </a:prstGeom>
        </p:spPr>
      </p:pic>
      <p:sp>
        <p:nvSpPr>
          <p:cNvPr id="14" name="TextBox 13"/>
          <p:cNvSpPr txBox="1"/>
          <p:nvPr userDrawn="1"/>
        </p:nvSpPr>
        <p:spPr>
          <a:xfrm>
            <a:off x="8582254" y="9755"/>
            <a:ext cx="553357" cy="307777"/>
          </a:xfrm>
          <a:prstGeom prst="rect">
            <a:avLst/>
          </a:prstGeom>
          <a:noFill/>
        </p:spPr>
        <p:txBody>
          <a:bodyPr wrap="none" rtlCol="0">
            <a:spAutoFit/>
          </a:bodyPr>
          <a:lstStyle/>
          <a:p>
            <a:pPr rtl="0"/>
            <a:endParaRPr lang="en-US" sz="1400" b="1" dirty="0">
              <a:solidFill>
                <a:srgbClr val="0070C0"/>
              </a:solidFill>
              <a:latin typeface="David" panose="020E0502060401010101" pitchFamily="34" charset="-79"/>
              <a:cs typeface="David" panose="020E0502060401010101" pitchFamily="34" charset="-79"/>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he-IL"/>
              <a:t>לחץ כדי לערוך סגנון כותרת של תבנית בסיס</a:t>
            </a:r>
            <a:endParaRPr kumimoji="0" lang="en-US"/>
          </a:p>
        </p:txBody>
      </p:sp>
      <p:sp>
        <p:nvSpPr>
          <p:cNvPr id="3" name="מציין מיקום של תמונה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he-IL"/>
              <a:t>לחץ על הסמל כדי להוסיף תמונה</a:t>
            </a:r>
            <a:endParaRPr kumimoji="0" lang="en-US" dirty="0"/>
          </a:p>
        </p:txBody>
      </p:sp>
      <p:sp>
        <p:nvSpPr>
          <p:cNvPr id="4" name="מציין מיקום טקסט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he-IL"/>
              <a:t>לחץ כדי לערוך סגנונות טקסט של תבנית בסיס</a:t>
            </a:r>
          </a:p>
        </p:txBody>
      </p:sp>
      <p:sp>
        <p:nvSpPr>
          <p:cNvPr id="5" name="מציין מיקום של תאריך 4"/>
          <p:cNvSpPr>
            <a:spLocks noGrp="1"/>
          </p:cNvSpPr>
          <p:nvPr>
            <p:ph type="dt" sz="half" idx="10"/>
          </p:nvPr>
        </p:nvSpPr>
        <p:spPr/>
        <p:txBody>
          <a:bodyPr/>
          <a:lstStyle/>
          <a:p>
            <a:pPr eaLnBrk="1" latinLnBrk="0" hangingPunct="1"/>
            <a:fld id="{5F7D953C-7E3F-4E78-80E5-495E3A8801C8}" type="datetime4">
              <a:rPr lang="en-US" smtClean="0"/>
              <a:t>September 14, 2023</a:t>
            </a:fld>
            <a:endParaRPr lang="en-US"/>
          </a:p>
        </p:txBody>
      </p:sp>
      <p:sp>
        <p:nvSpPr>
          <p:cNvPr id="6" name="מציין מיקום של כותרת תחתונה 5"/>
          <p:cNvSpPr>
            <a:spLocks noGrp="1"/>
          </p:cNvSpPr>
          <p:nvPr>
            <p:ph type="ftr" sz="quarter" idx="11"/>
          </p:nvPr>
        </p:nvSpPr>
        <p:spPr/>
        <p:txBody>
          <a:bodyPr/>
          <a:lstStyle/>
          <a:p>
            <a:r>
              <a:rPr kumimoji="0" lang="en-US"/>
              <a:t>Object oriented programming and design</a:t>
            </a:r>
          </a:p>
        </p:txBody>
      </p:sp>
      <p:sp>
        <p:nvSpPr>
          <p:cNvPr id="7" name="מציין מיקום של מספר שקופית 6"/>
          <p:cNvSpPr>
            <a:spLocks noGrp="1"/>
          </p:cNvSpPr>
          <p:nvPr>
            <p:ph type="sldNum" sz="quarter" idx="12"/>
          </p:nvPr>
        </p:nvSpPr>
        <p:spPr/>
        <p:txBody>
          <a:bodyPr/>
          <a:lstStyle/>
          <a:p>
            <a:fld id="{EA7C8D44-3667-46F6-9772-CC52308E2A7F}" type="slidenum">
              <a:rPr kumimoji="0" lang="en-US" smtClean="0"/>
              <a:pPr eaLnBrk="1" latinLnBrk="0" hangingPunct="1"/>
              <a:t>‹#›</a:t>
            </a:fld>
            <a:endParaRPr kumimoji="0" lang="en-US"/>
          </a:p>
        </p:txBody>
      </p:sp>
      <p:sp>
        <p:nvSpPr>
          <p:cNvPr id="8" name="מחבר ישר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משולש שווה שוקיים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מלבן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kumimoji="0" lang="he-IL"/>
              <a:t>לחץ כדי לערוך סגנון כותרת של תבנית בסיס</a:t>
            </a:r>
            <a:endParaRPr kumimoji="0" lang="en-US"/>
          </a:p>
        </p:txBody>
      </p:sp>
      <p:sp>
        <p:nvSpPr>
          <p:cNvPr id="3" name="מציין מיקום של טקסט אנכי 2"/>
          <p:cNvSpPr>
            <a:spLocks noGrp="1"/>
          </p:cNvSpPr>
          <p:nvPr>
            <p:ph type="body" orient="vert" idx="1"/>
          </p:nvPr>
        </p:nvSpPr>
        <p:spPr/>
        <p:txBody>
          <a:bodyPr vert="eaVert"/>
          <a:lstStyle/>
          <a:p>
            <a:pPr lvl="0" eaLnBrk="1" latinLnBrk="0" hangingPunct="1"/>
            <a:r>
              <a:rPr lang="he-IL"/>
              <a:t>לחץ כדי לערוך סגנונות טקסט של תבנית בסיס</a:t>
            </a:r>
          </a:p>
          <a:p>
            <a:pPr lvl="1" eaLnBrk="1" latinLnBrk="0" hangingPunct="1"/>
            <a:r>
              <a:rPr lang="he-IL"/>
              <a:t>רמה שנייה</a:t>
            </a:r>
          </a:p>
          <a:p>
            <a:pPr lvl="2" eaLnBrk="1" latinLnBrk="0" hangingPunct="1"/>
            <a:r>
              <a:rPr lang="he-IL"/>
              <a:t>רמה שלישית</a:t>
            </a:r>
          </a:p>
          <a:p>
            <a:pPr lvl="3" eaLnBrk="1" latinLnBrk="0" hangingPunct="1"/>
            <a:r>
              <a:rPr lang="he-IL"/>
              <a:t>רמה רביעית</a:t>
            </a:r>
          </a:p>
          <a:p>
            <a:pPr lvl="4" eaLnBrk="1" latinLnBrk="0" hangingPunct="1"/>
            <a:r>
              <a:rPr lang="he-IL"/>
              <a:t>רמה חמישית</a:t>
            </a:r>
            <a:endParaRPr kumimoji="0" lang="en-US"/>
          </a:p>
        </p:txBody>
      </p:sp>
      <p:sp>
        <p:nvSpPr>
          <p:cNvPr id="4" name="מציין מיקום של תאריך 3"/>
          <p:cNvSpPr>
            <a:spLocks noGrp="1"/>
          </p:cNvSpPr>
          <p:nvPr>
            <p:ph type="dt" sz="half" idx="10"/>
          </p:nvPr>
        </p:nvSpPr>
        <p:spPr/>
        <p:txBody>
          <a:bodyPr/>
          <a:lstStyle/>
          <a:p>
            <a:pPr eaLnBrk="1" latinLnBrk="0" hangingPunct="1"/>
            <a:fld id="{F354EFE8-C7B0-4357-A6E7-F5F9BF08652E}" type="datetime4">
              <a:rPr lang="en-US" smtClean="0"/>
              <a:t>September 14, 2023</a:t>
            </a:fld>
            <a:endParaRPr lang="en-US"/>
          </a:p>
        </p:txBody>
      </p:sp>
      <p:sp>
        <p:nvSpPr>
          <p:cNvPr id="5" name="מציין מיקום של כותרת תחתונה 4"/>
          <p:cNvSpPr>
            <a:spLocks noGrp="1"/>
          </p:cNvSpPr>
          <p:nvPr>
            <p:ph type="ftr" sz="quarter" idx="11"/>
          </p:nvPr>
        </p:nvSpPr>
        <p:spPr/>
        <p:txBody>
          <a:bodyPr/>
          <a:lstStyle/>
          <a:p>
            <a:r>
              <a:rPr kumimoji="0" lang="en-US"/>
              <a:t>Object oriented programming and design</a:t>
            </a:r>
          </a:p>
        </p:txBody>
      </p:sp>
      <p:sp>
        <p:nvSpPr>
          <p:cNvPr id="6" name="מציין מיקום של מספר שקופית 5"/>
          <p:cNvSpPr>
            <a:spLocks noGrp="1"/>
          </p:cNvSpPr>
          <p:nvPr>
            <p:ph type="sldNum" sz="quarter" idx="12"/>
          </p:nvPr>
        </p:nvSpPr>
        <p:spPr/>
        <p:txBody>
          <a:bodyPr/>
          <a:lstStyle/>
          <a:p>
            <a:fld id="{EA7C8D44-3667-46F6-9772-CC52308E2A7F}" type="slidenum">
              <a:rPr kumimoji="0" lang="en-US" smtClean="0"/>
              <a:pPr eaLnBrk="1" latinLnBrk="0" hangingPunct="1"/>
              <a:t>‹#›</a:t>
            </a:fld>
            <a:endParaRPr kumimoji="0"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p:cNvSpPr>
            <a:spLocks noGrp="1"/>
          </p:cNvSpPr>
          <p:nvPr>
            <p:ph type="title" orient="vert"/>
          </p:nvPr>
        </p:nvSpPr>
        <p:spPr>
          <a:xfrm>
            <a:off x="6629400" y="274638"/>
            <a:ext cx="2057400" cy="5851525"/>
          </a:xfrm>
        </p:spPr>
        <p:txBody>
          <a:bodyPr vert="eaVert"/>
          <a:lstStyle/>
          <a:p>
            <a:r>
              <a:rPr kumimoji="0" lang="he-IL"/>
              <a:t>לחץ כדי לערוך סגנון כותרת של תבנית בסיס</a:t>
            </a:r>
            <a:endParaRPr kumimoji="0" lang="en-US"/>
          </a:p>
        </p:txBody>
      </p:sp>
      <p:sp>
        <p:nvSpPr>
          <p:cNvPr id="3" name="מציין מיקום של טקסט אנכי 2"/>
          <p:cNvSpPr>
            <a:spLocks noGrp="1"/>
          </p:cNvSpPr>
          <p:nvPr>
            <p:ph type="body" orient="vert" idx="1"/>
          </p:nvPr>
        </p:nvSpPr>
        <p:spPr>
          <a:xfrm>
            <a:off x="457200" y="274638"/>
            <a:ext cx="6019800" cy="5851525"/>
          </a:xfrm>
        </p:spPr>
        <p:txBody>
          <a:bodyPr vert="eaVert"/>
          <a:lstStyle/>
          <a:p>
            <a:pPr lvl="0" eaLnBrk="1" latinLnBrk="0" hangingPunct="1"/>
            <a:r>
              <a:rPr lang="he-IL"/>
              <a:t>לחץ כדי לערוך סגנונות טקסט של תבנית בסיס</a:t>
            </a:r>
          </a:p>
          <a:p>
            <a:pPr lvl="1" eaLnBrk="1" latinLnBrk="0" hangingPunct="1"/>
            <a:r>
              <a:rPr lang="he-IL"/>
              <a:t>רמה שנייה</a:t>
            </a:r>
          </a:p>
          <a:p>
            <a:pPr lvl="2" eaLnBrk="1" latinLnBrk="0" hangingPunct="1"/>
            <a:r>
              <a:rPr lang="he-IL"/>
              <a:t>רמה שלישית</a:t>
            </a:r>
          </a:p>
          <a:p>
            <a:pPr lvl="3" eaLnBrk="1" latinLnBrk="0" hangingPunct="1"/>
            <a:r>
              <a:rPr lang="he-IL"/>
              <a:t>רמה רביעית</a:t>
            </a:r>
          </a:p>
          <a:p>
            <a:pPr lvl="4" eaLnBrk="1" latinLnBrk="0" hangingPunct="1"/>
            <a:r>
              <a:rPr lang="he-IL"/>
              <a:t>רמה חמישית</a:t>
            </a:r>
            <a:endParaRPr kumimoji="0" lang="en-US"/>
          </a:p>
        </p:txBody>
      </p:sp>
      <p:sp>
        <p:nvSpPr>
          <p:cNvPr id="4" name="מציין מיקום של תאריך 3"/>
          <p:cNvSpPr>
            <a:spLocks noGrp="1"/>
          </p:cNvSpPr>
          <p:nvPr>
            <p:ph type="dt" sz="half" idx="10"/>
          </p:nvPr>
        </p:nvSpPr>
        <p:spPr/>
        <p:txBody>
          <a:bodyPr/>
          <a:lstStyle/>
          <a:p>
            <a:pPr eaLnBrk="1" latinLnBrk="0" hangingPunct="1"/>
            <a:fld id="{9BE23D6E-EE0C-4A2E-8C56-AFA145A021A0}" type="datetime4">
              <a:rPr lang="en-US" smtClean="0"/>
              <a:t>September 14, 2023</a:t>
            </a:fld>
            <a:endParaRPr lang="en-US"/>
          </a:p>
        </p:txBody>
      </p:sp>
      <p:sp>
        <p:nvSpPr>
          <p:cNvPr id="5" name="מציין מיקום של כותרת תחתונה 4"/>
          <p:cNvSpPr>
            <a:spLocks noGrp="1"/>
          </p:cNvSpPr>
          <p:nvPr>
            <p:ph type="ftr" sz="quarter" idx="11"/>
          </p:nvPr>
        </p:nvSpPr>
        <p:spPr/>
        <p:txBody>
          <a:bodyPr/>
          <a:lstStyle/>
          <a:p>
            <a:r>
              <a:rPr kumimoji="0" lang="en-US"/>
              <a:t>Object oriented programming and design</a:t>
            </a:r>
          </a:p>
        </p:txBody>
      </p:sp>
      <p:sp>
        <p:nvSpPr>
          <p:cNvPr id="6" name="מציין מיקום של מספר שקופית 5"/>
          <p:cNvSpPr>
            <a:spLocks noGrp="1"/>
          </p:cNvSpPr>
          <p:nvPr>
            <p:ph type="sldNum" sz="quarter" idx="12"/>
          </p:nvPr>
        </p:nvSpPr>
        <p:spPr/>
        <p:txBody>
          <a:bodyPr/>
          <a:lstStyle/>
          <a:p>
            <a:fld id="{EA7C8D44-3667-46F6-9772-CC52308E2A7F}" type="slidenum">
              <a:rPr kumimoji="0" lang="en-US" smtClean="0"/>
              <a:pPr eaLnBrk="1" latinLnBrk="0" hangingPunct="1"/>
              <a:t>‹#›</a:t>
            </a:fld>
            <a:endParaRPr kumimoji="0" lang="en-US"/>
          </a:p>
        </p:txBody>
      </p:sp>
      <p:sp>
        <p:nvSpPr>
          <p:cNvPr id="7" name="מחבר ישר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משולש שווה שוקיים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מחבר ישר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lvl1pPr algn="l" rtl="0">
              <a:defRPr>
                <a:cs typeface="+mj-cs"/>
              </a:defRPr>
            </a:lvl1pPr>
          </a:lstStyle>
          <a:p>
            <a:r>
              <a:rPr kumimoji="0" lang="he-IL" dirty="0"/>
              <a:t>לחץ כדי לערוך סגנון כותרת של תבנית בסיס</a:t>
            </a:r>
            <a:endParaRPr kumimoji="0" lang="en-US" dirty="0"/>
          </a:p>
        </p:txBody>
      </p:sp>
      <p:sp>
        <p:nvSpPr>
          <p:cNvPr id="4" name="מציין מיקום של תאריך 3"/>
          <p:cNvSpPr>
            <a:spLocks noGrp="1"/>
          </p:cNvSpPr>
          <p:nvPr>
            <p:ph type="dt" sz="half" idx="10"/>
          </p:nvPr>
        </p:nvSpPr>
        <p:spPr/>
        <p:txBody>
          <a:bodyPr/>
          <a:lstStyle>
            <a:lvl1pPr algn="r" rtl="1">
              <a:defRPr/>
            </a:lvl1pPr>
          </a:lstStyle>
          <a:p>
            <a:fld id="{5CC4A030-992D-43F0-A813-4B7AA4EC9B6A}" type="datetime4">
              <a:rPr lang="en-US" smtClean="0"/>
              <a:t>September 14, 2023</a:t>
            </a:fld>
            <a:endParaRPr lang="en-US" dirty="0"/>
          </a:p>
        </p:txBody>
      </p:sp>
      <p:sp>
        <p:nvSpPr>
          <p:cNvPr id="5" name="מציין מיקום של כותרת תחתונה 4"/>
          <p:cNvSpPr>
            <a:spLocks noGrp="1"/>
          </p:cNvSpPr>
          <p:nvPr>
            <p:ph type="ftr" sz="quarter" idx="11"/>
          </p:nvPr>
        </p:nvSpPr>
        <p:spPr/>
        <p:txBody>
          <a:bodyPr/>
          <a:lstStyle>
            <a:lvl1pPr algn="ctr" rtl="1">
              <a:defRPr/>
            </a:lvl1pPr>
          </a:lstStyle>
          <a:p>
            <a:r>
              <a:rPr lang="en-US"/>
              <a:t>Object oriented programming and design</a:t>
            </a:r>
          </a:p>
        </p:txBody>
      </p:sp>
      <p:sp>
        <p:nvSpPr>
          <p:cNvPr id="6" name="מציין מיקום של מספר שקופית 5"/>
          <p:cNvSpPr>
            <a:spLocks noGrp="1"/>
          </p:cNvSpPr>
          <p:nvPr>
            <p:ph type="sldNum" sz="quarter" idx="12"/>
          </p:nvPr>
        </p:nvSpPr>
        <p:spPr/>
        <p:txBody>
          <a:bodyPr/>
          <a:lstStyle/>
          <a:p>
            <a:fld id="{EA7C8D44-3667-46F6-9772-CC52308E2A7F}" type="slidenum">
              <a:rPr kumimoji="0" lang="en-US" smtClean="0"/>
              <a:pPr eaLnBrk="1" latinLnBrk="0" hangingPunct="1"/>
              <a:t>‹#›</a:t>
            </a:fld>
            <a:endParaRPr kumimoji="0" lang="en-US" dirty="0"/>
          </a:p>
        </p:txBody>
      </p:sp>
      <p:sp>
        <p:nvSpPr>
          <p:cNvPr id="8" name="מציין מיקום תוכן 7"/>
          <p:cNvSpPr>
            <a:spLocks noGrp="1"/>
          </p:cNvSpPr>
          <p:nvPr>
            <p:ph sz="quarter" idx="1"/>
          </p:nvPr>
        </p:nvSpPr>
        <p:spPr>
          <a:xfrm>
            <a:off x="457200" y="1219200"/>
            <a:ext cx="8229600" cy="4937760"/>
          </a:xfrm>
        </p:spPr>
        <p:txBody>
          <a:bodyPr/>
          <a:lstStyle>
            <a:lvl1pPr marL="274320" indent="-274320" algn="l" rtl="0">
              <a:lnSpc>
                <a:spcPct val="100000"/>
              </a:lnSpc>
              <a:spcBef>
                <a:spcPts val="0"/>
              </a:spcBef>
              <a:spcAft>
                <a:spcPts val="0"/>
              </a:spcAft>
              <a:buFont typeface="Arial" panose="020B0604020202020204" pitchFamily="34" charset="0"/>
              <a:buChar char="•"/>
              <a:defRPr>
                <a:latin typeface="Times New Roman" panose="02020603050405020304" pitchFamily="18" charset="0"/>
                <a:cs typeface="+mn-cs"/>
              </a:defRPr>
            </a:lvl1pPr>
            <a:lvl2pPr marL="548640" indent="-274320" algn="l" rtl="0">
              <a:lnSpc>
                <a:spcPct val="100000"/>
              </a:lnSpc>
              <a:spcBef>
                <a:spcPts val="0"/>
              </a:spcBef>
              <a:buFont typeface="Arial" panose="020B0604020202020204" pitchFamily="34" charset="0"/>
              <a:buChar char="•"/>
              <a:defRPr>
                <a:latin typeface="Times New Roman" panose="02020603050405020304" pitchFamily="18" charset="0"/>
                <a:cs typeface="+mn-cs"/>
              </a:defRPr>
            </a:lvl2pPr>
            <a:lvl3pPr marL="822960" indent="-228600" algn="l" rtl="0">
              <a:spcBef>
                <a:spcPts val="0"/>
              </a:spcBef>
              <a:buFont typeface="Arial" panose="020B0604020202020204" pitchFamily="34" charset="0"/>
              <a:buChar char="•"/>
              <a:defRPr>
                <a:latin typeface="Times New Roman" panose="02020603050405020304" pitchFamily="18" charset="0"/>
                <a:cs typeface="+mn-cs"/>
              </a:defRPr>
            </a:lvl3pPr>
            <a:lvl4pPr marL="1097280" indent="-228600" algn="l" rtl="0">
              <a:buFont typeface="Arial" panose="020B0604020202020204" pitchFamily="34" charset="0"/>
              <a:buChar char="•"/>
              <a:defRPr>
                <a:latin typeface="Times New Roman" panose="02020603050405020304" pitchFamily="18" charset="0"/>
                <a:cs typeface="+mn-cs"/>
              </a:defRPr>
            </a:lvl4pPr>
            <a:lvl5pPr marL="1371600" indent="-228600" algn="l" rtl="0">
              <a:buFont typeface="Arial" panose="020B0604020202020204" pitchFamily="34" charset="0"/>
              <a:buChar char="•"/>
              <a:defRPr>
                <a:latin typeface="Times New Roman" panose="02020603050405020304" pitchFamily="18" charset="0"/>
                <a:cs typeface="+mn-cs"/>
              </a:defRPr>
            </a:lvl5pPr>
          </a:lstStyle>
          <a:p>
            <a:pPr lvl="0" eaLnBrk="1" latinLnBrk="0" hangingPunct="1"/>
            <a:r>
              <a:rPr lang="he-IL" dirty="0"/>
              <a:t>לחץ כדי לערוך סגנונות טקסט של תבנית בסיס</a:t>
            </a:r>
          </a:p>
          <a:p>
            <a:pPr lvl="1" eaLnBrk="1" latinLnBrk="0" hangingPunct="1"/>
            <a:r>
              <a:rPr lang="he-IL" dirty="0"/>
              <a:t>רמה שנייה</a:t>
            </a:r>
          </a:p>
          <a:p>
            <a:pPr lvl="2" eaLnBrk="1" latinLnBrk="0" hangingPunct="1"/>
            <a:r>
              <a:rPr lang="he-IL" dirty="0"/>
              <a:t>רמה שלישית</a:t>
            </a:r>
          </a:p>
          <a:p>
            <a:pPr lvl="3" eaLnBrk="1" latinLnBrk="0" hangingPunct="1"/>
            <a:r>
              <a:rPr lang="he-IL" dirty="0"/>
              <a:t>רמה רביעית</a:t>
            </a:r>
          </a:p>
          <a:p>
            <a:pPr lvl="4" eaLnBrk="1" latinLnBrk="0" hangingPunct="1"/>
            <a:r>
              <a:rPr lang="he-IL" dirty="0"/>
              <a:t>רמה חמישית</a:t>
            </a:r>
            <a:endParaRPr kumimoji="0"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כותרת ותוכן">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lvl1pPr>
              <a:defRPr>
                <a:cs typeface="+mj-cs"/>
              </a:defRPr>
            </a:lvl1pPr>
          </a:lstStyle>
          <a:p>
            <a:r>
              <a:rPr kumimoji="0" lang="he-IL"/>
              <a:t>לחץ כדי לערוך סגנון כותרת של תבנית בסיס</a:t>
            </a:r>
            <a:endParaRPr kumimoji="0" lang="en-US" dirty="0"/>
          </a:p>
        </p:txBody>
      </p:sp>
      <p:sp>
        <p:nvSpPr>
          <p:cNvPr id="4" name="מציין מיקום של תאריך 3"/>
          <p:cNvSpPr>
            <a:spLocks noGrp="1"/>
          </p:cNvSpPr>
          <p:nvPr>
            <p:ph type="dt" sz="half" idx="10"/>
          </p:nvPr>
        </p:nvSpPr>
        <p:spPr/>
        <p:txBody>
          <a:bodyPr/>
          <a:lstStyle>
            <a:lvl1pPr algn="r" rtl="1">
              <a:defRPr/>
            </a:lvl1pPr>
          </a:lstStyle>
          <a:p>
            <a:fld id="{38B3FA04-D21B-4947-AE55-29D2F385E9CD}" type="datetime4">
              <a:rPr lang="en-US" smtClean="0"/>
              <a:t>September 14, 2023</a:t>
            </a:fld>
            <a:endParaRPr lang="en-US" dirty="0"/>
          </a:p>
        </p:txBody>
      </p:sp>
      <p:sp>
        <p:nvSpPr>
          <p:cNvPr id="5" name="מציין מיקום של כותרת תחתונה 4"/>
          <p:cNvSpPr>
            <a:spLocks noGrp="1"/>
          </p:cNvSpPr>
          <p:nvPr>
            <p:ph type="ftr" sz="quarter" idx="11"/>
          </p:nvPr>
        </p:nvSpPr>
        <p:spPr/>
        <p:txBody>
          <a:bodyPr/>
          <a:lstStyle>
            <a:lvl1pPr algn="ctr" rtl="1">
              <a:defRPr/>
            </a:lvl1pPr>
          </a:lstStyle>
          <a:p>
            <a:r>
              <a:rPr lang="en-US"/>
              <a:t>Object oriented programming and design</a:t>
            </a:r>
          </a:p>
        </p:txBody>
      </p:sp>
      <p:sp>
        <p:nvSpPr>
          <p:cNvPr id="6" name="מציין מיקום של מספר שקופית 5"/>
          <p:cNvSpPr>
            <a:spLocks noGrp="1"/>
          </p:cNvSpPr>
          <p:nvPr>
            <p:ph type="sldNum" sz="quarter" idx="12"/>
          </p:nvPr>
        </p:nvSpPr>
        <p:spPr/>
        <p:txBody>
          <a:bodyPr/>
          <a:lstStyle/>
          <a:p>
            <a:fld id="{EA7C8D44-3667-46F6-9772-CC52308E2A7F}" type="slidenum">
              <a:rPr kumimoji="0" lang="en-US" smtClean="0"/>
              <a:pPr eaLnBrk="1" latinLnBrk="0" hangingPunct="1"/>
              <a:t>‹#›</a:t>
            </a:fld>
            <a:endParaRPr kumimoji="0" lang="en-US" dirty="0"/>
          </a:p>
        </p:txBody>
      </p:sp>
    </p:spTree>
    <p:extLst>
      <p:ext uri="{BB962C8B-B14F-4D97-AF65-F5344CB8AC3E}">
        <p14:creationId xmlns:p14="http://schemas.microsoft.com/office/powerpoint/2010/main" val="13687330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he-IL"/>
              <a:t>לחץ כדי לערוך סגנון כותרת של תבנית בסיס</a:t>
            </a:r>
            <a:endParaRPr kumimoji="0" lang="en-US"/>
          </a:p>
        </p:txBody>
      </p:sp>
      <p:sp>
        <p:nvSpPr>
          <p:cNvPr id="3" name="מציין מיקום טקסט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he-IL"/>
              <a:t>לחץ כדי לערוך סגנונות טקסט של תבנית בסיס</a:t>
            </a:r>
          </a:p>
        </p:txBody>
      </p:sp>
      <p:sp>
        <p:nvSpPr>
          <p:cNvPr id="4" name="מציין מיקום של תאריך 3"/>
          <p:cNvSpPr>
            <a:spLocks noGrp="1"/>
          </p:cNvSpPr>
          <p:nvPr>
            <p:ph type="dt" sz="half" idx="10"/>
          </p:nvPr>
        </p:nvSpPr>
        <p:spPr>
          <a:xfrm>
            <a:off x="6400800" y="6355080"/>
            <a:ext cx="2286000" cy="365760"/>
          </a:xfrm>
        </p:spPr>
        <p:txBody>
          <a:bodyPr/>
          <a:lstStyle/>
          <a:p>
            <a:pPr eaLnBrk="1" latinLnBrk="0" hangingPunct="1"/>
            <a:fld id="{EBDC3381-2A8E-4321-85E0-1C143C10360C}" type="datetime4">
              <a:rPr lang="en-US" smtClean="0"/>
              <a:t>September 14, 2023</a:t>
            </a:fld>
            <a:endParaRPr lang="en-US" dirty="0"/>
          </a:p>
        </p:txBody>
      </p:sp>
      <p:sp>
        <p:nvSpPr>
          <p:cNvPr id="5" name="מציין מיקום של כותרת תחתונה 4"/>
          <p:cNvSpPr>
            <a:spLocks noGrp="1"/>
          </p:cNvSpPr>
          <p:nvPr>
            <p:ph type="ftr" sz="quarter" idx="11"/>
          </p:nvPr>
        </p:nvSpPr>
        <p:spPr>
          <a:xfrm>
            <a:off x="2898648" y="6355080"/>
            <a:ext cx="3474720" cy="365760"/>
          </a:xfrm>
        </p:spPr>
        <p:txBody>
          <a:bodyPr/>
          <a:lstStyle/>
          <a:p>
            <a:r>
              <a:rPr kumimoji="0" lang="en-US"/>
              <a:t>Object oriented programming and design</a:t>
            </a:r>
            <a:endParaRPr kumimoji="0" lang="en-US" dirty="0"/>
          </a:p>
        </p:txBody>
      </p:sp>
      <p:sp>
        <p:nvSpPr>
          <p:cNvPr id="6" name="מציין מיקום של מספר שקופית 5"/>
          <p:cNvSpPr>
            <a:spLocks noGrp="1"/>
          </p:cNvSpPr>
          <p:nvPr>
            <p:ph type="sldNum" sz="quarter" idx="12"/>
          </p:nvPr>
        </p:nvSpPr>
        <p:spPr>
          <a:xfrm>
            <a:off x="1069848" y="6355080"/>
            <a:ext cx="1520952" cy="365760"/>
          </a:xfrm>
        </p:spPr>
        <p:txBody>
          <a:bodyPr/>
          <a:lstStyle/>
          <a:p>
            <a:fld id="{EA7C8D44-3667-46F6-9772-CC52308E2A7F}" type="slidenum">
              <a:rPr kumimoji="0" lang="en-US" smtClean="0"/>
              <a:pPr eaLnBrk="1" latinLnBrk="0" hangingPunct="1"/>
              <a:t>‹#›</a:t>
            </a:fld>
            <a:endParaRPr kumimoji="0" lang="en-US" dirty="0"/>
          </a:p>
        </p:txBody>
      </p:sp>
      <p:sp>
        <p:nvSpPr>
          <p:cNvPr id="7" name="מלבן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מלבן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p:cNvSpPr>
            <a:spLocks noGrp="1"/>
          </p:cNvSpPr>
          <p:nvPr>
            <p:ph type="title"/>
          </p:nvPr>
        </p:nvSpPr>
        <p:spPr>
          <a:xfrm>
            <a:off x="457200" y="228600"/>
            <a:ext cx="8229600" cy="914400"/>
          </a:xfrm>
        </p:spPr>
        <p:txBody>
          <a:bodyPr/>
          <a:lstStyle/>
          <a:p>
            <a:r>
              <a:rPr kumimoji="0" lang="he-IL"/>
              <a:t>לחץ כדי לערוך סגנון כותרת של תבנית בסיס</a:t>
            </a:r>
            <a:endParaRPr kumimoji="0" lang="en-US"/>
          </a:p>
        </p:txBody>
      </p:sp>
      <p:sp>
        <p:nvSpPr>
          <p:cNvPr id="5" name="מציין מיקום של תאריך 4"/>
          <p:cNvSpPr>
            <a:spLocks noGrp="1"/>
          </p:cNvSpPr>
          <p:nvPr>
            <p:ph type="dt" sz="half" idx="10"/>
          </p:nvPr>
        </p:nvSpPr>
        <p:spPr/>
        <p:txBody>
          <a:bodyPr/>
          <a:lstStyle/>
          <a:p>
            <a:pPr eaLnBrk="1" latinLnBrk="0" hangingPunct="1"/>
            <a:fld id="{9860499E-3800-42E8-BC1F-01C5F7104336}" type="datetime4">
              <a:rPr lang="en-US" smtClean="0"/>
              <a:t>September 14, 2023</a:t>
            </a:fld>
            <a:endParaRPr lang="en-US"/>
          </a:p>
        </p:txBody>
      </p:sp>
      <p:sp>
        <p:nvSpPr>
          <p:cNvPr id="6" name="מציין מיקום של כותרת תחתונה 5"/>
          <p:cNvSpPr>
            <a:spLocks noGrp="1"/>
          </p:cNvSpPr>
          <p:nvPr>
            <p:ph type="ftr" sz="quarter" idx="11"/>
          </p:nvPr>
        </p:nvSpPr>
        <p:spPr/>
        <p:txBody>
          <a:bodyPr/>
          <a:lstStyle/>
          <a:p>
            <a:r>
              <a:rPr kumimoji="0" lang="en-US"/>
              <a:t>Object oriented programming and design</a:t>
            </a:r>
          </a:p>
        </p:txBody>
      </p:sp>
      <p:sp>
        <p:nvSpPr>
          <p:cNvPr id="7" name="מציין מיקום של מספר שקופית 6"/>
          <p:cNvSpPr>
            <a:spLocks noGrp="1"/>
          </p:cNvSpPr>
          <p:nvPr>
            <p:ph type="sldNum" sz="quarter" idx="12"/>
          </p:nvPr>
        </p:nvSpPr>
        <p:spPr/>
        <p:txBody>
          <a:bodyPr/>
          <a:lstStyle/>
          <a:p>
            <a:fld id="{EA7C8D44-3667-46F6-9772-CC52308E2A7F}" type="slidenum">
              <a:rPr kumimoji="0" lang="en-US" smtClean="0"/>
              <a:pPr eaLnBrk="1" latinLnBrk="0" hangingPunct="1"/>
              <a:t>‹#›</a:t>
            </a:fld>
            <a:endParaRPr kumimoji="0" lang="en-US"/>
          </a:p>
        </p:txBody>
      </p:sp>
      <p:sp>
        <p:nvSpPr>
          <p:cNvPr id="9" name="מציין מיקום תוכן 8"/>
          <p:cNvSpPr>
            <a:spLocks noGrp="1"/>
          </p:cNvSpPr>
          <p:nvPr>
            <p:ph sz="quarter" idx="1"/>
          </p:nvPr>
        </p:nvSpPr>
        <p:spPr>
          <a:xfrm>
            <a:off x="457200" y="1219200"/>
            <a:ext cx="4041648" cy="4937760"/>
          </a:xfrm>
        </p:spPr>
        <p:txBody>
          <a:bodyPr/>
          <a:lstStyle/>
          <a:p>
            <a:pPr lvl="0" eaLnBrk="1" latinLnBrk="0" hangingPunct="1"/>
            <a:r>
              <a:rPr lang="he-IL"/>
              <a:t>לחץ כדי לערוך סגנונות טקסט של תבנית בסיס</a:t>
            </a:r>
          </a:p>
          <a:p>
            <a:pPr lvl="1" eaLnBrk="1" latinLnBrk="0" hangingPunct="1"/>
            <a:r>
              <a:rPr lang="he-IL"/>
              <a:t>רמה שנייה</a:t>
            </a:r>
          </a:p>
          <a:p>
            <a:pPr lvl="2" eaLnBrk="1" latinLnBrk="0" hangingPunct="1"/>
            <a:r>
              <a:rPr lang="he-IL"/>
              <a:t>רמה שלישית</a:t>
            </a:r>
          </a:p>
          <a:p>
            <a:pPr lvl="3" eaLnBrk="1" latinLnBrk="0" hangingPunct="1"/>
            <a:r>
              <a:rPr lang="he-IL"/>
              <a:t>רמה רביעית</a:t>
            </a:r>
          </a:p>
          <a:p>
            <a:pPr lvl="4" eaLnBrk="1" latinLnBrk="0" hangingPunct="1"/>
            <a:r>
              <a:rPr lang="he-IL"/>
              <a:t>רמה חמישית</a:t>
            </a:r>
            <a:endParaRPr kumimoji="0" lang="en-US"/>
          </a:p>
        </p:txBody>
      </p:sp>
      <p:sp>
        <p:nvSpPr>
          <p:cNvPr id="11" name="מציין מיקום תוכן 10"/>
          <p:cNvSpPr>
            <a:spLocks noGrp="1"/>
          </p:cNvSpPr>
          <p:nvPr>
            <p:ph sz="quarter" idx="2"/>
          </p:nvPr>
        </p:nvSpPr>
        <p:spPr>
          <a:xfrm>
            <a:off x="4632198" y="1216152"/>
            <a:ext cx="4041648" cy="4937760"/>
          </a:xfrm>
        </p:spPr>
        <p:txBody>
          <a:bodyPr/>
          <a:lstStyle/>
          <a:p>
            <a:pPr lvl="0" eaLnBrk="1" latinLnBrk="0" hangingPunct="1"/>
            <a:r>
              <a:rPr lang="he-IL"/>
              <a:t>לחץ כדי לערוך סגנונות טקסט של תבנית בסיס</a:t>
            </a:r>
          </a:p>
          <a:p>
            <a:pPr lvl="1" eaLnBrk="1" latinLnBrk="0" hangingPunct="1"/>
            <a:r>
              <a:rPr lang="he-IL"/>
              <a:t>רמה שנייה</a:t>
            </a:r>
          </a:p>
          <a:p>
            <a:pPr lvl="2" eaLnBrk="1" latinLnBrk="0" hangingPunct="1"/>
            <a:r>
              <a:rPr lang="he-IL"/>
              <a:t>רמה שלישית</a:t>
            </a:r>
          </a:p>
          <a:p>
            <a:pPr lvl="3" eaLnBrk="1" latinLnBrk="0" hangingPunct="1"/>
            <a:r>
              <a:rPr lang="he-IL"/>
              <a:t>רמה רביעית</a:t>
            </a:r>
          </a:p>
          <a:p>
            <a:pPr lvl="4" eaLnBrk="1" latinLnBrk="0" hangingPunct="1"/>
            <a:r>
              <a:rPr lang="he-IL"/>
              <a:t>רמה חמישית</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p:cNvSpPr>
            <a:spLocks noGrp="1"/>
          </p:cNvSpPr>
          <p:nvPr>
            <p:ph type="title"/>
          </p:nvPr>
        </p:nvSpPr>
        <p:spPr>
          <a:xfrm>
            <a:off x="457200" y="228600"/>
            <a:ext cx="8229600" cy="914400"/>
          </a:xfrm>
        </p:spPr>
        <p:txBody>
          <a:bodyPr anchor="ctr"/>
          <a:lstStyle>
            <a:lvl1pPr>
              <a:defRPr/>
            </a:lvl1pPr>
          </a:lstStyle>
          <a:p>
            <a:r>
              <a:rPr kumimoji="0" lang="he-IL"/>
              <a:t>לחץ כדי לערוך סגנון כותרת של תבנית בסיס</a:t>
            </a:r>
            <a:endParaRPr kumimoji="0" lang="en-US"/>
          </a:p>
        </p:txBody>
      </p:sp>
      <p:sp>
        <p:nvSpPr>
          <p:cNvPr id="3" name="מציין מיקום טקסט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he-IL"/>
              <a:t>לחץ כדי לערוך סגנונות טקסט של תבנית בסיס</a:t>
            </a:r>
          </a:p>
        </p:txBody>
      </p:sp>
      <p:sp>
        <p:nvSpPr>
          <p:cNvPr id="4" name="מציין מיקום טקסט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he-IL"/>
              <a:t>לחץ כדי לערוך סגנונות טקסט של תבנית בסיס</a:t>
            </a:r>
          </a:p>
        </p:txBody>
      </p:sp>
      <p:sp>
        <p:nvSpPr>
          <p:cNvPr id="7" name="מציין מיקום של תאריך 6"/>
          <p:cNvSpPr>
            <a:spLocks noGrp="1"/>
          </p:cNvSpPr>
          <p:nvPr>
            <p:ph type="dt" sz="half" idx="10"/>
          </p:nvPr>
        </p:nvSpPr>
        <p:spPr/>
        <p:txBody>
          <a:bodyPr/>
          <a:lstStyle>
            <a:lvl1pPr algn="r">
              <a:defRPr/>
            </a:lvl1pPr>
          </a:lstStyle>
          <a:p>
            <a:fld id="{6322CCBF-2AB4-44F6-8783-2733CD264445}" type="datetime4">
              <a:rPr lang="en-US" smtClean="0"/>
              <a:t>September 14, 2023</a:t>
            </a:fld>
            <a:endParaRPr lang="en-US"/>
          </a:p>
        </p:txBody>
      </p:sp>
      <p:sp>
        <p:nvSpPr>
          <p:cNvPr id="8" name="מציין מיקום של כותרת תחתונה 7"/>
          <p:cNvSpPr>
            <a:spLocks noGrp="1"/>
          </p:cNvSpPr>
          <p:nvPr>
            <p:ph type="ftr" sz="quarter" idx="11"/>
          </p:nvPr>
        </p:nvSpPr>
        <p:spPr/>
        <p:txBody>
          <a:bodyPr/>
          <a:lstStyle>
            <a:lvl1pPr algn="ctr">
              <a:defRPr/>
            </a:lvl1pPr>
          </a:lstStyle>
          <a:p>
            <a:r>
              <a:rPr lang="en-US"/>
              <a:t>Object oriented programming and design</a:t>
            </a:r>
          </a:p>
        </p:txBody>
      </p:sp>
      <p:sp>
        <p:nvSpPr>
          <p:cNvPr id="9" name="מציין מיקום של מספר שקופית 8"/>
          <p:cNvSpPr>
            <a:spLocks noGrp="1"/>
          </p:cNvSpPr>
          <p:nvPr>
            <p:ph type="sldNum" sz="quarter" idx="12"/>
          </p:nvPr>
        </p:nvSpPr>
        <p:spPr/>
        <p:txBody>
          <a:bodyPr/>
          <a:lstStyle/>
          <a:p>
            <a:fld id="{EA7C8D44-3667-46F6-9772-CC52308E2A7F}" type="slidenum">
              <a:rPr kumimoji="0" lang="en-US" smtClean="0"/>
              <a:pPr eaLnBrk="1" latinLnBrk="0" hangingPunct="1"/>
              <a:t>‹#›</a:t>
            </a:fld>
            <a:endParaRPr kumimoji="0" lang="en-US"/>
          </a:p>
        </p:txBody>
      </p:sp>
      <p:sp>
        <p:nvSpPr>
          <p:cNvPr id="11" name="מציין מיקום תוכן 10"/>
          <p:cNvSpPr>
            <a:spLocks noGrp="1"/>
          </p:cNvSpPr>
          <p:nvPr>
            <p:ph sz="quarter" idx="2"/>
          </p:nvPr>
        </p:nvSpPr>
        <p:spPr>
          <a:xfrm>
            <a:off x="457200" y="2133600"/>
            <a:ext cx="4038600" cy="4038600"/>
          </a:xfrm>
        </p:spPr>
        <p:txBody>
          <a:bodyPr/>
          <a:lstStyle/>
          <a:p>
            <a:pPr lvl="0" eaLnBrk="1" latinLnBrk="0" hangingPunct="1"/>
            <a:r>
              <a:rPr lang="he-IL"/>
              <a:t>לחץ כדי לערוך סגנונות טקסט של תבנית בסיס</a:t>
            </a:r>
          </a:p>
          <a:p>
            <a:pPr lvl="1" eaLnBrk="1" latinLnBrk="0" hangingPunct="1"/>
            <a:r>
              <a:rPr lang="he-IL"/>
              <a:t>רמה שנייה</a:t>
            </a:r>
          </a:p>
          <a:p>
            <a:pPr lvl="2" eaLnBrk="1" latinLnBrk="0" hangingPunct="1"/>
            <a:r>
              <a:rPr lang="he-IL"/>
              <a:t>רמה שלישית</a:t>
            </a:r>
          </a:p>
          <a:p>
            <a:pPr lvl="3" eaLnBrk="1" latinLnBrk="0" hangingPunct="1"/>
            <a:r>
              <a:rPr lang="he-IL"/>
              <a:t>רמה רביעית</a:t>
            </a:r>
          </a:p>
          <a:p>
            <a:pPr lvl="4" eaLnBrk="1" latinLnBrk="0" hangingPunct="1"/>
            <a:r>
              <a:rPr lang="he-IL"/>
              <a:t>רמה חמישית</a:t>
            </a:r>
            <a:endParaRPr kumimoji="0" lang="en-US"/>
          </a:p>
        </p:txBody>
      </p:sp>
      <p:sp>
        <p:nvSpPr>
          <p:cNvPr id="13" name="מציין מיקום תוכן 12"/>
          <p:cNvSpPr>
            <a:spLocks noGrp="1"/>
          </p:cNvSpPr>
          <p:nvPr>
            <p:ph sz="quarter" idx="4"/>
          </p:nvPr>
        </p:nvSpPr>
        <p:spPr>
          <a:xfrm>
            <a:off x="4648200" y="2133600"/>
            <a:ext cx="4038600" cy="4038600"/>
          </a:xfrm>
        </p:spPr>
        <p:txBody>
          <a:bodyPr/>
          <a:lstStyle/>
          <a:p>
            <a:pPr lvl="0" eaLnBrk="1" latinLnBrk="0" hangingPunct="1"/>
            <a:r>
              <a:rPr lang="he-IL"/>
              <a:t>לחץ כדי לערוך סגנונות טקסט של תבנית בסיס</a:t>
            </a:r>
          </a:p>
          <a:p>
            <a:pPr lvl="1" eaLnBrk="1" latinLnBrk="0" hangingPunct="1"/>
            <a:r>
              <a:rPr lang="he-IL"/>
              <a:t>רמה שנייה</a:t>
            </a:r>
          </a:p>
          <a:p>
            <a:pPr lvl="2" eaLnBrk="1" latinLnBrk="0" hangingPunct="1"/>
            <a:r>
              <a:rPr lang="he-IL"/>
              <a:t>רמה שלישית</a:t>
            </a:r>
          </a:p>
          <a:p>
            <a:pPr lvl="3" eaLnBrk="1" latinLnBrk="0" hangingPunct="1"/>
            <a:r>
              <a:rPr lang="he-IL"/>
              <a:t>רמה רביעית</a:t>
            </a:r>
          </a:p>
          <a:p>
            <a:pPr lvl="4" eaLnBrk="1" latinLnBrk="0" hangingPunct="1"/>
            <a:r>
              <a:rPr lang="he-IL"/>
              <a:t>רמה חמישית</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רק תת-כותרת במרכז">
    <p:spTree>
      <p:nvGrpSpPr>
        <p:cNvPr id="1" name=""/>
        <p:cNvGrpSpPr/>
        <p:nvPr/>
      </p:nvGrpSpPr>
      <p:grpSpPr>
        <a:xfrm>
          <a:off x="0" y="0"/>
          <a:ext cx="0" cy="0"/>
          <a:chOff x="0" y="0"/>
          <a:chExt cx="0" cy="0"/>
        </a:xfrm>
      </p:grpSpPr>
      <p:sp>
        <p:nvSpPr>
          <p:cNvPr id="2" name="מציין מיקום של תאריך 1"/>
          <p:cNvSpPr>
            <a:spLocks noGrp="1"/>
          </p:cNvSpPr>
          <p:nvPr>
            <p:ph type="dt" sz="half" idx="10"/>
          </p:nvPr>
        </p:nvSpPr>
        <p:spPr/>
        <p:txBody>
          <a:bodyPr/>
          <a:lstStyle/>
          <a:p>
            <a:pPr eaLnBrk="1" latinLnBrk="0" hangingPunct="1"/>
            <a:fld id="{A6BA71F1-7FAC-4209-A7EF-D2C707EADCCF}" type="datetime4">
              <a:rPr lang="en-US" smtClean="0"/>
              <a:t>September 14, 2023</a:t>
            </a:fld>
            <a:endParaRPr lang="en-US"/>
          </a:p>
        </p:txBody>
      </p:sp>
      <p:sp>
        <p:nvSpPr>
          <p:cNvPr id="3" name="מציין מיקום של כותרת תחתונה 2"/>
          <p:cNvSpPr>
            <a:spLocks noGrp="1"/>
          </p:cNvSpPr>
          <p:nvPr>
            <p:ph type="ftr" sz="quarter" idx="11"/>
          </p:nvPr>
        </p:nvSpPr>
        <p:spPr/>
        <p:txBody>
          <a:bodyPr/>
          <a:lstStyle/>
          <a:p>
            <a:r>
              <a:rPr kumimoji="0" lang="en-US"/>
              <a:t>Object oriented programming and design</a:t>
            </a:r>
          </a:p>
        </p:txBody>
      </p:sp>
      <p:sp>
        <p:nvSpPr>
          <p:cNvPr id="4" name="מציין מיקום של מספר שקופית 3"/>
          <p:cNvSpPr>
            <a:spLocks noGrp="1"/>
          </p:cNvSpPr>
          <p:nvPr>
            <p:ph type="sldNum" sz="quarter" idx="12"/>
          </p:nvPr>
        </p:nvSpPr>
        <p:spPr/>
        <p:txBody>
          <a:bodyPr/>
          <a:lstStyle/>
          <a:p>
            <a:fld id="{EA7C8D44-3667-46F6-9772-CC52308E2A7F}" type="slidenum">
              <a:rPr kumimoji="0" lang="en-US" smtClean="0"/>
              <a:pPr eaLnBrk="1" latinLnBrk="0" hangingPunct="1"/>
              <a:t>‹#›</a:t>
            </a:fld>
            <a:endParaRPr kumimoji="0" lang="en-US"/>
          </a:p>
        </p:txBody>
      </p:sp>
      <p:sp>
        <p:nvSpPr>
          <p:cNvPr id="5" name="מחבר ישר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משולש שווה שוקיים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כותרת 1"/>
          <p:cNvSpPr>
            <a:spLocks noGrp="1"/>
          </p:cNvSpPr>
          <p:nvPr>
            <p:ph type="title"/>
          </p:nvPr>
        </p:nvSpPr>
        <p:spPr>
          <a:xfrm>
            <a:off x="457200" y="2586608"/>
            <a:ext cx="8229600" cy="914400"/>
          </a:xfrm>
          <a:solidFill>
            <a:schemeClr val="bg1">
              <a:lumMod val="95000"/>
            </a:schemeClr>
          </a:solidFill>
          <a:ln w="28575">
            <a:solidFill>
              <a:schemeClr val="tx1"/>
            </a:solidFill>
          </a:ln>
          <a:effectLst>
            <a:glow rad="228600">
              <a:schemeClr val="accent5">
                <a:satMod val="175000"/>
                <a:alpha val="40000"/>
              </a:schemeClr>
            </a:glow>
          </a:effectLst>
        </p:spPr>
        <p:txBody>
          <a:bodyPr anchor="ctr"/>
          <a:lstStyle>
            <a:lvl1pPr algn="ctr">
              <a:defRPr b="1"/>
            </a:lvl1pPr>
          </a:lstStyle>
          <a:p>
            <a:r>
              <a:rPr kumimoji="0" lang="he-IL"/>
              <a:t>לחץ כדי לערוך סגנון כותרת של תבנית בסיס</a:t>
            </a:r>
            <a:endParaRPr kumimoji="0" lang="en-US" dirty="0"/>
          </a:p>
        </p:txBody>
      </p:sp>
      <p:pic>
        <p:nvPicPr>
          <p:cNvPr id="8" name="תמונה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0" y="8389"/>
            <a:ext cx="1113676" cy="530939"/>
          </a:xfrm>
          <a:prstGeom prst="rect">
            <a:avLst/>
          </a:prstGeom>
        </p:spPr>
      </p:pic>
      <p:sp>
        <p:nvSpPr>
          <p:cNvPr id="9" name="TextBox 8"/>
          <p:cNvSpPr txBox="1"/>
          <p:nvPr/>
        </p:nvSpPr>
        <p:spPr>
          <a:xfrm>
            <a:off x="8582254" y="9755"/>
            <a:ext cx="553357" cy="307777"/>
          </a:xfrm>
          <a:prstGeom prst="rect">
            <a:avLst/>
          </a:prstGeom>
          <a:noFill/>
        </p:spPr>
        <p:txBody>
          <a:bodyPr wrap="none" rtlCol="0">
            <a:spAutoFit/>
          </a:bodyPr>
          <a:lstStyle/>
          <a:p>
            <a:pPr rtl="0"/>
            <a:endParaRPr lang="en-US" sz="1400" b="1" dirty="0">
              <a:solidFill>
                <a:srgbClr val="0070C0"/>
              </a:solidFill>
              <a:latin typeface="David" panose="020E0502060401010101" pitchFamily="34" charset="-79"/>
              <a:cs typeface="David" panose="020E0502060401010101" pitchFamily="34" charset="-79"/>
            </a:endParaRPr>
          </a:p>
        </p:txBody>
      </p:sp>
      <p:pic>
        <p:nvPicPr>
          <p:cNvPr id="10" name="תמונה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940" y="8389"/>
            <a:ext cx="1113676" cy="530939"/>
          </a:xfrm>
          <a:prstGeom prst="rect">
            <a:avLst/>
          </a:prstGeom>
        </p:spPr>
      </p:pic>
      <p:sp>
        <p:nvSpPr>
          <p:cNvPr id="11" name="TextBox 10"/>
          <p:cNvSpPr txBox="1"/>
          <p:nvPr userDrawn="1"/>
        </p:nvSpPr>
        <p:spPr>
          <a:xfrm>
            <a:off x="8582254" y="9755"/>
            <a:ext cx="553357" cy="307777"/>
          </a:xfrm>
          <a:prstGeom prst="rect">
            <a:avLst/>
          </a:prstGeom>
          <a:noFill/>
        </p:spPr>
        <p:txBody>
          <a:bodyPr wrap="none" rtlCol="0">
            <a:spAutoFit/>
          </a:bodyPr>
          <a:lstStyle/>
          <a:p>
            <a:pPr rtl="0"/>
            <a:endParaRPr lang="en-US" sz="1400" b="1" dirty="0">
              <a:solidFill>
                <a:srgbClr val="0070C0"/>
              </a:solidFill>
              <a:latin typeface="David" panose="020E0502060401010101" pitchFamily="34" charset="-79"/>
              <a:cs typeface="David" panose="020E0502060401010101" pitchFamily="34" charset="-79"/>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ריק">
    <p:spTree>
      <p:nvGrpSpPr>
        <p:cNvPr id="1" name=""/>
        <p:cNvGrpSpPr/>
        <p:nvPr/>
      </p:nvGrpSpPr>
      <p:grpSpPr>
        <a:xfrm>
          <a:off x="0" y="0"/>
          <a:ext cx="0" cy="0"/>
          <a:chOff x="0" y="0"/>
          <a:chExt cx="0" cy="0"/>
        </a:xfrm>
      </p:grpSpPr>
      <p:sp>
        <p:nvSpPr>
          <p:cNvPr id="2" name="מציין מיקום של תאריך 1"/>
          <p:cNvSpPr>
            <a:spLocks noGrp="1"/>
          </p:cNvSpPr>
          <p:nvPr>
            <p:ph type="dt" sz="half" idx="10"/>
          </p:nvPr>
        </p:nvSpPr>
        <p:spPr/>
        <p:txBody>
          <a:bodyPr/>
          <a:lstStyle/>
          <a:p>
            <a:pPr eaLnBrk="1" latinLnBrk="0" hangingPunct="1"/>
            <a:fld id="{9EFACDCC-C094-49A8-8CFF-51BDC750265E}" type="datetime4">
              <a:rPr lang="en-US" smtClean="0"/>
              <a:t>September 14, 2023</a:t>
            </a:fld>
            <a:endParaRPr lang="en-US"/>
          </a:p>
        </p:txBody>
      </p:sp>
      <p:sp>
        <p:nvSpPr>
          <p:cNvPr id="3" name="מציין מיקום של כותרת תחתונה 2"/>
          <p:cNvSpPr>
            <a:spLocks noGrp="1"/>
          </p:cNvSpPr>
          <p:nvPr>
            <p:ph type="ftr" sz="quarter" idx="11"/>
          </p:nvPr>
        </p:nvSpPr>
        <p:spPr/>
        <p:txBody>
          <a:bodyPr/>
          <a:lstStyle/>
          <a:p>
            <a:r>
              <a:rPr kumimoji="0" lang="en-US"/>
              <a:t>Object oriented programming and design</a:t>
            </a:r>
          </a:p>
        </p:txBody>
      </p:sp>
      <p:sp>
        <p:nvSpPr>
          <p:cNvPr id="4" name="מציין מיקום של מספר שקופית 3"/>
          <p:cNvSpPr>
            <a:spLocks noGrp="1"/>
          </p:cNvSpPr>
          <p:nvPr>
            <p:ph type="sldNum" sz="quarter" idx="12"/>
          </p:nvPr>
        </p:nvSpPr>
        <p:spPr/>
        <p:txBody>
          <a:bodyPr/>
          <a:lstStyle/>
          <a:p>
            <a:fld id="{EA7C8D44-3667-46F6-9772-CC52308E2A7F}" type="slidenum">
              <a:rPr kumimoji="0" lang="en-US" smtClean="0"/>
              <a:pPr eaLnBrk="1" latinLnBrk="0" hangingPunct="1"/>
              <a:t>‹#›</a:t>
            </a:fld>
            <a:endParaRPr kumimoji="0" lang="en-US"/>
          </a:p>
        </p:txBody>
      </p:sp>
      <p:sp>
        <p:nvSpPr>
          <p:cNvPr id="5" name="מחבר ישר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משולש שווה שוקיים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pic>
        <p:nvPicPr>
          <p:cNvPr id="7" name="תמונה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0" y="8389"/>
            <a:ext cx="1113676" cy="530939"/>
          </a:xfrm>
          <a:prstGeom prst="rect">
            <a:avLst/>
          </a:prstGeom>
        </p:spPr>
      </p:pic>
      <p:sp>
        <p:nvSpPr>
          <p:cNvPr id="8" name="TextBox 7"/>
          <p:cNvSpPr txBox="1"/>
          <p:nvPr/>
        </p:nvSpPr>
        <p:spPr>
          <a:xfrm>
            <a:off x="8582254" y="9755"/>
            <a:ext cx="553357" cy="307777"/>
          </a:xfrm>
          <a:prstGeom prst="rect">
            <a:avLst/>
          </a:prstGeom>
          <a:noFill/>
        </p:spPr>
        <p:txBody>
          <a:bodyPr wrap="none" rtlCol="0">
            <a:spAutoFit/>
          </a:bodyPr>
          <a:lstStyle/>
          <a:p>
            <a:pPr rtl="0"/>
            <a:endParaRPr lang="en-US" sz="1400" b="1" dirty="0">
              <a:solidFill>
                <a:srgbClr val="0070C0"/>
              </a:solidFill>
              <a:latin typeface="David" panose="020E0502060401010101" pitchFamily="34" charset="-79"/>
              <a:cs typeface="David" panose="020E0502060401010101" pitchFamily="34" charset="-79"/>
            </a:endParaRPr>
          </a:p>
        </p:txBody>
      </p:sp>
      <p:pic>
        <p:nvPicPr>
          <p:cNvPr id="9" name="תמונה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940" y="8389"/>
            <a:ext cx="1113676" cy="530939"/>
          </a:xfrm>
          <a:prstGeom prst="rect">
            <a:avLst/>
          </a:prstGeom>
        </p:spPr>
      </p:pic>
      <p:sp>
        <p:nvSpPr>
          <p:cNvPr id="10" name="TextBox 9"/>
          <p:cNvSpPr txBox="1"/>
          <p:nvPr userDrawn="1"/>
        </p:nvSpPr>
        <p:spPr>
          <a:xfrm>
            <a:off x="8582254" y="9755"/>
            <a:ext cx="553357" cy="307777"/>
          </a:xfrm>
          <a:prstGeom prst="rect">
            <a:avLst/>
          </a:prstGeom>
          <a:noFill/>
        </p:spPr>
        <p:txBody>
          <a:bodyPr wrap="none" rtlCol="0">
            <a:spAutoFit/>
          </a:bodyPr>
          <a:lstStyle/>
          <a:p>
            <a:pPr rtl="0"/>
            <a:endParaRPr lang="en-US" sz="1400" b="1" dirty="0">
              <a:solidFill>
                <a:srgbClr val="0070C0"/>
              </a:solidFill>
              <a:latin typeface="David" panose="020E0502060401010101" pitchFamily="34" charset="-79"/>
              <a:cs typeface="David" panose="020E0502060401010101" pitchFamily="34" charset="-79"/>
            </a:endParaRPr>
          </a:p>
        </p:txBody>
      </p:sp>
    </p:spTree>
    <p:extLst>
      <p:ext uri="{BB962C8B-B14F-4D97-AF65-F5344CB8AC3E}">
        <p14:creationId xmlns:p14="http://schemas.microsoft.com/office/powerpoint/2010/main" val="26372525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he-IL"/>
              <a:t>לחץ כדי לערוך סגנון כותרת של תבנית בסיס</a:t>
            </a:r>
            <a:endParaRPr kumimoji="0" lang="en-US"/>
          </a:p>
        </p:txBody>
      </p:sp>
      <p:sp>
        <p:nvSpPr>
          <p:cNvPr id="3" name="מציין מיקום טקסט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he-IL"/>
              <a:t>לחץ כדי לערוך סגנונות טקסט של תבנית בסיס</a:t>
            </a:r>
          </a:p>
        </p:txBody>
      </p:sp>
      <p:sp>
        <p:nvSpPr>
          <p:cNvPr id="5" name="מציין מיקום של תאריך 4"/>
          <p:cNvSpPr>
            <a:spLocks noGrp="1"/>
          </p:cNvSpPr>
          <p:nvPr>
            <p:ph type="dt" sz="half" idx="10"/>
          </p:nvPr>
        </p:nvSpPr>
        <p:spPr/>
        <p:txBody>
          <a:bodyPr/>
          <a:lstStyle/>
          <a:p>
            <a:pPr eaLnBrk="1" latinLnBrk="0" hangingPunct="1"/>
            <a:fld id="{5C698D7C-46E5-4B2A-A2D0-B0587BE16501}" type="datetime4">
              <a:rPr lang="en-US" smtClean="0"/>
              <a:t>September 14, 2023</a:t>
            </a:fld>
            <a:endParaRPr lang="en-US"/>
          </a:p>
        </p:txBody>
      </p:sp>
      <p:sp>
        <p:nvSpPr>
          <p:cNvPr id="6" name="מציין מיקום של כותרת תחתונה 5"/>
          <p:cNvSpPr>
            <a:spLocks noGrp="1"/>
          </p:cNvSpPr>
          <p:nvPr>
            <p:ph type="ftr" sz="quarter" idx="11"/>
          </p:nvPr>
        </p:nvSpPr>
        <p:spPr/>
        <p:txBody>
          <a:bodyPr/>
          <a:lstStyle/>
          <a:p>
            <a:r>
              <a:rPr kumimoji="0" lang="en-US"/>
              <a:t>Object oriented programming and design</a:t>
            </a:r>
          </a:p>
        </p:txBody>
      </p:sp>
      <p:sp>
        <p:nvSpPr>
          <p:cNvPr id="7" name="מציין מיקום של מספר שקופית 6"/>
          <p:cNvSpPr>
            <a:spLocks noGrp="1"/>
          </p:cNvSpPr>
          <p:nvPr>
            <p:ph type="sldNum" sz="quarter" idx="12"/>
          </p:nvPr>
        </p:nvSpPr>
        <p:spPr/>
        <p:txBody>
          <a:bodyPr/>
          <a:lstStyle/>
          <a:p>
            <a:fld id="{EA7C8D44-3667-46F6-9772-CC52308E2A7F}" type="slidenum">
              <a:rPr kumimoji="0" lang="en-US" smtClean="0"/>
              <a:pPr eaLnBrk="1" latinLnBrk="0" hangingPunct="1"/>
              <a:t>‹#›</a:t>
            </a:fld>
            <a:endParaRPr kumimoji="0" lang="en-US"/>
          </a:p>
        </p:txBody>
      </p:sp>
      <p:sp>
        <p:nvSpPr>
          <p:cNvPr id="8" name="מחבר ישר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מחבר ישר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משולש שווה שוקיים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מציין מיקום תוכן 11"/>
          <p:cNvSpPr>
            <a:spLocks noGrp="1"/>
          </p:cNvSpPr>
          <p:nvPr>
            <p:ph sz="quarter" idx="1"/>
          </p:nvPr>
        </p:nvSpPr>
        <p:spPr>
          <a:xfrm>
            <a:off x="304800" y="304800"/>
            <a:ext cx="5715000" cy="5715000"/>
          </a:xfrm>
        </p:spPr>
        <p:txBody>
          <a:bodyPr/>
          <a:lstStyle/>
          <a:p>
            <a:pPr lvl="0" eaLnBrk="1" latinLnBrk="0" hangingPunct="1"/>
            <a:r>
              <a:rPr lang="he-IL"/>
              <a:t>לחץ כדי לערוך סגנונות טקסט של תבנית בסיס</a:t>
            </a:r>
          </a:p>
          <a:p>
            <a:pPr lvl="1" eaLnBrk="1" latinLnBrk="0" hangingPunct="1"/>
            <a:r>
              <a:rPr lang="he-IL"/>
              <a:t>רמה שנייה</a:t>
            </a:r>
          </a:p>
          <a:p>
            <a:pPr lvl="2" eaLnBrk="1" latinLnBrk="0" hangingPunct="1"/>
            <a:r>
              <a:rPr lang="he-IL"/>
              <a:t>רמה שלישית</a:t>
            </a:r>
          </a:p>
          <a:p>
            <a:pPr lvl="3" eaLnBrk="1" latinLnBrk="0" hangingPunct="1"/>
            <a:r>
              <a:rPr lang="he-IL"/>
              <a:t>רמה רביעית</a:t>
            </a:r>
          </a:p>
          <a:p>
            <a:pPr lvl="4" eaLnBrk="1" latinLnBrk="0" hangingPunct="1"/>
            <a:r>
              <a:rPr lang="he-IL"/>
              <a:t>רמה חמישית</a:t>
            </a:r>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מציין מיקום של כותרת 21"/>
          <p:cNvSpPr>
            <a:spLocks noGrp="1"/>
          </p:cNvSpPr>
          <p:nvPr>
            <p:ph type="title"/>
          </p:nvPr>
        </p:nvSpPr>
        <p:spPr>
          <a:xfrm>
            <a:off x="457200" y="152400"/>
            <a:ext cx="8229600" cy="990600"/>
          </a:xfrm>
          <a:prstGeom prst="rect">
            <a:avLst/>
          </a:prstGeom>
        </p:spPr>
        <p:txBody>
          <a:bodyPr vert="horz" anchor="b" anchorCtr="0">
            <a:normAutofit/>
          </a:bodyPr>
          <a:lstStyle/>
          <a:p>
            <a:r>
              <a:rPr kumimoji="0" lang="he-IL"/>
              <a:t>לחץ כדי לערוך סגנון כותרת של תבנית בסיס</a:t>
            </a:r>
            <a:endParaRPr kumimoji="0" lang="en-US"/>
          </a:p>
        </p:txBody>
      </p:sp>
      <p:sp>
        <p:nvSpPr>
          <p:cNvPr id="13" name="מציין מיקום טקסט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he-IL" dirty="0"/>
              <a:t>לחץ כדי לערוך סגנונות טקסט של תבנית בסיס</a:t>
            </a:r>
          </a:p>
          <a:p>
            <a:pPr lvl="1" eaLnBrk="1" latinLnBrk="0" hangingPunct="1"/>
            <a:r>
              <a:rPr kumimoji="0" lang="he-IL" dirty="0"/>
              <a:t>רמה שנייה</a:t>
            </a:r>
          </a:p>
          <a:p>
            <a:pPr lvl="2" eaLnBrk="1" latinLnBrk="0" hangingPunct="1"/>
            <a:r>
              <a:rPr kumimoji="0" lang="he-IL" dirty="0"/>
              <a:t>רמה שלישית</a:t>
            </a:r>
          </a:p>
          <a:p>
            <a:pPr lvl="3" eaLnBrk="1" latinLnBrk="0" hangingPunct="1"/>
            <a:r>
              <a:rPr kumimoji="0" lang="he-IL" dirty="0"/>
              <a:t>רמה רביעית</a:t>
            </a:r>
          </a:p>
          <a:p>
            <a:pPr lvl="4" eaLnBrk="1" latinLnBrk="0" hangingPunct="1"/>
            <a:r>
              <a:rPr kumimoji="0" lang="he-IL" dirty="0"/>
              <a:t>רמה חמישית</a:t>
            </a:r>
            <a:endParaRPr kumimoji="0" lang="en-US" dirty="0"/>
          </a:p>
        </p:txBody>
      </p:sp>
      <p:sp>
        <p:nvSpPr>
          <p:cNvPr id="14" name="מציין מיקום של תאריך 13"/>
          <p:cNvSpPr>
            <a:spLocks noGrp="1"/>
          </p:cNvSpPr>
          <p:nvPr>
            <p:ph type="dt" sz="half" idx="2"/>
          </p:nvPr>
        </p:nvSpPr>
        <p:spPr>
          <a:xfrm>
            <a:off x="6400800" y="6356350"/>
            <a:ext cx="2289048" cy="365760"/>
          </a:xfrm>
          <a:prstGeom prst="rect">
            <a:avLst/>
          </a:prstGeom>
        </p:spPr>
        <p:txBody>
          <a:bodyPr vert="horz"/>
          <a:lstStyle>
            <a:lvl1pPr algn="r" eaLnBrk="1" latinLnBrk="0" hangingPunct="1">
              <a:defRPr kumimoji="0" sz="1400">
                <a:solidFill>
                  <a:schemeClr val="tx2"/>
                </a:solidFill>
              </a:defRPr>
            </a:lvl1pPr>
          </a:lstStyle>
          <a:p>
            <a:fld id="{D98F88A3-C8CB-4FC6-9EDC-46BB22BCBB7D}" type="datetime4">
              <a:rPr lang="en-US" smtClean="0"/>
              <a:t>September 14, 2023</a:t>
            </a:fld>
            <a:endParaRPr lang="en-US" dirty="0"/>
          </a:p>
        </p:txBody>
      </p:sp>
      <p:sp>
        <p:nvSpPr>
          <p:cNvPr id="3" name="מציין מיקום של כותרת תחתונה 2"/>
          <p:cNvSpPr>
            <a:spLocks noGrp="1"/>
          </p:cNvSpPr>
          <p:nvPr>
            <p:ph type="ftr" sz="quarter" idx="3"/>
          </p:nvPr>
        </p:nvSpPr>
        <p:spPr>
          <a:xfrm>
            <a:off x="2898648" y="6356350"/>
            <a:ext cx="3505200" cy="365760"/>
          </a:xfrm>
          <a:prstGeom prst="rect">
            <a:avLst/>
          </a:prstGeom>
        </p:spPr>
        <p:txBody>
          <a:bodyPr vert="horz"/>
          <a:lstStyle>
            <a:lvl1pPr algn="ctr" eaLnBrk="1" latinLnBrk="0" hangingPunct="1">
              <a:defRPr kumimoji="0" sz="1400">
                <a:solidFill>
                  <a:schemeClr val="tx2"/>
                </a:solidFill>
              </a:defRPr>
            </a:lvl1pPr>
          </a:lstStyle>
          <a:p>
            <a:r>
              <a:rPr lang="en-US"/>
              <a:t>Object oriented programming and design</a:t>
            </a:r>
            <a:endParaRPr lang="en-US" dirty="0"/>
          </a:p>
        </p:txBody>
      </p:sp>
      <p:sp>
        <p:nvSpPr>
          <p:cNvPr id="23" name="מציין מיקום של מספר שקופית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pPr algn="l" eaLnBrk="1" latinLnBrk="0" hangingPunct="1"/>
            <a:fld id="{EA7C8D44-3667-46F6-9772-CC52308E2A7F}" type="slidenum">
              <a:rPr kumimoji="0" lang="en-US" smtClean="0"/>
              <a:pPr algn="l" eaLnBrk="1" latinLnBrk="0" hangingPunct="1"/>
              <a:t>‹#›</a:t>
            </a:fld>
            <a:endParaRPr kumimoji="0" lang="en-US" sz="1600" dirty="0">
              <a:solidFill>
                <a:schemeClr val="tx2"/>
              </a:solidFill>
            </a:endParaRPr>
          </a:p>
        </p:txBody>
      </p:sp>
      <p:sp>
        <p:nvSpPr>
          <p:cNvPr id="28" name="מחבר ישר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מחבר ישר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משולש שווה שוקיים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pic>
        <p:nvPicPr>
          <p:cNvPr id="11" name="תמונה 10"/>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940" y="8389"/>
            <a:ext cx="1113676" cy="530939"/>
          </a:xfrm>
          <a:prstGeom prst="rect">
            <a:avLst/>
          </a:prstGeom>
        </p:spPr>
      </p:pic>
      <p:sp>
        <p:nvSpPr>
          <p:cNvPr id="2" name="TextBox 1"/>
          <p:cNvSpPr txBox="1"/>
          <p:nvPr/>
        </p:nvSpPr>
        <p:spPr>
          <a:xfrm>
            <a:off x="8582254" y="9755"/>
            <a:ext cx="553357" cy="307777"/>
          </a:xfrm>
          <a:prstGeom prst="rect">
            <a:avLst/>
          </a:prstGeom>
          <a:noFill/>
        </p:spPr>
        <p:txBody>
          <a:bodyPr wrap="none" rtlCol="0">
            <a:spAutoFit/>
          </a:bodyPr>
          <a:lstStyle/>
          <a:p>
            <a:pPr rtl="0"/>
            <a:endParaRPr lang="en-US" sz="1400" b="1" dirty="0">
              <a:solidFill>
                <a:srgbClr val="0070C0"/>
              </a:solidFill>
              <a:latin typeface="David" panose="020E0502060401010101" pitchFamily="34" charset="-79"/>
              <a:cs typeface="David" panose="020E0502060401010101" pitchFamily="34" charset="-79"/>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hdr="0"/>
  <p:txStyles>
    <p:titleStyle>
      <a:lvl1pPr algn="r" rtl="1" eaLnBrk="1" latinLnBrk="0" hangingPunct="1">
        <a:spcBef>
          <a:spcPct val="0"/>
        </a:spcBef>
        <a:buNone/>
        <a:defRPr kumimoji="0" sz="3200" kern="1200">
          <a:solidFill>
            <a:schemeClr val="tx2"/>
          </a:solidFill>
          <a:latin typeface="+mj-lt"/>
          <a:ea typeface="+mj-ea"/>
          <a:cs typeface="+mj-cs"/>
        </a:defRPr>
      </a:lvl1pPr>
    </p:titleStyle>
    <p:bodyStyle>
      <a:lvl1pPr marL="274320" indent="-274320" algn="r" rtl="1" eaLnBrk="1" latinLnBrk="0" hangingPunct="1">
        <a:spcBef>
          <a:spcPts val="600"/>
        </a:spcBef>
        <a:spcAft>
          <a:spcPts val="2400"/>
        </a:spcAft>
        <a:buClr>
          <a:schemeClr val="accent1"/>
        </a:buClr>
        <a:buSzPct val="76000"/>
        <a:buFont typeface="Wingdings 3"/>
        <a:buChar char=""/>
        <a:defRPr kumimoji="0" sz="2600" kern="1200">
          <a:solidFill>
            <a:srgbClr val="002060"/>
          </a:solidFill>
          <a:latin typeface="+mn-lt"/>
          <a:ea typeface="+mn-ea"/>
          <a:cs typeface="+mn-cs"/>
        </a:defRPr>
      </a:lvl1pPr>
      <a:lvl2pPr marL="548640" indent="-274320" algn="r" rtl="1"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r" rtl="1"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r" rtl="1"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r" rtl="1"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customXml" Target="../ink/ink1.xml"/><Relationship Id="rId7" Type="http://schemas.openxmlformats.org/officeDocument/2006/relationships/customXml" Target="../ink/ink2.xml"/><Relationship Id="rId2" Type="http://schemas.openxmlformats.org/officeDocument/2006/relationships/image" Target="../media/image5.emf"/><Relationship Id="rId1" Type="http://schemas.openxmlformats.org/officeDocument/2006/relationships/slideLayout" Target="../slideLayouts/slideLayout2.xml"/><Relationship Id="rId6" Type="http://schemas.openxmlformats.org/officeDocument/2006/relationships/image" Target="../media/image6.png"/><Relationship Id="rId10" Type="http://schemas.openxmlformats.org/officeDocument/2006/relationships/image" Target="../media/image8.png"/><Relationship Id="rId9" Type="http://schemas.openxmlformats.org/officeDocument/2006/relationships/customXml" Target="../ink/ink3.xml"/></Relationships>
</file>

<file path=ppt/slides/_rels/slide2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emf"/></Relationships>
</file>

<file path=ppt/slides/_rels/slide2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a:xfrm>
            <a:off x="1219200" y="3717032"/>
            <a:ext cx="6953200" cy="1159768"/>
          </a:xfrm>
        </p:spPr>
        <p:txBody>
          <a:bodyPr anchor="ctr">
            <a:noAutofit/>
          </a:bodyPr>
          <a:lstStyle/>
          <a:p>
            <a:pPr algn="ctr" rtl="0"/>
            <a:r>
              <a:rPr lang="en-US" sz="2800" b="1" dirty="0"/>
              <a:t>Object Oriented Programming and Design for Engineering</a:t>
            </a:r>
            <a:br>
              <a:rPr sz="2800" dirty="0"/>
            </a:br>
            <a:r>
              <a:rPr lang="en-US" sz="2800" b="1" dirty="0"/>
              <a:t>Course </a:t>
            </a:r>
            <a:r>
              <a:rPr lang="en-US" sz="2800" b="1"/>
              <a:t>No.:  157109</a:t>
            </a:r>
            <a:r>
              <a:rPr lang="en-US" sz="2800"/>
              <a:t> </a:t>
            </a:r>
            <a:endParaRPr lang="en-US" sz="2800" dirty="0"/>
          </a:p>
        </p:txBody>
      </p:sp>
      <p:sp>
        <p:nvSpPr>
          <p:cNvPr id="3" name="כותרת משנה 2"/>
          <p:cNvSpPr>
            <a:spLocks noGrp="1"/>
          </p:cNvSpPr>
          <p:nvPr>
            <p:ph type="subTitle" idx="1"/>
          </p:nvPr>
        </p:nvSpPr>
        <p:spPr>
          <a:xfrm>
            <a:off x="1219200" y="5124450"/>
            <a:ext cx="6953200" cy="533400"/>
          </a:xfrm>
        </p:spPr>
        <p:txBody>
          <a:bodyPr>
            <a:normAutofit/>
          </a:bodyPr>
          <a:lstStyle/>
          <a:p>
            <a:pPr algn="l" rtl="0"/>
            <a:r>
              <a:rPr lang="en-US" b="1" dirty="0"/>
              <a:t>Lab 1:</a:t>
            </a:r>
            <a:r>
              <a:rPr lang="en-US" sz="2400" b="1" dirty="0"/>
              <a:t> </a:t>
            </a:r>
            <a:r>
              <a:rPr lang="en-US" b="1" dirty="0"/>
              <a:t>Interfaces</a:t>
            </a:r>
            <a:endParaRPr lang="en-US" sz="2300" b="1" dirty="0"/>
          </a:p>
        </p:txBody>
      </p:sp>
    </p:spTree>
    <p:extLst>
      <p:ext uri="{BB962C8B-B14F-4D97-AF65-F5344CB8AC3E}">
        <p14:creationId xmlns:p14="http://schemas.microsoft.com/office/powerpoint/2010/main" val="38180137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4B01A-57E9-474B-A189-69CAB791E353}"/>
              </a:ext>
            </a:extLst>
          </p:cNvPr>
          <p:cNvSpPr>
            <a:spLocks noGrp="1"/>
          </p:cNvSpPr>
          <p:nvPr>
            <p:ph type="title"/>
          </p:nvPr>
        </p:nvSpPr>
        <p:spPr/>
        <p:txBody>
          <a:bodyPr/>
          <a:lstStyle/>
          <a:p>
            <a:r>
              <a:rPr lang="en-US" dirty="0"/>
              <a:t>Possible implementation</a:t>
            </a:r>
          </a:p>
        </p:txBody>
      </p:sp>
      <p:sp>
        <p:nvSpPr>
          <p:cNvPr id="3" name="Date Placeholder 2">
            <a:extLst>
              <a:ext uri="{FF2B5EF4-FFF2-40B4-BE49-F238E27FC236}">
                <a16:creationId xmlns:a16="http://schemas.microsoft.com/office/drawing/2014/main" id="{82251433-1B4A-469C-B05A-50EE60CC4F0C}"/>
              </a:ext>
            </a:extLst>
          </p:cNvPr>
          <p:cNvSpPr>
            <a:spLocks noGrp="1"/>
          </p:cNvSpPr>
          <p:nvPr>
            <p:ph type="dt" sz="half" idx="10"/>
          </p:nvPr>
        </p:nvSpPr>
        <p:spPr/>
        <p:txBody>
          <a:bodyPr/>
          <a:lstStyle/>
          <a:p>
            <a:fld id="{92F184C5-F038-41FD-8768-AF65284DFE64}" type="datetime4">
              <a:rPr lang="en-US" smtClean="0"/>
              <a:t>September 14, 2023</a:t>
            </a:fld>
            <a:endParaRPr lang="en-US" dirty="0"/>
          </a:p>
        </p:txBody>
      </p:sp>
      <p:sp>
        <p:nvSpPr>
          <p:cNvPr id="4" name="Footer Placeholder 3">
            <a:extLst>
              <a:ext uri="{FF2B5EF4-FFF2-40B4-BE49-F238E27FC236}">
                <a16:creationId xmlns:a16="http://schemas.microsoft.com/office/drawing/2014/main" id="{D85F6366-AF31-40FF-8174-5820C21B2E97}"/>
              </a:ext>
            </a:extLst>
          </p:cNvPr>
          <p:cNvSpPr>
            <a:spLocks noGrp="1"/>
          </p:cNvSpPr>
          <p:nvPr>
            <p:ph type="ftr" sz="quarter" idx="11"/>
          </p:nvPr>
        </p:nvSpPr>
        <p:spPr/>
        <p:txBody>
          <a:bodyPr/>
          <a:lstStyle/>
          <a:p>
            <a:r>
              <a:rPr lang="en-US"/>
              <a:t>Object oriented programming and design</a:t>
            </a:r>
          </a:p>
        </p:txBody>
      </p:sp>
      <p:sp>
        <p:nvSpPr>
          <p:cNvPr id="5" name="Slide Number Placeholder 4">
            <a:extLst>
              <a:ext uri="{FF2B5EF4-FFF2-40B4-BE49-F238E27FC236}">
                <a16:creationId xmlns:a16="http://schemas.microsoft.com/office/drawing/2014/main" id="{61FBE328-A0E6-4448-9B9D-BCF21A733D5D}"/>
              </a:ext>
            </a:extLst>
          </p:cNvPr>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10</a:t>
            </a:fld>
            <a:endParaRPr kumimoji="0" lang="en-US" dirty="0"/>
          </a:p>
        </p:txBody>
      </p:sp>
      <p:sp>
        <p:nvSpPr>
          <p:cNvPr id="7" name="מציין מיקום תוכן 5">
            <a:extLst>
              <a:ext uri="{FF2B5EF4-FFF2-40B4-BE49-F238E27FC236}">
                <a16:creationId xmlns:a16="http://schemas.microsoft.com/office/drawing/2014/main" id="{BD1FFA17-762E-495D-ADF4-74AF2262F9AD}"/>
              </a:ext>
            </a:extLst>
          </p:cNvPr>
          <p:cNvSpPr txBox="1">
            <a:spLocks/>
          </p:cNvSpPr>
          <p:nvPr/>
        </p:nvSpPr>
        <p:spPr>
          <a:xfrm>
            <a:off x="107505" y="1285937"/>
            <a:ext cx="4680520" cy="2854513"/>
          </a:xfrm>
          <a:prstGeom prst="rect">
            <a:avLst/>
          </a:prstGeom>
        </p:spPr>
        <p:txBody>
          <a:bodyPr vert="horz">
            <a:noAutofit/>
          </a:bodyPr>
          <a:lstStyle>
            <a:lvl1pPr marL="274320" indent="-274320" algn="r" rtl="1" eaLnBrk="1" latinLnBrk="0" hangingPunct="1">
              <a:lnSpc>
                <a:spcPct val="100000"/>
              </a:lnSpc>
              <a:spcBef>
                <a:spcPts val="0"/>
              </a:spcBef>
              <a:spcAft>
                <a:spcPts val="2400"/>
              </a:spcAft>
              <a:buClr>
                <a:schemeClr val="accent1"/>
              </a:buClr>
              <a:buSzPct val="76000"/>
              <a:buFont typeface="Wingdings 3"/>
              <a:buChar char=""/>
              <a:defRPr kumimoji="0" sz="2600" kern="1200">
                <a:solidFill>
                  <a:srgbClr val="002060"/>
                </a:solidFill>
                <a:latin typeface="Times New Roman" panose="02020603050405020304" pitchFamily="18" charset="0"/>
                <a:ea typeface="+mn-ea"/>
                <a:cs typeface="+mn-cs"/>
              </a:defRPr>
            </a:lvl1pPr>
            <a:lvl2pPr marL="548640" indent="-274320" algn="r" rtl="1" eaLnBrk="1" latinLnBrk="0" hangingPunct="1">
              <a:lnSpc>
                <a:spcPct val="100000"/>
              </a:lnSpc>
              <a:spcBef>
                <a:spcPts val="0"/>
              </a:spcBef>
              <a:buClr>
                <a:schemeClr val="accent2"/>
              </a:buClr>
              <a:buSzPct val="76000"/>
              <a:buFont typeface="Wingdings 3"/>
              <a:buChar char=""/>
              <a:defRPr kumimoji="0" sz="2300" kern="1200">
                <a:solidFill>
                  <a:schemeClr val="tx2"/>
                </a:solidFill>
                <a:latin typeface="Times New Roman" panose="02020603050405020304" pitchFamily="18" charset="0"/>
                <a:ea typeface="+mn-ea"/>
                <a:cs typeface="+mn-cs"/>
              </a:defRPr>
            </a:lvl2pPr>
            <a:lvl3pPr marL="822960" indent="-228600" algn="r" rtl="1" eaLnBrk="1" latinLnBrk="0" hangingPunct="1">
              <a:spcBef>
                <a:spcPts val="0"/>
              </a:spcBef>
              <a:buClr>
                <a:schemeClr val="bg1">
                  <a:shade val="50000"/>
                </a:schemeClr>
              </a:buClr>
              <a:buSzPct val="76000"/>
              <a:buFont typeface="Wingdings 3"/>
              <a:buChar char=""/>
              <a:defRPr kumimoji="0" sz="2000" kern="1200">
                <a:solidFill>
                  <a:schemeClr val="tx1"/>
                </a:solidFill>
                <a:latin typeface="Times New Roman" panose="02020603050405020304" pitchFamily="18" charset="0"/>
                <a:ea typeface="+mn-ea"/>
                <a:cs typeface="+mn-cs"/>
              </a:defRPr>
            </a:lvl3pPr>
            <a:lvl4pPr marL="1097280" indent="-228600" algn="r" rtl="1" eaLnBrk="1" latinLnBrk="0" hangingPunct="1">
              <a:spcBef>
                <a:spcPts val="400"/>
              </a:spcBef>
              <a:buClr>
                <a:schemeClr val="accent2">
                  <a:shade val="75000"/>
                </a:schemeClr>
              </a:buClr>
              <a:buSzPct val="70000"/>
              <a:buFont typeface="Wingdings"/>
              <a:buChar char=""/>
              <a:defRPr kumimoji="0" sz="1800" kern="1200">
                <a:solidFill>
                  <a:schemeClr val="tx1"/>
                </a:solidFill>
                <a:latin typeface="Times New Roman" panose="02020603050405020304" pitchFamily="18" charset="0"/>
                <a:ea typeface="+mn-ea"/>
                <a:cs typeface="+mn-cs"/>
              </a:defRPr>
            </a:lvl4pPr>
            <a:lvl5pPr marL="1371600" indent="-228600" algn="r" rtl="1" eaLnBrk="1" latinLnBrk="0" hangingPunct="1">
              <a:spcBef>
                <a:spcPts val="300"/>
              </a:spcBef>
              <a:buClr>
                <a:schemeClr val="accent2"/>
              </a:buClr>
              <a:buSzPct val="70000"/>
              <a:buFont typeface="Wingdings"/>
              <a:buChar char=""/>
              <a:defRPr kumimoji="0" sz="1600" kern="1200">
                <a:solidFill>
                  <a:schemeClr val="tx1"/>
                </a:solidFill>
                <a:latin typeface="Times New Roman" panose="02020603050405020304" pitchFamily="18" charset="0"/>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lgn="l" rtl="0">
              <a:lnSpc>
                <a:spcPct val="120000"/>
              </a:lnSpc>
              <a:spcAft>
                <a:spcPts val="0"/>
              </a:spcAft>
              <a:buFont typeface="Wingdings 3"/>
              <a:buNone/>
            </a:pPr>
            <a:r>
              <a:rPr lang="en-US" sz="2400" dirty="0">
                <a:solidFill>
                  <a:schemeClr val="tx1"/>
                </a:solidFill>
              </a:rPr>
              <a:t>public class Orange   {</a:t>
            </a:r>
          </a:p>
          <a:p>
            <a:pPr marL="0" indent="0" algn="l" rtl="0">
              <a:lnSpc>
                <a:spcPct val="120000"/>
              </a:lnSpc>
              <a:spcAft>
                <a:spcPts val="0"/>
              </a:spcAft>
              <a:buFont typeface="Wingdings 3"/>
              <a:buNone/>
            </a:pPr>
            <a:r>
              <a:rPr lang="en-US" sz="2400" dirty="0">
                <a:solidFill>
                  <a:schemeClr val="tx1"/>
                </a:solidFill>
              </a:rPr>
              <a:t>      public void grow()  {</a:t>
            </a:r>
          </a:p>
          <a:p>
            <a:pPr marL="0" indent="0" algn="l" rtl="0">
              <a:lnSpc>
                <a:spcPct val="120000"/>
              </a:lnSpc>
              <a:spcAft>
                <a:spcPts val="0"/>
              </a:spcAft>
              <a:buFont typeface="Wingdings 3"/>
              <a:buNone/>
            </a:pPr>
            <a:r>
              <a:rPr lang="en-US" sz="2400" dirty="0">
                <a:solidFill>
                  <a:schemeClr val="tx1"/>
                </a:solidFill>
              </a:rPr>
              <a:t>            </a:t>
            </a:r>
            <a:r>
              <a:rPr lang="en-US" sz="2400" dirty="0" err="1">
                <a:solidFill>
                  <a:schemeClr val="tx1"/>
                </a:solidFill>
              </a:rPr>
              <a:t>System.out.println</a:t>
            </a:r>
            <a:r>
              <a:rPr lang="en-US" sz="2400" dirty="0">
                <a:solidFill>
                  <a:schemeClr val="tx1"/>
                </a:solidFill>
              </a:rPr>
              <a:t>(</a:t>
            </a:r>
          </a:p>
          <a:p>
            <a:pPr marL="0" indent="0" algn="l" rtl="0">
              <a:lnSpc>
                <a:spcPct val="120000"/>
              </a:lnSpc>
              <a:spcAft>
                <a:spcPts val="0"/>
              </a:spcAft>
              <a:buFont typeface="Wingdings 3"/>
              <a:buNone/>
            </a:pPr>
            <a:r>
              <a:rPr lang="en-US" sz="2400" dirty="0">
                <a:solidFill>
                  <a:schemeClr val="tx1"/>
                </a:solidFill>
              </a:rPr>
              <a:t>                “Orange growing 1 cm”);</a:t>
            </a:r>
          </a:p>
          <a:p>
            <a:pPr marL="0" indent="0" algn="l" rtl="0">
              <a:lnSpc>
                <a:spcPct val="120000"/>
              </a:lnSpc>
              <a:spcAft>
                <a:spcPts val="0"/>
              </a:spcAft>
              <a:buFont typeface="Wingdings 3"/>
              <a:buNone/>
            </a:pPr>
            <a:r>
              <a:rPr lang="en-US" sz="2400" dirty="0">
                <a:solidFill>
                  <a:schemeClr val="tx1"/>
                </a:solidFill>
              </a:rPr>
              <a:t>      }</a:t>
            </a:r>
          </a:p>
          <a:p>
            <a:pPr marL="0" indent="0" algn="l" rtl="0">
              <a:lnSpc>
                <a:spcPct val="120000"/>
              </a:lnSpc>
              <a:spcAft>
                <a:spcPts val="0"/>
              </a:spcAft>
              <a:buFont typeface="Wingdings 3"/>
              <a:buNone/>
            </a:pPr>
            <a:endParaRPr lang="en-US" sz="2400" dirty="0">
              <a:solidFill>
                <a:schemeClr val="tx1"/>
              </a:solidFill>
            </a:endParaRPr>
          </a:p>
          <a:p>
            <a:pPr marL="0" indent="0" algn="l" rtl="0">
              <a:lnSpc>
                <a:spcPct val="120000"/>
              </a:lnSpc>
              <a:spcAft>
                <a:spcPts val="0"/>
              </a:spcAft>
              <a:buNone/>
            </a:pPr>
            <a:r>
              <a:rPr lang="en-US" sz="2400" dirty="0">
                <a:solidFill>
                  <a:schemeClr val="tx1"/>
                </a:solidFill>
              </a:rPr>
              <a:t>      public void harvest() {</a:t>
            </a:r>
          </a:p>
          <a:p>
            <a:pPr marL="0" indent="0" algn="l" rtl="0">
              <a:lnSpc>
                <a:spcPct val="120000"/>
              </a:lnSpc>
              <a:spcAft>
                <a:spcPts val="0"/>
              </a:spcAft>
              <a:buNone/>
            </a:pPr>
            <a:r>
              <a:rPr lang="en-US" sz="2400" dirty="0">
                <a:solidFill>
                  <a:schemeClr val="tx1"/>
                </a:solidFill>
              </a:rPr>
              <a:t>            </a:t>
            </a:r>
            <a:r>
              <a:rPr lang="en-US" sz="2400" dirty="0" err="1">
                <a:solidFill>
                  <a:schemeClr val="tx1"/>
                </a:solidFill>
              </a:rPr>
              <a:t>System.out.println</a:t>
            </a:r>
            <a:r>
              <a:rPr lang="en-US" sz="2400" dirty="0">
                <a:solidFill>
                  <a:schemeClr val="tx1"/>
                </a:solidFill>
              </a:rPr>
              <a:t>(</a:t>
            </a:r>
          </a:p>
          <a:p>
            <a:pPr marL="0" indent="0" algn="l" rtl="0">
              <a:lnSpc>
                <a:spcPct val="120000"/>
              </a:lnSpc>
              <a:spcAft>
                <a:spcPts val="0"/>
              </a:spcAft>
              <a:buNone/>
            </a:pPr>
            <a:r>
              <a:rPr lang="en-US" sz="2400" dirty="0">
                <a:solidFill>
                  <a:schemeClr val="tx1"/>
                </a:solidFill>
              </a:rPr>
              <a:t>                “harvesting 2 oranges”);    </a:t>
            </a:r>
          </a:p>
          <a:p>
            <a:pPr marL="0" indent="0" algn="l" rtl="0">
              <a:lnSpc>
                <a:spcPct val="120000"/>
              </a:lnSpc>
              <a:spcAft>
                <a:spcPts val="0"/>
              </a:spcAft>
              <a:buNone/>
            </a:pPr>
            <a:r>
              <a:rPr lang="en-US" sz="2400" dirty="0">
                <a:solidFill>
                  <a:schemeClr val="tx1"/>
                </a:solidFill>
              </a:rPr>
              <a:t>      }</a:t>
            </a:r>
          </a:p>
          <a:p>
            <a:pPr marL="0" indent="0" algn="l" rtl="0">
              <a:lnSpc>
                <a:spcPct val="120000"/>
              </a:lnSpc>
              <a:spcAft>
                <a:spcPts val="0"/>
              </a:spcAft>
              <a:buFont typeface="Wingdings 3"/>
              <a:buNone/>
            </a:pPr>
            <a:r>
              <a:rPr lang="en-US" sz="2400" dirty="0">
                <a:solidFill>
                  <a:schemeClr val="tx1"/>
                </a:solidFill>
              </a:rPr>
              <a:t>}</a:t>
            </a:r>
          </a:p>
        </p:txBody>
      </p:sp>
      <p:sp>
        <p:nvSpPr>
          <p:cNvPr id="8" name="מציין מיקום תוכן 5">
            <a:extLst>
              <a:ext uri="{FF2B5EF4-FFF2-40B4-BE49-F238E27FC236}">
                <a16:creationId xmlns:a16="http://schemas.microsoft.com/office/drawing/2014/main" id="{6807718D-EA15-422A-BF54-3BB10D82EC2C}"/>
              </a:ext>
            </a:extLst>
          </p:cNvPr>
          <p:cNvSpPr txBox="1">
            <a:spLocks/>
          </p:cNvSpPr>
          <p:nvPr/>
        </p:nvSpPr>
        <p:spPr>
          <a:xfrm>
            <a:off x="4704298" y="1238916"/>
            <a:ext cx="4439702" cy="2854513"/>
          </a:xfrm>
          <a:prstGeom prst="rect">
            <a:avLst/>
          </a:prstGeom>
        </p:spPr>
        <p:txBody>
          <a:bodyPr vert="horz">
            <a:noAutofit/>
          </a:bodyPr>
          <a:lstStyle>
            <a:lvl1pPr marL="274320" indent="-274320" algn="r" rtl="1" eaLnBrk="1" latinLnBrk="0" hangingPunct="1">
              <a:lnSpc>
                <a:spcPct val="100000"/>
              </a:lnSpc>
              <a:spcBef>
                <a:spcPts val="0"/>
              </a:spcBef>
              <a:spcAft>
                <a:spcPts val="2400"/>
              </a:spcAft>
              <a:buClr>
                <a:schemeClr val="accent1"/>
              </a:buClr>
              <a:buSzPct val="76000"/>
              <a:buFont typeface="Wingdings 3"/>
              <a:buChar char=""/>
              <a:defRPr kumimoji="0" sz="2600" kern="1200">
                <a:solidFill>
                  <a:srgbClr val="002060"/>
                </a:solidFill>
                <a:latin typeface="Times New Roman" panose="02020603050405020304" pitchFamily="18" charset="0"/>
                <a:ea typeface="+mn-ea"/>
                <a:cs typeface="+mn-cs"/>
              </a:defRPr>
            </a:lvl1pPr>
            <a:lvl2pPr marL="548640" indent="-274320" algn="r" rtl="1" eaLnBrk="1" latinLnBrk="0" hangingPunct="1">
              <a:lnSpc>
                <a:spcPct val="100000"/>
              </a:lnSpc>
              <a:spcBef>
                <a:spcPts val="0"/>
              </a:spcBef>
              <a:buClr>
                <a:schemeClr val="accent2"/>
              </a:buClr>
              <a:buSzPct val="76000"/>
              <a:buFont typeface="Wingdings 3"/>
              <a:buChar char=""/>
              <a:defRPr kumimoji="0" sz="2300" kern="1200">
                <a:solidFill>
                  <a:schemeClr val="tx2"/>
                </a:solidFill>
                <a:latin typeface="Times New Roman" panose="02020603050405020304" pitchFamily="18" charset="0"/>
                <a:ea typeface="+mn-ea"/>
                <a:cs typeface="+mn-cs"/>
              </a:defRPr>
            </a:lvl2pPr>
            <a:lvl3pPr marL="822960" indent="-228600" algn="r" rtl="1" eaLnBrk="1" latinLnBrk="0" hangingPunct="1">
              <a:spcBef>
                <a:spcPts val="0"/>
              </a:spcBef>
              <a:buClr>
                <a:schemeClr val="bg1">
                  <a:shade val="50000"/>
                </a:schemeClr>
              </a:buClr>
              <a:buSzPct val="76000"/>
              <a:buFont typeface="Wingdings 3"/>
              <a:buChar char=""/>
              <a:defRPr kumimoji="0" sz="2000" kern="1200">
                <a:solidFill>
                  <a:schemeClr val="tx1"/>
                </a:solidFill>
                <a:latin typeface="Times New Roman" panose="02020603050405020304" pitchFamily="18" charset="0"/>
                <a:ea typeface="+mn-ea"/>
                <a:cs typeface="+mn-cs"/>
              </a:defRPr>
            </a:lvl3pPr>
            <a:lvl4pPr marL="1097280" indent="-228600" algn="r" rtl="1" eaLnBrk="1" latinLnBrk="0" hangingPunct="1">
              <a:spcBef>
                <a:spcPts val="400"/>
              </a:spcBef>
              <a:buClr>
                <a:schemeClr val="accent2">
                  <a:shade val="75000"/>
                </a:schemeClr>
              </a:buClr>
              <a:buSzPct val="70000"/>
              <a:buFont typeface="Wingdings"/>
              <a:buChar char=""/>
              <a:defRPr kumimoji="0" sz="1800" kern="1200">
                <a:solidFill>
                  <a:schemeClr val="tx1"/>
                </a:solidFill>
                <a:latin typeface="Times New Roman" panose="02020603050405020304" pitchFamily="18" charset="0"/>
                <a:ea typeface="+mn-ea"/>
                <a:cs typeface="+mn-cs"/>
              </a:defRPr>
            </a:lvl4pPr>
            <a:lvl5pPr marL="1371600" indent="-228600" algn="r" rtl="1" eaLnBrk="1" latinLnBrk="0" hangingPunct="1">
              <a:spcBef>
                <a:spcPts val="300"/>
              </a:spcBef>
              <a:buClr>
                <a:schemeClr val="accent2"/>
              </a:buClr>
              <a:buSzPct val="70000"/>
              <a:buFont typeface="Wingdings"/>
              <a:buChar char=""/>
              <a:defRPr kumimoji="0" sz="1600" kern="1200">
                <a:solidFill>
                  <a:schemeClr val="tx1"/>
                </a:solidFill>
                <a:latin typeface="Times New Roman" panose="02020603050405020304" pitchFamily="18" charset="0"/>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lgn="l" rtl="0">
              <a:lnSpc>
                <a:spcPct val="120000"/>
              </a:lnSpc>
              <a:spcAft>
                <a:spcPts val="0"/>
              </a:spcAft>
              <a:buFont typeface="Wingdings 3"/>
              <a:buNone/>
            </a:pPr>
            <a:r>
              <a:rPr lang="en-US" sz="2400" dirty="0">
                <a:solidFill>
                  <a:schemeClr val="tx1"/>
                </a:solidFill>
              </a:rPr>
              <a:t>public class Apple   {</a:t>
            </a:r>
          </a:p>
          <a:p>
            <a:pPr marL="0" indent="0" algn="l" rtl="0">
              <a:lnSpc>
                <a:spcPct val="120000"/>
              </a:lnSpc>
              <a:spcAft>
                <a:spcPts val="0"/>
              </a:spcAft>
              <a:buNone/>
            </a:pPr>
            <a:r>
              <a:rPr lang="en-US" sz="2400" dirty="0">
                <a:solidFill>
                  <a:schemeClr val="tx1"/>
                </a:solidFill>
              </a:rPr>
              <a:t> </a:t>
            </a:r>
            <a:r>
              <a:rPr lang="he-IL" sz="2400" dirty="0">
                <a:solidFill>
                  <a:schemeClr val="tx1"/>
                </a:solidFill>
              </a:rPr>
              <a:t>    </a:t>
            </a:r>
            <a:r>
              <a:rPr lang="en-US" sz="2400" dirty="0">
                <a:solidFill>
                  <a:schemeClr val="tx1"/>
                </a:solidFill>
              </a:rPr>
              <a:t> public void grow()  {</a:t>
            </a:r>
          </a:p>
          <a:p>
            <a:pPr marL="0" indent="0" algn="l" rtl="0">
              <a:lnSpc>
                <a:spcPct val="120000"/>
              </a:lnSpc>
              <a:spcAft>
                <a:spcPts val="0"/>
              </a:spcAft>
              <a:buNone/>
            </a:pPr>
            <a:r>
              <a:rPr lang="en-US" sz="2400" dirty="0">
                <a:solidFill>
                  <a:schemeClr val="tx1"/>
                </a:solidFill>
              </a:rPr>
              <a:t>            </a:t>
            </a:r>
            <a:r>
              <a:rPr lang="en-US" sz="2400" dirty="0" err="1">
                <a:solidFill>
                  <a:schemeClr val="tx1"/>
                </a:solidFill>
              </a:rPr>
              <a:t>System.out.println</a:t>
            </a:r>
            <a:r>
              <a:rPr lang="en-US" sz="2400" dirty="0">
                <a:solidFill>
                  <a:schemeClr val="tx1"/>
                </a:solidFill>
              </a:rPr>
              <a:t>(</a:t>
            </a:r>
          </a:p>
          <a:p>
            <a:pPr marL="0" indent="0" algn="l" rtl="0">
              <a:lnSpc>
                <a:spcPct val="120000"/>
              </a:lnSpc>
              <a:spcAft>
                <a:spcPts val="0"/>
              </a:spcAft>
              <a:buNone/>
            </a:pPr>
            <a:r>
              <a:rPr lang="en-US" sz="2400" dirty="0">
                <a:solidFill>
                  <a:schemeClr val="tx1"/>
                </a:solidFill>
              </a:rPr>
              <a:t>                “Apple growing 5 cm”);</a:t>
            </a:r>
          </a:p>
          <a:p>
            <a:pPr marL="0" indent="0" algn="l" rtl="0">
              <a:lnSpc>
                <a:spcPct val="120000"/>
              </a:lnSpc>
              <a:spcAft>
                <a:spcPts val="0"/>
              </a:spcAft>
              <a:buNone/>
            </a:pPr>
            <a:r>
              <a:rPr lang="en-US" sz="2400" dirty="0">
                <a:solidFill>
                  <a:schemeClr val="tx1"/>
                </a:solidFill>
              </a:rPr>
              <a:t>      }</a:t>
            </a:r>
          </a:p>
          <a:p>
            <a:pPr marL="0" indent="0" algn="l" rtl="0">
              <a:lnSpc>
                <a:spcPct val="120000"/>
              </a:lnSpc>
              <a:spcAft>
                <a:spcPts val="0"/>
              </a:spcAft>
              <a:buNone/>
            </a:pPr>
            <a:endParaRPr lang="en-US" sz="2400" dirty="0">
              <a:solidFill>
                <a:schemeClr val="tx1"/>
              </a:solidFill>
            </a:endParaRPr>
          </a:p>
          <a:p>
            <a:pPr marL="0" indent="0" algn="l" rtl="0">
              <a:lnSpc>
                <a:spcPct val="120000"/>
              </a:lnSpc>
              <a:spcAft>
                <a:spcPts val="0"/>
              </a:spcAft>
              <a:buNone/>
            </a:pPr>
            <a:r>
              <a:rPr lang="en-US" sz="2400" dirty="0">
                <a:solidFill>
                  <a:schemeClr val="tx1"/>
                </a:solidFill>
              </a:rPr>
              <a:t>      public void harvest() {</a:t>
            </a:r>
          </a:p>
          <a:p>
            <a:pPr marL="0" indent="0" algn="l" rtl="0">
              <a:lnSpc>
                <a:spcPct val="120000"/>
              </a:lnSpc>
              <a:spcAft>
                <a:spcPts val="0"/>
              </a:spcAft>
              <a:buNone/>
            </a:pPr>
            <a:r>
              <a:rPr lang="en-US" sz="2400" dirty="0">
                <a:solidFill>
                  <a:schemeClr val="tx1"/>
                </a:solidFill>
              </a:rPr>
              <a:t>            </a:t>
            </a:r>
            <a:r>
              <a:rPr lang="en-US" sz="2400" dirty="0" err="1">
                <a:solidFill>
                  <a:schemeClr val="tx1"/>
                </a:solidFill>
              </a:rPr>
              <a:t>System.out.println</a:t>
            </a:r>
            <a:r>
              <a:rPr lang="en-US" sz="2400" dirty="0">
                <a:solidFill>
                  <a:schemeClr val="tx1"/>
                </a:solidFill>
              </a:rPr>
              <a:t>(</a:t>
            </a:r>
          </a:p>
          <a:p>
            <a:pPr marL="0" indent="0" algn="l" rtl="0">
              <a:lnSpc>
                <a:spcPct val="120000"/>
              </a:lnSpc>
              <a:spcAft>
                <a:spcPts val="0"/>
              </a:spcAft>
              <a:buNone/>
            </a:pPr>
            <a:r>
              <a:rPr lang="en-US" sz="2400" dirty="0">
                <a:solidFill>
                  <a:schemeClr val="tx1"/>
                </a:solidFill>
              </a:rPr>
              <a:t>                “harvesting 3 apples”);    </a:t>
            </a:r>
          </a:p>
          <a:p>
            <a:pPr marL="0" indent="0" algn="l" rtl="0">
              <a:lnSpc>
                <a:spcPct val="120000"/>
              </a:lnSpc>
              <a:spcAft>
                <a:spcPts val="0"/>
              </a:spcAft>
              <a:buNone/>
            </a:pPr>
            <a:r>
              <a:rPr lang="en-US" sz="2400" dirty="0">
                <a:solidFill>
                  <a:schemeClr val="tx1"/>
                </a:solidFill>
              </a:rPr>
              <a:t>      }</a:t>
            </a:r>
          </a:p>
          <a:p>
            <a:pPr marL="0" indent="0" algn="l" rtl="0">
              <a:lnSpc>
                <a:spcPct val="120000"/>
              </a:lnSpc>
              <a:spcAft>
                <a:spcPts val="0"/>
              </a:spcAft>
              <a:buNone/>
            </a:pPr>
            <a:r>
              <a:rPr lang="en-US" sz="2400" dirty="0">
                <a:solidFill>
                  <a:schemeClr val="tx1"/>
                </a:solidFill>
              </a:rPr>
              <a:t>}</a:t>
            </a:r>
          </a:p>
        </p:txBody>
      </p:sp>
      <p:cxnSp>
        <p:nvCxnSpPr>
          <p:cNvPr id="6" name="Straight Connector 5">
            <a:extLst>
              <a:ext uri="{FF2B5EF4-FFF2-40B4-BE49-F238E27FC236}">
                <a16:creationId xmlns:a16="http://schemas.microsoft.com/office/drawing/2014/main" id="{A333C830-C0C3-2A6A-B1CB-2C9CB6627954}"/>
              </a:ext>
            </a:extLst>
          </p:cNvPr>
          <p:cNvCxnSpPr/>
          <p:nvPr/>
        </p:nvCxnSpPr>
        <p:spPr>
          <a:xfrm flipV="1">
            <a:off x="4572000" y="1238916"/>
            <a:ext cx="0" cy="500915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8414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xEl>
                                              <p:pRg st="0" end="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
                                            <p:txEl>
                                              <p:pRg st="1" end="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
                                            <p:txEl>
                                              <p:pRg st="2" end="2"/>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8">
                                            <p:txEl>
                                              <p:pRg st="3" end="3"/>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
                                            <p:txEl>
                                              <p:pRg st="4" end="4"/>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
                                            <p:txEl>
                                              <p:pRg st="6" end="6"/>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8">
                                            <p:txEl>
                                              <p:pRg st="7" end="7"/>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8">
                                            <p:txEl>
                                              <p:pRg st="8" end="8"/>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8">
                                            <p:txEl>
                                              <p:pRg st="9" end="9"/>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8">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P spid="8"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2E4B8-BFB9-452D-83CE-33D7743172CB}"/>
              </a:ext>
            </a:extLst>
          </p:cNvPr>
          <p:cNvSpPr>
            <a:spLocks noGrp="1"/>
          </p:cNvSpPr>
          <p:nvPr>
            <p:ph type="title"/>
          </p:nvPr>
        </p:nvSpPr>
        <p:spPr/>
        <p:txBody>
          <a:bodyPr/>
          <a:lstStyle/>
          <a:p>
            <a:r>
              <a:rPr lang="en-US" dirty="0"/>
              <a:t>Instantiation and method </a:t>
            </a:r>
            <a:r>
              <a:rPr lang="en-US" dirty="0" err="1"/>
              <a:t>invokation</a:t>
            </a:r>
            <a:endParaRPr lang="en-US" dirty="0"/>
          </a:p>
        </p:txBody>
      </p:sp>
      <p:sp>
        <p:nvSpPr>
          <p:cNvPr id="3" name="Date Placeholder 2">
            <a:extLst>
              <a:ext uri="{FF2B5EF4-FFF2-40B4-BE49-F238E27FC236}">
                <a16:creationId xmlns:a16="http://schemas.microsoft.com/office/drawing/2014/main" id="{302BBA85-F977-41FC-9412-1BA157E217DD}"/>
              </a:ext>
            </a:extLst>
          </p:cNvPr>
          <p:cNvSpPr>
            <a:spLocks noGrp="1"/>
          </p:cNvSpPr>
          <p:nvPr>
            <p:ph type="dt" sz="half" idx="10"/>
          </p:nvPr>
        </p:nvSpPr>
        <p:spPr/>
        <p:txBody>
          <a:bodyPr/>
          <a:lstStyle/>
          <a:p>
            <a:fld id="{9DBF8C1E-1BE4-45C7-A363-6976BEEBD7F8}" type="datetime4">
              <a:rPr lang="en-US" smtClean="0"/>
              <a:t>September 14, 2023</a:t>
            </a:fld>
            <a:endParaRPr lang="en-US" dirty="0"/>
          </a:p>
        </p:txBody>
      </p:sp>
      <p:sp>
        <p:nvSpPr>
          <p:cNvPr id="4" name="Footer Placeholder 3">
            <a:extLst>
              <a:ext uri="{FF2B5EF4-FFF2-40B4-BE49-F238E27FC236}">
                <a16:creationId xmlns:a16="http://schemas.microsoft.com/office/drawing/2014/main" id="{F38094A7-18DF-44AF-B125-3D67158701F4}"/>
              </a:ext>
            </a:extLst>
          </p:cNvPr>
          <p:cNvSpPr>
            <a:spLocks noGrp="1"/>
          </p:cNvSpPr>
          <p:nvPr>
            <p:ph type="ftr" sz="quarter" idx="11"/>
          </p:nvPr>
        </p:nvSpPr>
        <p:spPr/>
        <p:txBody>
          <a:bodyPr/>
          <a:lstStyle/>
          <a:p>
            <a:r>
              <a:rPr lang="en-US"/>
              <a:t>Object oriented programming and design</a:t>
            </a:r>
          </a:p>
        </p:txBody>
      </p:sp>
      <p:sp>
        <p:nvSpPr>
          <p:cNvPr id="5" name="Slide Number Placeholder 4">
            <a:extLst>
              <a:ext uri="{FF2B5EF4-FFF2-40B4-BE49-F238E27FC236}">
                <a16:creationId xmlns:a16="http://schemas.microsoft.com/office/drawing/2014/main" id="{CB5A8660-AA8B-4A24-8024-5EAF80219B13}"/>
              </a:ext>
            </a:extLst>
          </p:cNvPr>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11</a:t>
            </a:fld>
            <a:endParaRPr kumimoji="0" lang="en-US" dirty="0"/>
          </a:p>
        </p:txBody>
      </p:sp>
      <p:sp>
        <p:nvSpPr>
          <p:cNvPr id="7" name="מציין מיקום תוכן 5">
            <a:extLst>
              <a:ext uri="{FF2B5EF4-FFF2-40B4-BE49-F238E27FC236}">
                <a16:creationId xmlns:a16="http://schemas.microsoft.com/office/drawing/2014/main" id="{C87B3CF0-EF3C-4FFA-9448-F9781A5EC724}"/>
              </a:ext>
            </a:extLst>
          </p:cNvPr>
          <p:cNvSpPr txBox="1">
            <a:spLocks/>
          </p:cNvSpPr>
          <p:nvPr/>
        </p:nvSpPr>
        <p:spPr>
          <a:xfrm>
            <a:off x="1694946" y="1268760"/>
            <a:ext cx="5912604" cy="4608512"/>
          </a:xfrm>
          <a:prstGeom prst="rect">
            <a:avLst/>
          </a:prstGeom>
        </p:spPr>
        <p:txBody>
          <a:bodyPr vert="horz">
            <a:normAutofit lnSpcReduction="10000"/>
          </a:bodyPr>
          <a:lstStyle>
            <a:lvl1pPr marL="274320" indent="-274320" algn="r" rtl="1" eaLnBrk="1" latinLnBrk="0" hangingPunct="1">
              <a:lnSpc>
                <a:spcPct val="100000"/>
              </a:lnSpc>
              <a:spcBef>
                <a:spcPts val="0"/>
              </a:spcBef>
              <a:spcAft>
                <a:spcPts val="2400"/>
              </a:spcAft>
              <a:buClr>
                <a:schemeClr val="accent1"/>
              </a:buClr>
              <a:buSzPct val="76000"/>
              <a:buFont typeface="Wingdings 3"/>
              <a:buChar char=""/>
              <a:defRPr kumimoji="0" sz="2600" kern="1200">
                <a:solidFill>
                  <a:srgbClr val="002060"/>
                </a:solidFill>
                <a:latin typeface="Times New Roman" panose="02020603050405020304" pitchFamily="18" charset="0"/>
                <a:ea typeface="+mn-ea"/>
                <a:cs typeface="+mn-cs"/>
              </a:defRPr>
            </a:lvl1pPr>
            <a:lvl2pPr marL="548640" indent="-274320" algn="r" rtl="1" eaLnBrk="1" latinLnBrk="0" hangingPunct="1">
              <a:lnSpc>
                <a:spcPct val="100000"/>
              </a:lnSpc>
              <a:spcBef>
                <a:spcPts val="0"/>
              </a:spcBef>
              <a:buClr>
                <a:schemeClr val="accent2"/>
              </a:buClr>
              <a:buSzPct val="76000"/>
              <a:buFont typeface="Wingdings 3"/>
              <a:buChar char=""/>
              <a:defRPr kumimoji="0" sz="2300" kern="1200">
                <a:solidFill>
                  <a:schemeClr val="tx2"/>
                </a:solidFill>
                <a:latin typeface="Times New Roman" panose="02020603050405020304" pitchFamily="18" charset="0"/>
                <a:ea typeface="+mn-ea"/>
                <a:cs typeface="+mn-cs"/>
              </a:defRPr>
            </a:lvl2pPr>
            <a:lvl3pPr marL="822960" indent="-228600" algn="r" rtl="1" eaLnBrk="1" latinLnBrk="0" hangingPunct="1">
              <a:spcBef>
                <a:spcPts val="0"/>
              </a:spcBef>
              <a:buClr>
                <a:schemeClr val="bg1">
                  <a:shade val="50000"/>
                </a:schemeClr>
              </a:buClr>
              <a:buSzPct val="76000"/>
              <a:buFont typeface="Wingdings 3"/>
              <a:buChar char=""/>
              <a:defRPr kumimoji="0" sz="2000" kern="1200">
                <a:solidFill>
                  <a:schemeClr val="tx1"/>
                </a:solidFill>
                <a:latin typeface="Times New Roman" panose="02020603050405020304" pitchFamily="18" charset="0"/>
                <a:ea typeface="+mn-ea"/>
                <a:cs typeface="+mn-cs"/>
              </a:defRPr>
            </a:lvl3pPr>
            <a:lvl4pPr marL="1097280" indent="-228600" algn="r" rtl="1" eaLnBrk="1" latinLnBrk="0" hangingPunct="1">
              <a:spcBef>
                <a:spcPts val="400"/>
              </a:spcBef>
              <a:buClr>
                <a:schemeClr val="accent2">
                  <a:shade val="75000"/>
                </a:schemeClr>
              </a:buClr>
              <a:buSzPct val="70000"/>
              <a:buFont typeface="Wingdings"/>
              <a:buChar char=""/>
              <a:defRPr kumimoji="0" sz="1800" kern="1200">
                <a:solidFill>
                  <a:schemeClr val="tx1"/>
                </a:solidFill>
                <a:latin typeface="Times New Roman" panose="02020603050405020304" pitchFamily="18" charset="0"/>
                <a:ea typeface="+mn-ea"/>
                <a:cs typeface="+mn-cs"/>
              </a:defRPr>
            </a:lvl4pPr>
            <a:lvl5pPr marL="1371600" indent="-228600" algn="r" rtl="1" eaLnBrk="1" latinLnBrk="0" hangingPunct="1">
              <a:spcBef>
                <a:spcPts val="300"/>
              </a:spcBef>
              <a:buClr>
                <a:schemeClr val="accent2"/>
              </a:buClr>
              <a:buSzPct val="70000"/>
              <a:buFont typeface="Wingdings"/>
              <a:buChar char=""/>
              <a:defRPr kumimoji="0" sz="1600" kern="1200">
                <a:solidFill>
                  <a:schemeClr val="tx1"/>
                </a:solidFill>
                <a:latin typeface="Times New Roman" panose="02020603050405020304" pitchFamily="18" charset="0"/>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lgn="l" rtl="0">
              <a:lnSpc>
                <a:spcPct val="120000"/>
              </a:lnSpc>
              <a:spcAft>
                <a:spcPts val="0"/>
              </a:spcAft>
              <a:buNone/>
            </a:pPr>
            <a:r>
              <a:rPr lang="en-US" dirty="0"/>
              <a:t> Orange </a:t>
            </a:r>
            <a:r>
              <a:rPr lang="en-US" dirty="0" err="1"/>
              <a:t>orange</a:t>
            </a:r>
            <a:r>
              <a:rPr lang="en-US" dirty="0"/>
              <a:t> = new Orange();</a:t>
            </a:r>
          </a:p>
          <a:p>
            <a:pPr marL="0" indent="0" algn="l" rtl="0">
              <a:lnSpc>
                <a:spcPct val="120000"/>
              </a:lnSpc>
              <a:spcAft>
                <a:spcPts val="0"/>
              </a:spcAft>
              <a:buNone/>
            </a:pPr>
            <a:r>
              <a:rPr lang="en-US" dirty="0"/>
              <a:t> </a:t>
            </a:r>
            <a:r>
              <a:rPr lang="en-US" dirty="0" err="1"/>
              <a:t>orange.grow</a:t>
            </a:r>
            <a:r>
              <a:rPr lang="en-US" dirty="0"/>
              <a:t>();</a:t>
            </a:r>
          </a:p>
          <a:p>
            <a:pPr marL="0" indent="0" algn="l" rtl="0">
              <a:lnSpc>
                <a:spcPct val="120000"/>
              </a:lnSpc>
              <a:spcAft>
                <a:spcPts val="0"/>
              </a:spcAft>
              <a:buNone/>
            </a:pPr>
            <a:endParaRPr lang="en-US" dirty="0">
              <a:solidFill>
                <a:schemeClr val="tx1"/>
              </a:solidFill>
            </a:endParaRPr>
          </a:p>
          <a:p>
            <a:pPr marL="0" indent="0" algn="l" rtl="0">
              <a:lnSpc>
                <a:spcPct val="120000"/>
              </a:lnSpc>
              <a:spcAft>
                <a:spcPts val="0"/>
              </a:spcAft>
              <a:buNone/>
            </a:pPr>
            <a:r>
              <a:rPr lang="en-US" dirty="0"/>
              <a:t>Apple </a:t>
            </a:r>
            <a:r>
              <a:rPr lang="en-US" dirty="0" err="1"/>
              <a:t>apple</a:t>
            </a:r>
            <a:r>
              <a:rPr lang="en-US" dirty="0"/>
              <a:t> = new Apple();</a:t>
            </a:r>
          </a:p>
          <a:p>
            <a:pPr marL="0" indent="0" algn="l" rtl="0">
              <a:lnSpc>
                <a:spcPct val="120000"/>
              </a:lnSpc>
              <a:spcAft>
                <a:spcPts val="0"/>
              </a:spcAft>
              <a:buNone/>
            </a:pPr>
            <a:r>
              <a:rPr lang="en-US" dirty="0" err="1"/>
              <a:t>apple.grow</a:t>
            </a:r>
            <a:r>
              <a:rPr lang="en-US" dirty="0"/>
              <a:t>();</a:t>
            </a:r>
          </a:p>
          <a:p>
            <a:pPr marL="0" indent="0" algn="l" rtl="0">
              <a:lnSpc>
                <a:spcPct val="120000"/>
              </a:lnSpc>
              <a:spcAft>
                <a:spcPts val="0"/>
              </a:spcAft>
              <a:buNone/>
            </a:pPr>
            <a:endParaRPr lang="en-US" dirty="0"/>
          </a:p>
          <a:p>
            <a:pPr marL="0" indent="0" algn="l" rtl="0">
              <a:lnSpc>
                <a:spcPct val="120000"/>
              </a:lnSpc>
              <a:spcAft>
                <a:spcPts val="0"/>
              </a:spcAft>
              <a:buNone/>
            </a:pPr>
            <a:endParaRPr lang="en-US" dirty="0"/>
          </a:p>
          <a:p>
            <a:pPr marL="0" indent="0" algn="l" rtl="0">
              <a:lnSpc>
                <a:spcPct val="120000"/>
              </a:lnSpc>
              <a:spcAft>
                <a:spcPts val="0"/>
              </a:spcAft>
              <a:buNone/>
            </a:pPr>
            <a:r>
              <a:rPr lang="en-US" dirty="0"/>
              <a:t>Output:</a:t>
            </a:r>
            <a:endParaRPr lang="he-IL" dirty="0"/>
          </a:p>
          <a:p>
            <a:pPr marL="0" indent="0" algn="l" rtl="0">
              <a:lnSpc>
                <a:spcPct val="120000"/>
              </a:lnSpc>
              <a:spcAft>
                <a:spcPts val="0"/>
              </a:spcAft>
              <a:buNone/>
            </a:pPr>
            <a:r>
              <a:rPr lang="en-US" dirty="0"/>
              <a:t>Orange growing 1 cm</a:t>
            </a:r>
          </a:p>
          <a:p>
            <a:pPr marL="0" indent="0" algn="l" rtl="0">
              <a:lnSpc>
                <a:spcPct val="120000"/>
              </a:lnSpc>
              <a:spcAft>
                <a:spcPts val="0"/>
              </a:spcAft>
              <a:buNone/>
            </a:pPr>
            <a:r>
              <a:rPr lang="en-US" dirty="0"/>
              <a:t>Apple growing 5 cm</a:t>
            </a:r>
          </a:p>
          <a:p>
            <a:pPr marL="0" indent="0" algn="l" rtl="0">
              <a:lnSpc>
                <a:spcPct val="120000"/>
              </a:lnSpc>
              <a:spcAft>
                <a:spcPts val="0"/>
              </a:spcAft>
              <a:buNone/>
            </a:pPr>
            <a:endParaRPr lang="en-US" dirty="0"/>
          </a:p>
        </p:txBody>
      </p:sp>
    </p:spTree>
    <p:extLst>
      <p:ext uri="{BB962C8B-B14F-4D97-AF65-F5344CB8AC3E}">
        <p14:creationId xmlns:p14="http://schemas.microsoft.com/office/powerpoint/2010/main" val="1231662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xEl>
                                              <p:pRg st="8" end="8"/>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p>
            <a:pPr algn="l" rtl="0"/>
            <a:r>
              <a:rPr lang="en-US"/>
              <a:t>Defining an interface</a:t>
            </a:r>
            <a:endParaRPr lang="en-US" dirty="0"/>
          </a:p>
        </p:txBody>
      </p:sp>
      <p:sp>
        <p:nvSpPr>
          <p:cNvPr id="3" name="מציין מיקום של תאריך 2"/>
          <p:cNvSpPr>
            <a:spLocks noGrp="1"/>
          </p:cNvSpPr>
          <p:nvPr>
            <p:ph type="dt" sz="half" idx="10"/>
          </p:nvPr>
        </p:nvSpPr>
        <p:spPr/>
        <p:txBody>
          <a:bodyPr/>
          <a:lstStyle/>
          <a:p>
            <a:pPr rtl="0"/>
            <a:fld id="{7036B3CE-5203-40AA-A42B-A2B49806FB12}" type="datetime4">
              <a:rPr lang="en-US" smtClean="0"/>
              <a:t>September 14, 2023</a:t>
            </a:fld>
            <a:endParaRPr lang="en-US" dirty="0"/>
          </a:p>
        </p:txBody>
      </p:sp>
      <p:sp>
        <p:nvSpPr>
          <p:cNvPr id="5" name="מציין מיקום של מספר שקופית 4"/>
          <p:cNvSpPr>
            <a:spLocks noGrp="1"/>
          </p:cNvSpPr>
          <p:nvPr>
            <p:ph type="sldNum" sz="quarter" idx="12"/>
          </p:nvPr>
        </p:nvSpPr>
        <p:spPr/>
        <p:txBody>
          <a:bodyPr/>
          <a:lstStyle/>
          <a:p>
            <a:pPr rtl="0" eaLnBrk="1" latinLnBrk="0" hangingPunct="1"/>
            <a:fld id="{EA7C8D44-3667-46F6-9772-CC52308E2A7F}" type="slidenum">
              <a:rPr kumimoji="0" lang="en-US" smtClean="0"/>
              <a:pPr rtl="0" eaLnBrk="1" latinLnBrk="0" hangingPunct="1"/>
              <a:t>12</a:t>
            </a:fld>
            <a:endParaRPr kumimoji="0" lang="en-US" dirty="0"/>
          </a:p>
        </p:txBody>
      </p:sp>
      <p:sp>
        <p:nvSpPr>
          <p:cNvPr id="6" name="מציין מיקום תוכן 5"/>
          <p:cNvSpPr>
            <a:spLocks noGrp="1"/>
          </p:cNvSpPr>
          <p:nvPr>
            <p:ph sz="quarter" idx="1"/>
          </p:nvPr>
        </p:nvSpPr>
        <p:spPr>
          <a:xfrm>
            <a:off x="454230" y="1265399"/>
            <a:ext cx="8229600" cy="2964963"/>
          </a:xfrm>
        </p:spPr>
        <p:txBody>
          <a:bodyPr>
            <a:noAutofit/>
          </a:bodyPr>
          <a:lstStyle/>
          <a:p>
            <a:pPr marL="0" indent="0" algn="l" rtl="0">
              <a:spcAft>
                <a:spcPts val="0"/>
              </a:spcAft>
              <a:buNone/>
            </a:pPr>
            <a:r>
              <a:rPr lang="en-US" sz="2000" dirty="0"/>
              <a:t>We would like to define the fruits as one ‘family’ and allow adding new members into this family. Java interfaces achieves both goals</a:t>
            </a:r>
          </a:p>
          <a:p>
            <a:pPr marL="0" indent="0" algn="l" rtl="0">
              <a:spcAft>
                <a:spcPts val="0"/>
              </a:spcAft>
              <a:buNone/>
            </a:pPr>
            <a:endParaRPr lang="en-US" sz="2000" dirty="0"/>
          </a:p>
          <a:p>
            <a:pPr marL="0" indent="0" algn="l" rtl="0">
              <a:spcAft>
                <a:spcPts val="0"/>
              </a:spcAft>
              <a:buNone/>
            </a:pPr>
            <a:r>
              <a:rPr lang="en-US" sz="2000" b="1" u="sng" dirty="0"/>
              <a:t>Defining an interface</a:t>
            </a:r>
          </a:p>
          <a:p>
            <a:pPr marL="0" indent="0" algn="l" rtl="0">
              <a:spcAft>
                <a:spcPts val="0"/>
              </a:spcAft>
              <a:buNone/>
            </a:pPr>
            <a:r>
              <a:rPr lang="en-US" sz="2000" dirty="0"/>
              <a:t>An interface is a collection of method signatures (with no implementation) which defines a type of behavior. In addition, an interface can also include a declaration of constants</a:t>
            </a:r>
          </a:p>
          <a:p>
            <a:pPr marL="0" indent="0" algn="l" rtl="0">
              <a:spcAft>
                <a:spcPts val="0"/>
              </a:spcAft>
              <a:buNone/>
            </a:pPr>
            <a:endParaRPr lang="en-US" sz="2000" dirty="0"/>
          </a:p>
          <a:p>
            <a:pPr marL="0" indent="0" algn="l" rtl="0">
              <a:spcAft>
                <a:spcPts val="0"/>
              </a:spcAft>
              <a:buNone/>
            </a:pPr>
            <a:r>
              <a:rPr lang="en-US" sz="2000" dirty="0"/>
              <a:t>In our example:</a:t>
            </a:r>
          </a:p>
        </p:txBody>
      </p:sp>
      <p:sp>
        <p:nvSpPr>
          <p:cNvPr id="11" name="מציין מיקום תוכן 5"/>
          <p:cNvSpPr txBox="1">
            <a:spLocks/>
          </p:cNvSpPr>
          <p:nvPr/>
        </p:nvSpPr>
        <p:spPr>
          <a:xfrm>
            <a:off x="2928247" y="4202353"/>
            <a:ext cx="5755583" cy="2232248"/>
          </a:xfrm>
          <a:prstGeom prst="rect">
            <a:avLst/>
          </a:prstGeom>
        </p:spPr>
        <p:txBody>
          <a:bodyPr vert="horz">
            <a:normAutofit/>
          </a:bodyPr>
          <a:lstStyle>
            <a:lvl1pPr marL="274320" indent="-274320" algn="r" rtl="1" eaLnBrk="1" latinLnBrk="0" hangingPunct="1">
              <a:lnSpc>
                <a:spcPct val="100000"/>
              </a:lnSpc>
              <a:spcBef>
                <a:spcPts val="0"/>
              </a:spcBef>
              <a:spcAft>
                <a:spcPts val="2400"/>
              </a:spcAft>
              <a:buClr>
                <a:schemeClr val="accent1"/>
              </a:buClr>
              <a:buSzPct val="76000"/>
              <a:buFont typeface="Wingdings 3"/>
              <a:buChar char=""/>
              <a:defRPr kumimoji="0" sz="2600" kern="1200">
                <a:solidFill>
                  <a:srgbClr val="002060"/>
                </a:solidFill>
                <a:latin typeface="Times New Roman" panose="02020603050405020304" pitchFamily="18" charset="0"/>
                <a:ea typeface="+mn-ea"/>
                <a:cs typeface="+mn-cs"/>
              </a:defRPr>
            </a:lvl1pPr>
            <a:lvl2pPr marL="548640" indent="-274320" algn="r" rtl="1" eaLnBrk="1" latinLnBrk="0" hangingPunct="1">
              <a:lnSpc>
                <a:spcPct val="100000"/>
              </a:lnSpc>
              <a:spcBef>
                <a:spcPts val="0"/>
              </a:spcBef>
              <a:buClr>
                <a:schemeClr val="accent2"/>
              </a:buClr>
              <a:buSzPct val="76000"/>
              <a:buFont typeface="Wingdings 3"/>
              <a:buChar char=""/>
              <a:defRPr kumimoji="0" sz="2300" kern="1200">
                <a:solidFill>
                  <a:schemeClr val="tx2"/>
                </a:solidFill>
                <a:latin typeface="Times New Roman" panose="02020603050405020304" pitchFamily="18" charset="0"/>
                <a:ea typeface="+mn-ea"/>
                <a:cs typeface="+mn-cs"/>
              </a:defRPr>
            </a:lvl2pPr>
            <a:lvl3pPr marL="822960" indent="-228600" algn="r" rtl="1" eaLnBrk="1" latinLnBrk="0" hangingPunct="1">
              <a:spcBef>
                <a:spcPts val="0"/>
              </a:spcBef>
              <a:buClr>
                <a:schemeClr val="bg1">
                  <a:shade val="50000"/>
                </a:schemeClr>
              </a:buClr>
              <a:buSzPct val="76000"/>
              <a:buFont typeface="Wingdings 3"/>
              <a:buChar char=""/>
              <a:defRPr kumimoji="0" sz="2000" kern="1200">
                <a:solidFill>
                  <a:schemeClr val="tx1"/>
                </a:solidFill>
                <a:latin typeface="Times New Roman" panose="02020603050405020304" pitchFamily="18" charset="0"/>
                <a:ea typeface="+mn-ea"/>
                <a:cs typeface="+mn-cs"/>
              </a:defRPr>
            </a:lvl3pPr>
            <a:lvl4pPr marL="1097280" indent="-228600" algn="r" rtl="1" eaLnBrk="1" latinLnBrk="0" hangingPunct="1">
              <a:spcBef>
                <a:spcPts val="400"/>
              </a:spcBef>
              <a:buClr>
                <a:schemeClr val="accent2">
                  <a:shade val="75000"/>
                </a:schemeClr>
              </a:buClr>
              <a:buSzPct val="70000"/>
              <a:buFont typeface="Wingdings"/>
              <a:buChar char=""/>
              <a:defRPr kumimoji="0" sz="1800" kern="1200">
                <a:solidFill>
                  <a:schemeClr val="tx1"/>
                </a:solidFill>
                <a:latin typeface="Times New Roman" panose="02020603050405020304" pitchFamily="18" charset="0"/>
                <a:ea typeface="+mn-ea"/>
                <a:cs typeface="+mn-cs"/>
              </a:defRPr>
            </a:lvl4pPr>
            <a:lvl5pPr marL="1371600" indent="-228600" algn="r" rtl="1" eaLnBrk="1" latinLnBrk="0" hangingPunct="1">
              <a:spcBef>
                <a:spcPts val="300"/>
              </a:spcBef>
              <a:buClr>
                <a:schemeClr val="accent2"/>
              </a:buClr>
              <a:buSzPct val="70000"/>
              <a:buFont typeface="Wingdings"/>
              <a:buChar char=""/>
              <a:defRPr kumimoji="0" sz="1600" kern="1200">
                <a:solidFill>
                  <a:schemeClr val="tx1"/>
                </a:solidFill>
                <a:latin typeface="Times New Roman" panose="02020603050405020304" pitchFamily="18" charset="0"/>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lgn="l" rtl="0">
              <a:spcAft>
                <a:spcPts val="0"/>
              </a:spcAft>
              <a:buFont typeface="Wingdings 3"/>
              <a:buNone/>
            </a:pPr>
            <a:r>
              <a:rPr lang="en-US" dirty="0"/>
              <a:t>public </a:t>
            </a:r>
            <a:r>
              <a:rPr lang="en-US" dirty="0">
                <a:solidFill>
                  <a:srgbClr val="FF0000"/>
                </a:solidFill>
              </a:rPr>
              <a:t>interface</a:t>
            </a:r>
            <a:r>
              <a:rPr lang="en-US" dirty="0"/>
              <a:t> </a:t>
            </a:r>
            <a:r>
              <a:rPr lang="en-US" dirty="0" err="1"/>
              <a:t>IFruit</a:t>
            </a:r>
            <a:r>
              <a:rPr lang="en-US" dirty="0"/>
              <a:t>{</a:t>
            </a:r>
          </a:p>
          <a:p>
            <a:pPr marL="0" indent="0" algn="l" rtl="0">
              <a:spcAft>
                <a:spcPts val="0"/>
              </a:spcAft>
              <a:buNone/>
            </a:pPr>
            <a:r>
              <a:rPr lang="en-US" dirty="0"/>
              <a:t>      void grow();  </a:t>
            </a:r>
            <a:r>
              <a:rPr lang="en-US" sz="2000" dirty="0"/>
              <a:t>//</a:t>
            </a:r>
            <a:r>
              <a:rPr lang="en-US" sz="2000" b="1" dirty="0">
                <a:solidFill>
                  <a:srgbClr val="FF0000"/>
                </a:solidFill>
              </a:rPr>
              <a:t>public abstract </a:t>
            </a:r>
            <a:r>
              <a:rPr lang="en-US" sz="2000" dirty="0"/>
              <a:t>void grow()</a:t>
            </a:r>
          </a:p>
          <a:p>
            <a:pPr marL="0" indent="0" algn="l" rtl="0">
              <a:spcAft>
                <a:spcPts val="0"/>
              </a:spcAft>
              <a:buNone/>
            </a:pPr>
            <a:r>
              <a:rPr lang="en-US" dirty="0"/>
              <a:t>      void harvest();</a:t>
            </a:r>
          </a:p>
          <a:p>
            <a:pPr marL="0" indent="0" algn="l" rtl="0">
              <a:spcAft>
                <a:spcPts val="0"/>
              </a:spcAft>
              <a:buFont typeface="Wingdings 3"/>
              <a:buNone/>
            </a:pPr>
            <a:r>
              <a:rPr lang="en-US" dirty="0"/>
              <a:t>}</a:t>
            </a:r>
          </a:p>
        </p:txBody>
      </p:sp>
      <p:sp>
        <p:nvSpPr>
          <p:cNvPr id="12" name="Oval Callout 11"/>
          <p:cNvSpPr/>
          <p:nvPr/>
        </p:nvSpPr>
        <p:spPr>
          <a:xfrm>
            <a:off x="179512" y="4296121"/>
            <a:ext cx="2066050" cy="1713806"/>
          </a:xfrm>
          <a:prstGeom prst="wedgeEllipseCallout">
            <a:avLst>
              <a:gd name="adj1" fmla="val 104871"/>
              <a:gd name="adj2" fmla="val -514"/>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54230" y="4557560"/>
            <a:ext cx="1957530" cy="1200329"/>
          </a:xfrm>
          <a:prstGeom prst="rect">
            <a:avLst/>
          </a:prstGeom>
          <a:noFill/>
        </p:spPr>
        <p:txBody>
          <a:bodyPr wrap="square" rtlCol="0">
            <a:spAutoFit/>
          </a:bodyPr>
          <a:lstStyle/>
          <a:p>
            <a:pPr algn="l" rtl="0"/>
            <a:r>
              <a:rPr lang="en-US" dirty="0">
                <a:solidFill>
                  <a:srgbClr val="FF0000"/>
                </a:solidFill>
              </a:rPr>
              <a:t>By default, each method is defined as public and abstract </a:t>
            </a:r>
            <a:endParaRPr lang="en-US" b="1" dirty="0">
              <a:solidFill>
                <a:srgbClr val="FF0000"/>
              </a:solidFill>
            </a:endParaRPr>
          </a:p>
        </p:txBody>
      </p:sp>
      <p:sp>
        <p:nvSpPr>
          <p:cNvPr id="4" name="Footer Placeholder 3">
            <a:extLst>
              <a:ext uri="{FF2B5EF4-FFF2-40B4-BE49-F238E27FC236}">
                <a16:creationId xmlns:a16="http://schemas.microsoft.com/office/drawing/2014/main" id="{DE33EB7C-C10F-4FB7-A652-9DD57D2EA498}"/>
              </a:ext>
            </a:extLst>
          </p:cNvPr>
          <p:cNvSpPr>
            <a:spLocks noGrp="1"/>
          </p:cNvSpPr>
          <p:nvPr>
            <p:ph type="ftr" sz="quarter" idx="11"/>
          </p:nvPr>
        </p:nvSpPr>
        <p:spPr/>
        <p:txBody>
          <a:bodyPr/>
          <a:lstStyle/>
          <a:p>
            <a:pPr rtl="0"/>
            <a:r>
              <a:rPr lang="en-US"/>
              <a:t>Object oriented programming and design</a:t>
            </a:r>
          </a:p>
        </p:txBody>
      </p:sp>
    </p:spTree>
    <p:extLst>
      <p:ext uri="{BB962C8B-B14F-4D97-AF65-F5344CB8AC3E}">
        <p14:creationId xmlns:p14="http://schemas.microsoft.com/office/powerpoint/2010/main" val="1871134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xEl>
                                              <p:pRg st="1" end="1"/>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xEl>
                                              <p:pRg st="2" end="2"/>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11" grpId="0" uiExpand="1" build="p"/>
      <p:bldP spid="12" grpId="0" animBg="1"/>
      <p:bldP spid="1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p>
            <a:pPr algn="l" rtl="0"/>
            <a:r>
              <a:rPr lang="en-US" dirty="0"/>
              <a:t>Adding a new implementation</a:t>
            </a:r>
          </a:p>
        </p:txBody>
      </p:sp>
      <p:sp>
        <p:nvSpPr>
          <p:cNvPr id="3" name="מציין מיקום של תאריך 2"/>
          <p:cNvSpPr>
            <a:spLocks noGrp="1"/>
          </p:cNvSpPr>
          <p:nvPr>
            <p:ph type="dt" sz="half" idx="10"/>
          </p:nvPr>
        </p:nvSpPr>
        <p:spPr/>
        <p:txBody>
          <a:bodyPr/>
          <a:lstStyle/>
          <a:p>
            <a:pPr rtl="0"/>
            <a:fld id="{8E47A4F3-46FA-4C48-BAD1-3CDDB485F66D}" type="datetime4">
              <a:rPr lang="en-US" smtClean="0"/>
              <a:t>September 14, 2023</a:t>
            </a:fld>
            <a:endParaRPr lang="en-US" dirty="0"/>
          </a:p>
        </p:txBody>
      </p:sp>
      <p:sp>
        <p:nvSpPr>
          <p:cNvPr id="5" name="מציין מיקום של מספר שקופית 4"/>
          <p:cNvSpPr>
            <a:spLocks noGrp="1"/>
          </p:cNvSpPr>
          <p:nvPr>
            <p:ph type="sldNum" sz="quarter" idx="12"/>
          </p:nvPr>
        </p:nvSpPr>
        <p:spPr/>
        <p:txBody>
          <a:bodyPr/>
          <a:lstStyle/>
          <a:p>
            <a:pPr rtl="0" eaLnBrk="1" latinLnBrk="0" hangingPunct="1"/>
            <a:fld id="{EA7C8D44-3667-46F6-9772-CC52308E2A7F}" type="slidenum">
              <a:rPr kumimoji="0" lang="en-US" smtClean="0"/>
              <a:pPr rtl="0" eaLnBrk="1" latinLnBrk="0" hangingPunct="1"/>
              <a:t>13</a:t>
            </a:fld>
            <a:endParaRPr kumimoji="0" lang="en-US" dirty="0"/>
          </a:p>
        </p:txBody>
      </p:sp>
      <p:sp>
        <p:nvSpPr>
          <p:cNvPr id="9" name="מציין מיקום תוכן 5"/>
          <p:cNvSpPr txBox="1">
            <a:spLocks/>
          </p:cNvSpPr>
          <p:nvPr/>
        </p:nvSpPr>
        <p:spPr>
          <a:xfrm>
            <a:off x="581084" y="3055395"/>
            <a:ext cx="8105716" cy="596527"/>
          </a:xfrm>
          <a:prstGeom prst="rect">
            <a:avLst/>
          </a:prstGeom>
        </p:spPr>
        <p:txBody>
          <a:bodyPr vert="horz">
            <a:noAutofit/>
          </a:bodyPr>
          <a:lstStyle>
            <a:lvl1pPr marL="274320" indent="-274320" algn="r" rtl="1" eaLnBrk="1" latinLnBrk="0" hangingPunct="1">
              <a:lnSpc>
                <a:spcPct val="100000"/>
              </a:lnSpc>
              <a:spcBef>
                <a:spcPts val="0"/>
              </a:spcBef>
              <a:spcAft>
                <a:spcPts val="2400"/>
              </a:spcAft>
              <a:buClr>
                <a:schemeClr val="accent1"/>
              </a:buClr>
              <a:buSzPct val="76000"/>
              <a:buFont typeface="Wingdings 3"/>
              <a:buChar char=""/>
              <a:defRPr kumimoji="0" sz="2600" kern="1200">
                <a:solidFill>
                  <a:srgbClr val="002060"/>
                </a:solidFill>
                <a:latin typeface="Times New Roman" panose="02020603050405020304" pitchFamily="18" charset="0"/>
                <a:ea typeface="+mn-ea"/>
                <a:cs typeface="+mn-cs"/>
              </a:defRPr>
            </a:lvl1pPr>
            <a:lvl2pPr marL="548640" indent="-274320" algn="r" rtl="1" eaLnBrk="1" latinLnBrk="0" hangingPunct="1">
              <a:lnSpc>
                <a:spcPct val="100000"/>
              </a:lnSpc>
              <a:spcBef>
                <a:spcPts val="0"/>
              </a:spcBef>
              <a:buClr>
                <a:schemeClr val="accent2"/>
              </a:buClr>
              <a:buSzPct val="76000"/>
              <a:buFont typeface="Wingdings 3"/>
              <a:buChar char=""/>
              <a:defRPr kumimoji="0" sz="2300" kern="1200">
                <a:solidFill>
                  <a:schemeClr val="tx2"/>
                </a:solidFill>
                <a:latin typeface="Times New Roman" panose="02020603050405020304" pitchFamily="18" charset="0"/>
                <a:ea typeface="+mn-ea"/>
                <a:cs typeface="+mn-cs"/>
              </a:defRPr>
            </a:lvl2pPr>
            <a:lvl3pPr marL="822960" indent="-228600" algn="r" rtl="1" eaLnBrk="1" latinLnBrk="0" hangingPunct="1">
              <a:spcBef>
                <a:spcPts val="0"/>
              </a:spcBef>
              <a:buClr>
                <a:schemeClr val="bg1">
                  <a:shade val="50000"/>
                </a:schemeClr>
              </a:buClr>
              <a:buSzPct val="76000"/>
              <a:buFont typeface="Wingdings 3"/>
              <a:buChar char=""/>
              <a:defRPr kumimoji="0" sz="2000" kern="1200">
                <a:solidFill>
                  <a:schemeClr val="tx1"/>
                </a:solidFill>
                <a:latin typeface="Times New Roman" panose="02020603050405020304" pitchFamily="18" charset="0"/>
                <a:ea typeface="+mn-ea"/>
                <a:cs typeface="+mn-cs"/>
              </a:defRPr>
            </a:lvl3pPr>
            <a:lvl4pPr marL="1097280" indent="-228600" algn="r" rtl="1" eaLnBrk="1" latinLnBrk="0" hangingPunct="1">
              <a:spcBef>
                <a:spcPts val="400"/>
              </a:spcBef>
              <a:buClr>
                <a:schemeClr val="accent2">
                  <a:shade val="75000"/>
                </a:schemeClr>
              </a:buClr>
              <a:buSzPct val="70000"/>
              <a:buFont typeface="Wingdings"/>
              <a:buChar char=""/>
              <a:defRPr kumimoji="0" sz="1800" kern="1200">
                <a:solidFill>
                  <a:schemeClr val="tx1"/>
                </a:solidFill>
                <a:latin typeface="Times New Roman" panose="02020603050405020304" pitchFamily="18" charset="0"/>
                <a:ea typeface="+mn-ea"/>
                <a:cs typeface="+mn-cs"/>
              </a:defRPr>
            </a:lvl4pPr>
            <a:lvl5pPr marL="1371600" indent="-228600" algn="r" rtl="1" eaLnBrk="1" latinLnBrk="0" hangingPunct="1">
              <a:spcBef>
                <a:spcPts val="300"/>
              </a:spcBef>
              <a:buClr>
                <a:schemeClr val="accent2"/>
              </a:buClr>
              <a:buSzPct val="70000"/>
              <a:buFont typeface="Wingdings"/>
              <a:buChar char=""/>
              <a:defRPr kumimoji="0" sz="1600" kern="1200">
                <a:solidFill>
                  <a:schemeClr val="tx1"/>
                </a:solidFill>
                <a:latin typeface="Times New Roman" panose="02020603050405020304" pitchFamily="18" charset="0"/>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spcAft>
                <a:spcPts val="0"/>
              </a:spcAft>
              <a:buNone/>
            </a:pPr>
            <a:endParaRPr lang="en-US" sz="2400" dirty="0"/>
          </a:p>
        </p:txBody>
      </p:sp>
      <p:sp>
        <p:nvSpPr>
          <p:cNvPr id="4" name="Footer Placeholder 3">
            <a:extLst>
              <a:ext uri="{FF2B5EF4-FFF2-40B4-BE49-F238E27FC236}">
                <a16:creationId xmlns:a16="http://schemas.microsoft.com/office/drawing/2014/main" id="{8055A623-C8B5-4E93-A171-0299E5432A25}"/>
              </a:ext>
            </a:extLst>
          </p:cNvPr>
          <p:cNvSpPr>
            <a:spLocks noGrp="1"/>
          </p:cNvSpPr>
          <p:nvPr>
            <p:ph type="ftr" sz="quarter" idx="11"/>
          </p:nvPr>
        </p:nvSpPr>
        <p:spPr/>
        <p:txBody>
          <a:bodyPr/>
          <a:lstStyle/>
          <a:p>
            <a:pPr rtl="0"/>
            <a:r>
              <a:rPr lang="en-US"/>
              <a:t>Object oriented programming and design</a:t>
            </a:r>
          </a:p>
        </p:txBody>
      </p:sp>
      <p:sp>
        <p:nvSpPr>
          <p:cNvPr id="15" name="מציין מיקום תוכן 5">
            <a:extLst>
              <a:ext uri="{FF2B5EF4-FFF2-40B4-BE49-F238E27FC236}">
                <a16:creationId xmlns:a16="http://schemas.microsoft.com/office/drawing/2014/main" id="{4697FA36-031F-4EAD-8226-E613B3D04C35}"/>
              </a:ext>
            </a:extLst>
          </p:cNvPr>
          <p:cNvSpPr txBox="1">
            <a:spLocks/>
          </p:cNvSpPr>
          <p:nvPr/>
        </p:nvSpPr>
        <p:spPr>
          <a:xfrm>
            <a:off x="2123728" y="1196752"/>
            <a:ext cx="4688468" cy="2854513"/>
          </a:xfrm>
          <a:prstGeom prst="rect">
            <a:avLst/>
          </a:prstGeom>
        </p:spPr>
        <p:txBody>
          <a:bodyPr vert="horz">
            <a:normAutofit fontScale="77500" lnSpcReduction="20000"/>
          </a:bodyPr>
          <a:lstStyle>
            <a:lvl1pPr marL="274320" indent="-274320" algn="r" rtl="1" eaLnBrk="1" latinLnBrk="0" hangingPunct="1">
              <a:lnSpc>
                <a:spcPct val="100000"/>
              </a:lnSpc>
              <a:spcBef>
                <a:spcPts val="0"/>
              </a:spcBef>
              <a:spcAft>
                <a:spcPts val="2400"/>
              </a:spcAft>
              <a:buClr>
                <a:schemeClr val="accent1"/>
              </a:buClr>
              <a:buSzPct val="76000"/>
              <a:buFont typeface="Wingdings 3"/>
              <a:buChar char=""/>
              <a:defRPr kumimoji="0" sz="2600" kern="1200">
                <a:solidFill>
                  <a:srgbClr val="002060"/>
                </a:solidFill>
                <a:latin typeface="Times New Roman" panose="02020603050405020304" pitchFamily="18" charset="0"/>
                <a:ea typeface="+mn-ea"/>
                <a:cs typeface="+mn-cs"/>
              </a:defRPr>
            </a:lvl1pPr>
            <a:lvl2pPr marL="548640" indent="-274320" algn="r" rtl="1" eaLnBrk="1" latinLnBrk="0" hangingPunct="1">
              <a:lnSpc>
                <a:spcPct val="100000"/>
              </a:lnSpc>
              <a:spcBef>
                <a:spcPts val="0"/>
              </a:spcBef>
              <a:buClr>
                <a:schemeClr val="accent2"/>
              </a:buClr>
              <a:buSzPct val="76000"/>
              <a:buFont typeface="Wingdings 3"/>
              <a:buChar char=""/>
              <a:defRPr kumimoji="0" sz="2300" kern="1200">
                <a:solidFill>
                  <a:schemeClr val="tx2"/>
                </a:solidFill>
                <a:latin typeface="Times New Roman" panose="02020603050405020304" pitchFamily="18" charset="0"/>
                <a:ea typeface="+mn-ea"/>
                <a:cs typeface="+mn-cs"/>
              </a:defRPr>
            </a:lvl2pPr>
            <a:lvl3pPr marL="822960" indent="-228600" algn="r" rtl="1" eaLnBrk="1" latinLnBrk="0" hangingPunct="1">
              <a:spcBef>
                <a:spcPts val="0"/>
              </a:spcBef>
              <a:buClr>
                <a:schemeClr val="bg1">
                  <a:shade val="50000"/>
                </a:schemeClr>
              </a:buClr>
              <a:buSzPct val="76000"/>
              <a:buFont typeface="Wingdings 3"/>
              <a:buChar char=""/>
              <a:defRPr kumimoji="0" sz="2000" kern="1200">
                <a:solidFill>
                  <a:schemeClr val="tx1"/>
                </a:solidFill>
                <a:latin typeface="Times New Roman" panose="02020603050405020304" pitchFamily="18" charset="0"/>
                <a:ea typeface="+mn-ea"/>
                <a:cs typeface="+mn-cs"/>
              </a:defRPr>
            </a:lvl3pPr>
            <a:lvl4pPr marL="1097280" indent="-228600" algn="r" rtl="1" eaLnBrk="1" latinLnBrk="0" hangingPunct="1">
              <a:spcBef>
                <a:spcPts val="400"/>
              </a:spcBef>
              <a:buClr>
                <a:schemeClr val="accent2">
                  <a:shade val="75000"/>
                </a:schemeClr>
              </a:buClr>
              <a:buSzPct val="70000"/>
              <a:buFont typeface="Wingdings"/>
              <a:buChar char=""/>
              <a:defRPr kumimoji="0" sz="1800" kern="1200">
                <a:solidFill>
                  <a:schemeClr val="tx1"/>
                </a:solidFill>
                <a:latin typeface="Times New Roman" panose="02020603050405020304" pitchFamily="18" charset="0"/>
                <a:ea typeface="+mn-ea"/>
                <a:cs typeface="+mn-cs"/>
              </a:defRPr>
            </a:lvl4pPr>
            <a:lvl5pPr marL="1371600" indent="-228600" algn="r" rtl="1" eaLnBrk="1" latinLnBrk="0" hangingPunct="1">
              <a:spcBef>
                <a:spcPts val="300"/>
              </a:spcBef>
              <a:buClr>
                <a:schemeClr val="accent2"/>
              </a:buClr>
              <a:buSzPct val="70000"/>
              <a:buFont typeface="Wingdings"/>
              <a:buChar char=""/>
              <a:defRPr kumimoji="0" sz="1600" kern="1200">
                <a:solidFill>
                  <a:schemeClr val="tx1"/>
                </a:solidFill>
                <a:latin typeface="Times New Roman" panose="02020603050405020304" pitchFamily="18" charset="0"/>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lgn="l" rtl="0">
              <a:lnSpc>
                <a:spcPct val="120000"/>
              </a:lnSpc>
              <a:spcAft>
                <a:spcPts val="0"/>
              </a:spcAft>
              <a:buFont typeface="Wingdings 3"/>
              <a:buNone/>
            </a:pPr>
            <a:r>
              <a:rPr lang="en-US" dirty="0">
                <a:solidFill>
                  <a:schemeClr val="tx1"/>
                </a:solidFill>
                <a:cs typeface="Times New Roman" panose="02020603050405020304" pitchFamily="18" charset="0"/>
              </a:rPr>
              <a:t>public class Cherry </a:t>
            </a:r>
            <a:r>
              <a:rPr lang="en-US" dirty="0">
                <a:solidFill>
                  <a:srgbClr val="FF0000"/>
                </a:solidFill>
                <a:cs typeface="Times New Roman" panose="02020603050405020304" pitchFamily="18" charset="0"/>
              </a:rPr>
              <a:t>implements  </a:t>
            </a:r>
            <a:r>
              <a:rPr lang="en-US" dirty="0" err="1">
                <a:solidFill>
                  <a:srgbClr val="FF0000"/>
                </a:solidFill>
                <a:cs typeface="Times New Roman" panose="02020603050405020304" pitchFamily="18" charset="0"/>
              </a:rPr>
              <a:t>IFruit</a:t>
            </a:r>
            <a:r>
              <a:rPr lang="en-US" dirty="0">
                <a:solidFill>
                  <a:srgbClr val="FF0000"/>
                </a:solidFill>
                <a:cs typeface="Times New Roman" panose="02020603050405020304" pitchFamily="18" charset="0"/>
              </a:rPr>
              <a:t>   </a:t>
            </a:r>
            <a:r>
              <a:rPr lang="en-US" dirty="0">
                <a:solidFill>
                  <a:schemeClr val="tx1"/>
                </a:solidFill>
                <a:cs typeface="Times New Roman" panose="02020603050405020304" pitchFamily="18" charset="0"/>
              </a:rPr>
              <a:t>{</a:t>
            </a:r>
          </a:p>
          <a:p>
            <a:pPr marL="0" indent="0" algn="l" rtl="0">
              <a:lnSpc>
                <a:spcPct val="120000"/>
              </a:lnSpc>
              <a:spcAft>
                <a:spcPts val="0"/>
              </a:spcAft>
              <a:buFont typeface="Wingdings 3"/>
              <a:buNone/>
            </a:pPr>
            <a:r>
              <a:rPr lang="en-US" dirty="0">
                <a:solidFill>
                  <a:schemeClr val="tx1"/>
                </a:solidFill>
                <a:cs typeface="Times New Roman" panose="02020603050405020304" pitchFamily="18" charset="0"/>
              </a:rPr>
              <a:t>      public void grow()  {</a:t>
            </a:r>
          </a:p>
          <a:p>
            <a:pPr marL="0" indent="0" algn="l" rtl="0">
              <a:lnSpc>
                <a:spcPct val="120000"/>
              </a:lnSpc>
              <a:spcAft>
                <a:spcPts val="0"/>
              </a:spcAft>
              <a:buFont typeface="Wingdings 3"/>
              <a:buNone/>
            </a:pPr>
            <a:r>
              <a:rPr lang="en-US" dirty="0">
                <a:solidFill>
                  <a:schemeClr val="tx1"/>
                </a:solidFill>
                <a:cs typeface="Times New Roman" panose="02020603050405020304" pitchFamily="18" charset="0"/>
              </a:rPr>
              <a:t>            // implementation</a:t>
            </a:r>
          </a:p>
          <a:p>
            <a:pPr marL="0" indent="0" algn="l" rtl="0">
              <a:lnSpc>
                <a:spcPct val="120000"/>
              </a:lnSpc>
              <a:spcAft>
                <a:spcPts val="0"/>
              </a:spcAft>
              <a:buFont typeface="Wingdings 3"/>
              <a:buNone/>
            </a:pPr>
            <a:r>
              <a:rPr lang="en-US" dirty="0">
                <a:solidFill>
                  <a:schemeClr val="tx1"/>
                </a:solidFill>
                <a:cs typeface="Times New Roman" panose="02020603050405020304" pitchFamily="18" charset="0"/>
              </a:rPr>
              <a:t>      }</a:t>
            </a:r>
          </a:p>
          <a:p>
            <a:pPr marL="0" indent="0" algn="l" rtl="0">
              <a:lnSpc>
                <a:spcPct val="120000"/>
              </a:lnSpc>
              <a:spcAft>
                <a:spcPts val="0"/>
              </a:spcAft>
              <a:buFont typeface="Wingdings 3"/>
              <a:buNone/>
            </a:pPr>
            <a:endParaRPr lang="en-US" dirty="0">
              <a:solidFill>
                <a:schemeClr val="tx1"/>
              </a:solidFill>
              <a:cs typeface="Times New Roman" panose="02020603050405020304" pitchFamily="18" charset="0"/>
            </a:endParaRPr>
          </a:p>
          <a:p>
            <a:pPr marL="0" indent="0" algn="l" rtl="0">
              <a:lnSpc>
                <a:spcPct val="120000"/>
              </a:lnSpc>
              <a:spcAft>
                <a:spcPts val="0"/>
              </a:spcAft>
              <a:buNone/>
            </a:pPr>
            <a:r>
              <a:rPr lang="en-US" dirty="0">
                <a:solidFill>
                  <a:schemeClr val="tx1"/>
                </a:solidFill>
                <a:cs typeface="Times New Roman" panose="02020603050405020304" pitchFamily="18" charset="0"/>
              </a:rPr>
              <a:t>      public void harvest() {</a:t>
            </a:r>
          </a:p>
          <a:p>
            <a:pPr marL="0" indent="0" algn="l" rtl="0">
              <a:lnSpc>
                <a:spcPct val="120000"/>
              </a:lnSpc>
              <a:spcAft>
                <a:spcPts val="0"/>
              </a:spcAft>
              <a:buNone/>
            </a:pPr>
            <a:r>
              <a:rPr lang="en-US" dirty="0">
                <a:solidFill>
                  <a:schemeClr val="tx1"/>
                </a:solidFill>
                <a:cs typeface="Times New Roman" panose="02020603050405020304" pitchFamily="18" charset="0"/>
              </a:rPr>
              <a:t>           // implementation</a:t>
            </a:r>
          </a:p>
          <a:p>
            <a:pPr marL="0" indent="0" algn="l" rtl="0">
              <a:lnSpc>
                <a:spcPct val="120000"/>
              </a:lnSpc>
              <a:spcAft>
                <a:spcPts val="0"/>
              </a:spcAft>
              <a:buNone/>
            </a:pPr>
            <a:r>
              <a:rPr lang="en-US" dirty="0">
                <a:solidFill>
                  <a:schemeClr val="tx1"/>
                </a:solidFill>
                <a:cs typeface="Times New Roman" panose="02020603050405020304" pitchFamily="18" charset="0"/>
              </a:rPr>
              <a:t>      }</a:t>
            </a:r>
          </a:p>
          <a:p>
            <a:pPr marL="0" indent="0" algn="l" rtl="0">
              <a:lnSpc>
                <a:spcPct val="120000"/>
              </a:lnSpc>
              <a:spcAft>
                <a:spcPts val="0"/>
              </a:spcAft>
              <a:buFont typeface="Wingdings 3"/>
              <a:buNone/>
            </a:pPr>
            <a:r>
              <a:rPr lang="en-US" dirty="0">
                <a:solidFill>
                  <a:schemeClr val="tx1"/>
                </a:solidFill>
                <a:cs typeface="Times New Roman" panose="02020603050405020304" pitchFamily="18" charset="0"/>
              </a:rPr>
              <a:t>}</a:t>
            </a:r>
          </a:p>
        </p:txBody>
      </p:sp>
      <p:sp>
        <p:nvSpPr>
          <p:cNvPr id="16" name="מציין מיקום תוכן 5">
            <a:extLst>
              <a:ext uri="{FF2B5EF4-FFF2-40B4-BE49-F238E27FC236}">
                <a16:creationId xmlns:a16="http://schemas.microsoft.com/office/drawing/2014/main" id="{611396F1-D372-437D-80EC-35A4FA479D33}"/>
              </a:ext>
            </a:extLst>
          </p:cNvPr>
          <p:cNvSpPr txBox="1">
            <a:spLocks/>
          </p:cNvSpPr>
          <p:nvPr/>
        </p:nvSpPr>
        <p:spPr>
          <a:xfrm>
            <a:off x="612648" y="4051265"/>
            <a:ext cx="7803356" cy="2196803"/>
          </a:xfrm>
          <a:prstGeom prst="rect">
            <a:avLst/>
          </a:prstGeom>
        </p:spPr>
        <p:txBody>
          <a:bodyPr vert="horz">
            <a:normAutofit fontScale="70000" lnSpcReduction="20000"/>
          </a:bodyPr>
          <a:lstStyle>
            <a:lvl1pPr marL="274320" indent="-274320" algn="r" rtl="1" eaLnBrk="1" latinLnBrk="0" hangingPunct="1">
              <a:lnSpc>
                <a:spcPct val="100000"/>
              </a:lnSpc>
              <a:spcBef>
                <a:spcPts val="0"/>
              </a:spcBef>
              <a:spcAft>
                <a:spcPts val="2400"/>
              </a:spcAft>
              <a:buClr>
                <a:schemeClr val="accent1"/>
              </a:buClr>
              <a:buSzPct val="76000"/>
              <a:buFont typeface="Wingdings 3"/>
              <a:buChar char=""/>
              <a:defRPr kumimoji="0" sz="2600" kern="1200">
                <a:solidFill>
                  <a:srgbClr val="002060"/>
                </a:solidFill>
                <a:latin typeface="Times New Roman" panose="02020603050405020304" pitchFamily="18" charset="0"/>
                <a:ea typeface="+mn-ea"/>
                <a:cs typeface="+mn-cs"/>
              </a:defRPr>
            </a:lvl1pPr>
            <a:lvl2pPr marL="548640" indent="-274320" algn="r" rtl="1" eaLnBrk="1" latinLnBrk="0" hangingPunct="1">
              <a:lnSpc>
                <a:spcPct val="100000"/>
              </a:lnSpc>
              <a:spcBef>
                <a:spcPts val="0"/>
              </a:spcBef>
              <a:buClr>
                <a:schemeClr val="accent2"/>
              </a:buClr>
              <a:buSzPct val="76000"/>
              <a:buFont typeface="Wingdings 3"/>
              <a:buChar char=""/>
              <a:defRPr kumimoji="0" sz="2300" kern="1200">
                <a:solidFill>
                  <a:schemeClr val="tx2"/>
                </a:solidFill>
                <a:latin typeface="Times New Roman" panose="02020603050405020304" pitchFamily="18" charset="0"/>
                <a:ea typeface="+mn-ea"/>
                <a:cs typeface="+mn-cs"/>
              </a:defRPr>
            </a:lvl2pPr>
            <a:lvl3pPr marL="822960" indent="-228600" algn="r" rtl="1" eaLnBrk="1" latinLnBrk="0" hangingPunct="1">
              <a:spcBef>
                <a:spcPts val="0"/>
              </a:spcBef>
              <a:buClr>
                <a:schemeClr val="bg1">
                  <a:shade val="50000"/>
                </a:schemeClr>
              </a:buClr>
              <a:buSzPct val="76000"/>
              <a:buFont typeface="Wingdings 3"/>
              <a:buChar char=""/>
              <a:defRPr kumimoji="0" sz="2000" kern="1200">
                <a:solidFill>
                  <a:schemeClr val="tx1"/>
                </a:solidFill>
                <a:latin typeface="Times New Roman" panose="02020603050405020304" pitchFamily="18" charset="0"/>
                <a:ea typeface="+mn-ea"/>
                <a:cs typeface="+mn-cs"/>
              </a:defRPr>
            </a:lvl3pPr>
            <a:lvl4pPr marL="1097280" indent="-228600" algn="r" rtl="1" eaLnBrk="1" latinLnBrk="0" hangingPunct="1">
              <a:spcBef>
                <a:spcPts val="400"/>
              </a:spcBef>
              <a:buClr>
                <a:schemeClr val="accent2">
                  <a:shade val="75000"/>
                </a:schemeClr>
              </a:buClr>
              <a:buSzPct val="70000"/>
              <a:buFont typeface="Wingdings"/>
              <a:buChar char=""/>
              <a:defRPr kumimoji="0" sz="1800" kern="1200">
                <a:solidFill>
                  <a:schemeClr val="tx1"/>
                </a:solidFill>
                <a:latin typeface="Times New Roman" panose="02020603050405020304" pitchFamily="18" charset="0"/>
                <a:ea typeface="+mn-ea"/>
                <a:cs typeface="+mn-cs"/>
              </a:defRPr>
            </a:lvl4pPr>
            <a:lvl5pPr marL="1371600" indent="-228600" algn="r" rtl="1" eaLnBrk="1" latinLnBrk="0" hangingPunct="1">
              <a:spcBef>
                <a:spcPts val="300"/>
              </a:spcBef>
              <a:buClr>
                <a:schemeClr val="accent2"/>
              </a:buClr>
              <a:buSzPct val="70000"/>
              <a:buFont typeface="Wingdings"/>
              <a:buChar char=""/>
              <a:defRPr kumimoji="0" sz="1600" kern="1200">
                <a:solidFill>
                  <a:schemeClr val="tx1"/>
                </a:solidFill>
                <a:latin typeface="Times New Roman" panose="02020603050405020304" pitchFamily="18" charset="0"/>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lgn="l" rtl="0">
              <a:lnSpc>
                <a:spcPct val="120000"/>
              </a:lnSpc>
              <a:spcAft>
                <a:spcPts val="0"/>
              </a:spcAft>
              <a:buNone/>
            </a:pPr>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Instantiating and invoking a method</a:t>
            </a:r>
            <a:endParaRPr lang="he-IL"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marL="0" indent="0" algn="l" rtl="0">
              <a:lnSpc>
                <a:spcPct val="120000"/>
              </a:lnSpc>
              <a:spcAft>
                <a:spcPts val="0"/>
              </a:spcAft>
              <a:buNone/>
            </a:pPr>
            <a:r>
              <a:rPr lang="en-US" dirty="0">
                <a:solidFill>
                  <a:schemeClr val="tx1"/>
                </a:solidFill>
              </a:rPr>
              <a:t>Cherry </a:t>
            </a:r>
            <a:r>
              <a:rPr lang="en-US" dirty="0" err="1">
                <a:solidFill>
                  <a:schemeClr val="tx1"/>
                </a:solidFill>
              </a:rPr>
              <a:t>cherry</a:t>
            </a:r>
            <a:r>
              <a:rPr lang="en-US" dirty="0">
                <a:solidFill>
                  <a:schemeClr val="tx1"/>
                </a:solidFill>
              </a:rPr>
              <a:t> = new Cherry();</a:t>
            </a:r>
          </a:p>
          <a:p>
            <a:pPr marL="0" indent="0" algn="l" rtl="0">
              <a:lnSpc>
                <a:spcPct val="120000"/>
              </a:lnSpc>
              <a:spcAft>
                <a:spcPts val="0"/>
              </a:spcAft>
              <a:buNone/>
            </a:pPr>
            <a:r>
              <a:rPr lang="en-US" dirty="0" err="1">
                <a:solidFill>
                  <a:schemeClr val="tx1"/>
                </a:solidFill>
              </a:rPr>
              <a:t>cherry.grow</a:t>
            </a:r>
            <a:r>
              <a:rPr lang="en-US" dirty="0">
                <a:solidFill>
                  <a:schemeClr val="tx1"/>
                </a:solidFill>
              </a:rPr>
              <a:t>();</a:t>
            </a:r>
          </a:p>
          <a:p>
            <a:pPr marL="0" indent="0" algn="l" rtl="0">
              <a:lnSpc>
                <a:spcPct val="120000"/>
              </a:lnSpc>
              <a:spcAft>
                <a:spcPts val="0"/>
              </a:spcAft>
              <a:buNone/>
            </a:pPr>
            <a:endParaRPr lang="en-US"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marL="0" indent="0" algn="l" rtl="0">
              <a:lnSpc>
                <a:spcPct val="120000"/>
              </a:lnSpc>
              <a:spcAft>
                <a:spcPts val="0"/>
              </a:spcAft>
              <a:buNone/>
            </a:pPr>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Alternatively, the field can be declared as an </a:t>
            </a:r>
            <a:r>
              <a:rPr lang="en-US" i="1" dirty="0" err="1">
                <a:solidFill>
                  <a:schemeClr val="tx1"/>
                </a:solidFill>
                <a:latin typeface="Tahoma" panose="020B0604030504040204" pitchFamily="34" charset="0"/>
                <a:ea typeface="Tahoma" panose="020B0604030504040204" pitchFamily="34" charset="0"/>
                <a:cs typeface="Tahoma" panose="020B0604030504040204" pitchFamily="34" charset="0"/>
              </a:rPr>
              <a:t>Ifruit</a:t>
            </a:r>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a:t>
            </a:r>
            <a:endParaRPr lang="en-US" i="1"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marL="0" indent="0" algn="l" rtl="0">
              <a:lnSpc>
                <a:spcPct val="120000"/>
              </a:lnSpc>
              <a:spcAft>
                <a:spcPts val="0"/>
              </a:spcAft>
              <a:buNone/>
            </a:pPr>
            <a:r>
              <a:rPr lang="en-US" dirty="0" err="1">
                <a:solidFill>
                  <a:srgbClr val="FF0000"/>
                </a:solidFill>
              </a:rPr>
              <a:t>IFruit</a:t>
            </a:r>
            <a:r>
              <a:rPr lang="en-US" dirty="0">
                <a:solidFill>
                  <a:schemeClr val="tx1"/>
                </a:solidFill>
              </a:rPr>
              <a:t> cherry= new Cherry();</a:t>
            </a:r>
          </a:p>
          <a:p>
            <a:pPr marL="0" indent="0" algn="l" rtl="0">
              <a:lnSpc>
                <a:spcPct val="120000"/>
              </a:lnSpc>
              <a:spcAft>
                <a:spcPts val="0"/>
              </a:spcAft>
              <a:buNone/>
            </a:pPr>
            <a:r>
              <a:rPr lang="en-US" dirty="0" err="1">
                <a:solidFill>
                  <a:schemeClr val="tx1"/>
                </a:solidFill>
              </a:rPr>
              <a:t>cherry.grow</a:t>
            </a:r>
            <a:r>
              <a:rPr lang="en-US" dirty="0">
                <a:solidFill>
                  <a:schemeClr val="tx1"/>
                </a:solidFill>
              </a:rPr>
              <a:t>();  </a:t>
            </a:r>
          </a:p>
        </p:txBody>
      </p:sp>
    </p:spTree>
    <p:extLst>
      <p:ext uri="{BB962C8B-B14F-4D97-AF65-F5344CB8AC3E}">
        <p14:creationId xmlns:p14="http://schemas.microsoft.com/office/powerpoint/2010/main" val="1098367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6">
                                            <p:txEl>
                                              <p:pRg st="0" end="0"/>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
                                            <p:txEl>
                                              <p:pRg st="1" end="1"/>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xEl>
                                              <p:pRg st="2" end="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6">
                                            <p:txEl>
                                              <p:pRg st="4" end="4"/>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6">
                                            <p:txEl>
                                              <p:pRg st="5" end="5"/>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uiExpand="1" build="p"/>
      <p:bldP spid="16"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של תאריך 2"/>
          <p:cNvSpPr>
            <a:spLocks noGrp="1"/>
          </p:cNvSpPr>
          <p:nvPr>
            <p:ph type="dt" sz="half" idx="10"/>
          </p:nvPr>
        </p:nvSpPr>
        <p:spPr/>
        <p:txBody>
          <a:bodyPr/>
          <a:lstStyle/>
          <a:p>
            <a:fld id="{138F881E-7099-45FB-8645-AAF57D55A73F}" type="datetime4">
              <a:rPr lang="en-US" smtClean="0"/>
              <a:t>September 14, 2023</a:t>
            </a:fld>
            <a:endParaRPr lang="en-US" dirty="0"/>
          </a:p>
        </p:txBody>
      </p:sp>
      <p:sp>
        <p:nvSpPr>
          <p:cNvPr id="5" name="מציין מיקום של מספר שקופית 4"/>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14</a:t>
            </a:fld>
            <a:endParaRPr kumimoji="0" lang="en-US" dirty="0"/>
          </a:p>
        </p:txBody>
      </p:sp>
      <p:sp>
        <p:nvSpPr>
          <p:cNvPr id="4" name="Footer Placeholder 3">
            <a:extLst>
              <a:ext uri="{FF2B5EF4-FFF2-40B4-BE49-F238E27FC236}">
                <a16:creationId xmlns:a16="http://schemas.microsoft.com/office/drawing/2014/main" id="{71F48F5B-03E8-4F27-90E2-8B2D00F224B2}"/>
              </a:ext>
            </a:extLst>
          </p:cNvPr>
          <p:cNvSpPr>
            <a:spLocks noGrp="1"/>
          </p:cNvSpPr>
          <p:nvPr>
            <p:ph type="ftr" sz="quarter" idx="11"/>
          </p:nvPr>
        </p:nvSpPr>
        <p:spPr/>
        <p:txBody>
          <a:bodyPr/>
          <a:lstStyle/>
          <a:p>
            <a:r>
              <a:rPr lang="en-US"/>
              <a:t>Object oriented programming and design</a:t>
            </a:r>
            <a:endParaRPr lang="en-US" dirty="0"/>
          </a:p>
        </p:txBody>
      </p:sp>
      <p:sp>
        <p:nvSpPr>
          <p:cNvPr id="8" name="כותרת 7">
            <a:extLst>
              <a:ext uri="{FF2B5EF4-FFF2-40B4-BE49-F238E27FC236}">
                <a16:creationId xmlns:a16="http://schemas.microsoft.com/office/drawing/2014/main" id="{3F48BD12-9F9D-499F-B401-9206D77DACBB}"/>
              </a:ext>
            </a:extLst>
          </p:cNvPr>
          <p:cNvSpPr>
            <a:spLocks noGrp="1"/>
          </p:cNvSpPr>
          <p:nvPr>
            <p:ph type="title"/>
          </p:nvPr>
        </p:nvSpPr>
        <p:spPr>
          <a:xfrm>
            <a:off x="460248" y="609932"/>
            <a:ext cx="8229600" cy="594320"/>
          </a:xfrm>
        </p:spPr>
        <p:txBody>
          <a:bodyPr/>
          <a:lstStyle/>
          <a:p>
            <a:pPr algn="ctr"/>
            <a:r>
              <a:rPr lang="en-US" dirty="0">
                <a:latin typeface="Tahoma" panose="020B0604030504040204" pitchFamily="34" charset="0"/>
                <a:ea typeface="Tahoma" panose="020B0604030504040204" pitchFamily="34" charset="0"/>
                <a:cs typeface="Tahoma" panose="020B0604030504040204" pitchFamily="34" charset="0"/>
              </a:rPr>
              <a:t>UML notation</a:t>
            </a:r>
            <a:endParaRPr lang="he-IL" dirty="0">
              <a:latin typeface="Tahoma" panose="020B0604030504040204" pitchFamily="34" charset="0"/>
              <a:ea typeface="Tahoma" panose="020B0604030504040204" pitchFamily="34" charset="0"/>
              <a:cs typeface="Tahoma" panose="020B0604030504040204" pitchFamily="34" charset="0"/>
            </a:endParaRPr>
          </a:p>
        </p:txBody>
      </p:sp>
      <p:graphicFrame>
        <p:nvGraphicFramePr>
          <p:cNvPr id="9" name="Table 8">
            <a:extLst>
              <a:ext uri="{FF2B5EF4-FFF2-40B4-BE49-F238E27FC236}">
                <a16:creationId xmlns:a16="http://schemas.microsoft.com/office/drawing/2014/main" id="{4DDE8CEE-E706-4CAB-92DB-1D823AEB8329}"/>
              </a:ext>
            </a:extLst>
          </p:cNvPr>
          <p:cNvGraphicFramePr>
            <a:graphicFrameLocks noGrp="1"/>
          </p:cNvGraphicFramePr>
          <p:nvPr/>
        </p:nvGraphicFramePr>
        <p:xfrm>
          <a:off x="3563888" y="1412776"/>
          <a:ext cx="1656184" cy="1554480"/>
        </p:xfrm>
        <a:graphic>
          <a:graphicData uri="http://schemas.openxmlformats.org/drawingml/2006/table">
            <a:tbl>
              <a:tblPr firstRow="1" bandRow="1">
                <a:tableStyleId>{5940675A-B579-460E-94D1-54222C63F5DA}</a:tableStyleId>
              </a:tblPr>
              <a:tblGrid>
                <a:gridCol w="1656184">
                  <a:extLst>
                    <a:ext uri="{9D8B030D-6E8A-4147-A177-3AD203B41FA5}">
                      <a16:colId xmlns:a16="http://schemas.microsoft.com/office/drawing/2014/main" val="185098604"/>
                    </a:ext>
                  </a:extLst>
                </a:gridCol>
              </a:tblGrid>
              <a:tr h="617616">
                <a:tc>
                  <a:txBody>
                    <a:bodyPr/>
                    <a:lstStyle/>
                    <a:p>
                      <a:pPr algn="ctr" rtl="1"/>
                      <a:r>
                        <a:rPr lang="en-US" dirty="0"/>
                        <a:t>&lt;&lt;interface&gt;&gt;</a:t>
                      </a:r>
                    </a:p>
                    <a:p>
                      <a:pPr marL="0" marR="0" indent="0" algn="ctr" defTabSz="914400" rtl="1" eaLnBrk="1" fontAlgn="auto" latinLnBrk="0" hangingPunct="1">
                        <a:lnSpc>
                          <a:spcPct val="100000"/>
                        </a:lnSpc>
                        <a:spcBef>
                          <a:spcPts val="0"/>
                        </a:spcBef>
                        <a:spcAft>
                          <a:spcPts val="0"/>
                        </a:spcAft>
                        <a:buClrTx/>
                        <a:buSzTx/>
                        <a:buFontTx/>
                        <a:buNone/>
                        <a:tabLst/>
                        <a:defRPr/>
                      </a:pPr>
                      <a:r>
                        <a:rPr lang="en-US" dirty="0" err="1"/>
                        <a:t>IFruit</a:t>
                      </a:r>
                      <a:endParaRPr lang="en-US" dirty="0"/>
                    </a:p>
                  </a:txBody>
                  <a:tcPr/>
                </a:tc>
                <a:extLst>
                  <a:ext uri="{0D108BD9-81ED-4DB2-BD59-A6C34878D82A}">
                    <a16:rowId xmlns:a16="http://schemas.microsoft.com/office/drawing/2014/main" val="694438516"/>
                  </a:ext>
                </a:extLst>
              </a:tr>
              <a:tr h="807533">
                <a:tc>
                  <a:txBody>
                    <a:bodyPr/>
                    <a:lstStyle/>
                    <a:p>
                      <a:pPr marL="0" indent="0" algn="l" rtl="0">
                        <a:spcAft>
                          <a:spcPts val="0"/>
                        </a:spcAft>
                        <a:buNone/>
                      </a:pPr>
                      <a:r>
                        <a:rPr lang="en-US" dirty="0"/>
                        <a:t>grow(): void harvest(): void </a:t>
                      </a:r>
                    </a:p>
                    <a:p>
                      <a:endParaRPr lang="en-US" dirty="0"/>
                    </a:p>
                  </a:txBody>
                  <a:tcPr/>
                </a:tc>
                <a:extLst>
                  <a:ext uri="{0D108BD9-81ED-4DB2-BD59-A6C34878D82A}">
                    <a16:rowId xmlns:a16="http://schemas.microsoft.com/office/drawing/2014/main" val="902040579"/>
                  </a:ext>
                </a:extLst>
              </a:tr>
            </a:tbl>
          </a:graphicData>
        </a:graphic>
      </p:graphicFrame>
      <p:graphicFrame>
        <p:nvGraphicFramePr>
          <p:cNvPr id="11" name="Table 10">
            <a:extLst>
              <a:ext uri="{FF2B5EF4-FFF2-40B4-BE49-F238E27FC236}">
                <a16:creationId xmlns:a16="http://schemas.microsoft.com/office/drawing/2014/main" id="{E7585422-8138-4E92-96CB-A173A1F09F38}"/>
              </a:ext>
            </a:extLst>
          </p:cNvPr>
          <p:cNvGraphicFramePr>
            <a:graphicFrameLocks noGrp="1"/>
          </p:cNvGraphicFramePr>
          <p:nvPr/>
        </p:nvGraphicFramePr>
        <p:xfrm>
          <a:off x="3563888" y="4596438"/>
          <a:ext cx="1656184" cy="1312276"/>
        </p:xfrm>
        <a:graphic>
          <a:graphicData uri="http://schemas.openxmlformats.org/drawingml/2006/table">
            <a:tbl>
              <a:tblPr firstRow="1" bandRow="1">
                <a:tableStyleId>{5940675A-B579-460E-94D1-54222C63F5DA}</a:tableStyleId>
              </a:tblPr>
              <a:tblGrid>
                <a:gridCol w="1656184">
                  <a:extLst>
                    <a:ext uri="{9D8B030D-6E8A-4147-A177-3AD203B41FA5}">
                      <a16:colId xmlns:a16="http://schemas.microsoft.com/office/drawing/2014/main" val="185098604"/>
                    </a:ext>
                  </a:extLst>
                </a:gridCol>
              </a:tblGrid>
              <a:tr h="459864">
                <a:tc>
                  <a:txBody>
                    <a:bodyPr/>
                    <a:lstStyle/>
                    <a:p>
                      <a:pPr algn="ctr" rtl="1"/>
                      <a:r>
                        <a:rPr lang="en-US" dirty="0"/>
                        <a:t>Cherry</a:t>
                      </a:r>
                    </a:p>
                  </a:txBody>
                  <a:tcPr/>
                </a:tc>
                <a:extLst>
                  <a:ext uri="{0D108BD9-81ED-4DB2-BD59-A6C34878D82A}">
                    <a16:rowId xmlns:a16="http://schemas.microsoft.com/office/drawing/2014/main" val="694438516"/>
                  </a:ext>
                </a:extLst>
              </a:tr>
              <a:tr h="426206">
                <a:tc>
                  <a:txBody>
                    <a:bodyPr/>
                    <a:lstStyle/>
                    <a:p>
                      <a:endParaRPr lang="en-US" dirty="0"/>
                    </a:p>
                  </a:txBody>
                  <a:tcPr/>
                </a:tc>
                <a:extLst>
                  <a:ext uri="{0D108BD9-81ED-4DB2-BD59-A6C34878D82A}">
                    <a16:rowId xmlns:a16="http://schemas.microsoft.com/office/drawing/2014/main" val="902040579"/>
                  </a:ext>
                </a:extLst>
              </a:tr>
              <a:tr h="4262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2860980699"/>
                  </a:ext>
                </a:extLst>
              </a:tr>
            </a:tbl>
          </a:graphicData>
        </a:graphic>
      </p:graphicFrame>
      <p:cxnSp>
        <p:nvCxnSpPr>
          <p:cNvPr id="6" name="מחבר חץ ישר 5">
            <a:extLst>
              <a:ext uri="{FF2B5EF4-FFF2-40B4-BE49-F238E27FC236}">
                <a16:creationId xmlns:a16="http://schemas.microsoft.com/office/drawing/2014/main" id="{31738510-C73C-4E68-B7D7-4BC0258F1E34}"/>
              </a:ext>
            </a:extLst>
          </p:cNvPr>
          <p:cNvCxnSpPr>
            <a:cxnSpLocks/>
            <a:endCxn id="17" idx="3"/>
          </p:cNvCxnSpPr>
          <p:nvPr/>
        </p:nvCxnSpPr>
        <p:spPr>
          <a:xfrm flipV="1">
            <a:off x="4391980" y="3123957"/>
            <a:ext cx="0" cy="1469390"/>
          </a:xfrm>
          <a:prstGeom prst="straightConnector1">
            <a:avLst/>
          </a:prstGeom>
          <a:ln>
            <a:solidFill>
              <a:schemeClr val="tx1"/>
            </a:solidFill>
            <a:prstDash val="dash"/>
            <a:tailEnd type="none" w="lg" len="lg"/>
          </a:ln>
        </p:spPr>
        <p:style>
          <a:lnRef idx="1">
            <a:schemeClr val="dk1"/>
          </a:lnRef>
          <a:fillRef idx="0">
            <a:schemeClr val="dk1"/>
          </a:fillRef>
          <a:effectRef idx="0">
            <a:schemeClr val="dk1"/>
          </a:effectRef>
          <a:fontRef idx="minor">
            <a:schemeClr val="tx1"/>
          </a:fontRef>
        </p:style>
      </p:cxnSp>
      <p:sp>
        <p:nvSpPr>
          <p:cNvPr id="17" name="משולש שווה-שוקיים 16">
            <a:extLst>
              <a:ext uri="{FF2B5EF4-FFF2-40B4-BE49-F238E27FC236}">
                <a16:creationId xmlns:a16="http://schemas.microsoft.com/office/drawing/2014/main" id="{A78EA2AD-FC40-42D1-A71A-642826E760FB}"/>
              </a:ext>
            </a:extLst>
          </p:cNvPr>
          <p:cNvSpPr/>
          <p:nvPr/>
        </p:nvSpPr>
        <p:spPr>
          <a:xfrm>
            <a:off x="4319978" y="2979941"/>
            <a:ext cx="144003" cy="144016"/>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9" name="כותרת 7">
            <a:extLst>
              <a:ext uri="{FF2B5EF4-FFF2-40B4-BE49-F238E27FC236}">
                <a16:creationId xmlns:a16="http://schemas.microsoft.com/office/drawing/2014/main" id="{9653F629-68D1-4E65-8236-4773F0A334B3}"/>
              </a:ext>
            </a:extLst>
          </p:cNvPr>
          <p:cNvSpPr txBox="1">
            <a:spLocks/>
          </p:cNvSpPr>
          <p:nvPr/>
        </p:nvSpPr>
        <p:spPr>
          <a:xfrm>
            <a:off x="4349454" y="3601160"/>
            <a:ext cx="1740665" cy="358971"/>
          </a:xfrm>
          <a:prstGeom prst="rect">
            <a:avLst/>
          </a:prstGeom>
        </p:spPr>
        <p:txBody>
          <a:bodyPr vert="horz" anchor="b" anchorCtr="0">
            <a:normAutofit lnSpcReduction="10000"/>
          </a:bodyPr>
          <a:lstStyle>
            <a:lvl1pPr algn="r" rtl="1" eaLnBrk="1" latinLnBrk="0" hangingPunct="1">
              <a:spcBef>
                <a:spcPct val="0"/>
              </a:spcBef>
              <a:buNone/>
              <a:defRPr kumimoji="0" sz="3200" kern="1200">
                <a:solidFill>
                  <a:schemeClr val="tx2"/>
                </a:solidFill>
                <a:latin typeface="+mj-lt"/>
                <a:ea typeface="+mj-ea"/>
                <a:cs typeface="+mj-cs"/>
              </a:defRPr>
            </a:lvl1pPr>
          </a:lstStyle>
          <a:p>
            <a:pPr algn="ctr"/>
            <a:r>
              <a:rPr lang="en-US" sz="1800" dirty="0">
                <a:latin typeface="Tahoma" panose="020B0604030504040204" pitchFamily="34" charset="0"/>
                <a:ea typeface="Tahoma" panose="020B0604030504040204" pitchFamily="34" charset="0"/>
                <a:cs typeface="Tahoma" panose="020B0604030504040204" pitchFamily="34" charset="0"/>
              </a:rPr>
              <a:t>Implements</a:t>
            </a:r>
            <a:endParaRPr lang="he-IL" sz="18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0638780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p>
            <a:pPr algn="ctr" rtl="0"/>
            <a:r>
              <a:rPr lang="en-US" dirty="0"/>
              <a:t>Why do we need interfaces? (2)</a:t>
            </a:r>
          </a:p>
        </p:txBody>
      </p:sp>
      <p:sp>
        <p:nvSpPr>
          <p:cNvPr id="3" name="מציין מיקום של תאריך 2"/>
          <p:cNvSpPr>
            <a:spLocks noGrp="1"/>
          </p:cNvSpPr>
          <p:nvPr>
            <p:ph type="dt" sz="half" idx="10"/>
          </p:nvPr>
        </p:nvSpPr>
        <p:spPr/>
        <p:txBody>
          <a:bodyPr/>
          <a:lstStyle/>
          <a:p>
            <a:pPr rtl="0"/>
            <a:fld id="{9EABB2DD-5037-4E97-8782-F6BD61165E58}" type="datetime4">
              <a:rPr lang="en-US" smtClean="0"/>
              <a:t>September 14, 2023</a:t>
            </a:fld>
            <a:endParaRPr lang="en-US" dirty="0"/>
          </a:p>
        </p:txBody>
      </p:sp>
      <p:sp>
        <p:nvSpPr>
          <p:cNvPr id="5" name="מציין מיקום של מספר שקופית 4"/>
          <p:cNvSpPr>
            <a:spLocks noGrp="1"/>
          </p:cNvSpPr>
          <p:nvPr>
            <p:ph type="sldNum" sz="quarter" idx="12"/>
          </p:nvPr>
        </p:nvSpPr>
        <p:spPr/>
        <p:txBody>
          <a:bodyPr/>
          <a:lstStyle/>
          <a:p>
            <a:pPr rtl="0" eaLnBrk="1" latinLnBrk="0" hangingPunct="1"/>
            <a:fld id="{EA7C8D44-3667-46F6-9772-CC52308E2A7F}" type="slidenum">
              <a:rPr kumimoji="0" lang="en-US" smtClean="0"/>
              <a:pPr rtl="0" eaLnBrk="1" latinLnBrk="0" hangingPunct="1"/>
              <a:t>15</a:t>
            </a:fld>
            <a:endParaRPr kumimoji="0" lang="en-US" dirty="0"/>
          </a:p>
        </p:txBody>
      </p:sp>
      <p:sp>
        <p:nvSpPr>
          <p:cNvPr id="9" name="מציין מיקום תוכן 5"/>
          <p:cNvSpPr txBox="1">
            <a:spLocks/>
          </p:cNvSpPr>
          <p:nvPr/>
        </p:nvSpPr>
        <p:spPr>
          <a:xfrm>
            <a:off x="581084" y="3055395"/>
            <a:ext cx="8105716" cy="596527"/>
          </a:xfrm>
          <a:prstGeom prst="rect">
            <a:avLst/>
          </a:prstGeom>
        </p:spPr>
        <p:txBody>
          <a:bodyPr vert="horz">
            <a:noAutofit/>
          </a:bodyPr>
          <a:lstStyle>
            <a:lvl1pPr marL="274320" indent="-274320" algn="r" rtl="1" eaLnBrk="1" latinLnBrk="0" hangingPunct="1">
              <a:lnSpc>
                <a:spcPct val="100000"/>
              </a:lnSpc>
              <a:spcBef>
                <a:spcPts val="0"/>
              </a:spcBef>
              <a:spcAft>
                <a:spcPts val="2400"/>
              </a:spcAft>
              <a:buClr>
                <a:schemeClr val="accent1"/>
              </a:buClr>
              <a:buSzPct val="76000"/>
              <a:buFont typeface="Wingdings 3"/>
              <a:buChar char=""/>
              <a:defRPr kumimoji="0" sz="2600" kern="1200">
                <a:solidFill>
                  <a:srgbClr val="002060"/>
                </a:solidFill>
                <a:latin typeface="Times New Roman" panose="02020603050405020304" pitchFamily="18" charset="0"/>
                <a:ea typeface="+mn-ea"/>
                <a:cs typeface="+mn-cs"/>
              </a:defRPr>
            </a:lvl1pPr>
            <a:lvl2pPr marL="548640" indent="-274320" algn="r" rtl="1" eaLnBrk="1" latinLnBrk="0" hangingPunct="1">
              <a:lnSpc>
                <a:spcPct val="100000"/>
              </a:lnSpc>
              <a:spcBef>
                <a:spcPts val="0"/>
              </a:spcBef>
              <a:buClr>
                <a:schemeClr val="accent2"/>
              </a:buClr>
              <a:buSzPct val="76000"/>
              <a:buFont typeface="Wingdings 3"/>
              <a:buChar char=""/>
              <a:defRPr kumimoji="0" sz="2300" kern="1200">
                <a:solidFill>
                  <a:schemeClr val="tx2"/>
                </a:solidFill>
                <a:latin typeface="Times New Roman" panose="02020603050405020304" pitchFamily="18" charset="0"/>
                <a:ea typeface="+mn-ea"/>
                <a:cs typeface="+mn-cs"/>
              </a:defRPr>
            </a:lvl2pPr>
            <a:lvl3pPr marL="822960" indent="-228600" algn="r" rtl="1" eaLnBrk="1" latinLnBrk="0" hangingPunct="1">
              <a:spcBef>
                <a:spcPts val="0"/>
              </a:spcBef>
              <a:buClr>
                <a:schemeClr val="bg1">
                  <a:shade val="50000"/>
                </a:schemeClr>
              </a:buClr>
              <a:buSzPct val="76000"/>
              <a:buFont typeface="Wingdings 3"/>
              <a:buChar char=""/>
              <a:defRPr kumimoji="0" sz="2000" kern="1200">
                <a:solidFill>
                  <a:schemeClr val="tx1"/>
                </a:solidFill>
                <a:latin typeface="Times New Roman" panose="02020603050405020304" pitchFamily="18" charset="0"/>
                <a:ea typeface="+mn-ea"/>
                <a:cs typeface="+mn-cs"/>
              </a:defRPr>
            </a:lvl3pPr>
            <a:lvl4pPr marL="1097280" indent="-228600" algn="r" rtl="1" eaLnBrk="1" latinLnBrk="0" hangingPunct="1">
              <a:spcBef>
                <a:spcPts val="400"/>
              </a:spcBef>
              <a:buClr>
                <a:schemeClr val="accent2">
                  <a:shade val="75000"/>
                </a:schemeClr>
              </a:buClr>
              <a:buSzPct val="70000"/>
              <a:buFont typeface="Wingdings"/>
              <a:buChar char=""/>
              <a:defRPr kumimoji="0" sz="1800" kern="1200">
                <a:solidFill>
                  <a:schemeClr val="tx1"/>
                </a:solidFill>
                <a:latin typeface="Times New Roman" panose="02020603050405020304" pitchFamily="18" charset="0"/>
                <a:ea typeface="+mn-ea"/>
                <a:cs typeface="+mn-cs"/>
              </a:defRPr>
            </a:lvl4pPr>
            <a:lvl5pPr marL="1371600" indent="-228600" algn="r" rtl="1" eaLnBrk="1" latinLnBrk="0" hangingPunct="1">
              <a:spcBef>
                <a:spcPts val="300"/>
              </a:spcBef>
              <a:buClr>
                <a:schemeClr val="accent2"/>
              </a:buClr>
              <a:buSzPct val="70000"/>
              <a:buFont typeface="Wingdings"/>
              <a:buChar char=""/>
              <a:defRPr kumimoji="0" sz="1600" kern="1200">
                <a:solidFill>
                  <a:schemeClr val="tx1"/>
                </a:solidFill>
                <a:latin typeface="Times New Roman" panose="02020603050405020304" pitchFamily="18" charset="0"/>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spcAft>
                <a:spcPts val="0"/>
              </a:spcAft>
              <a:buNone/>
            </a:pPr>
            <a:endParaRPr lang="en-US" sz="2400" dirty="0"/>
          </a:p>
        </p:txBody>
      </p:sp>
      <p:sp>
        <p:nvSpPr>
          <p:cNvPr id="12" name="מציין מיקום תוכן 5"/>
          <p:cNvSpPr txBox="1">
            <a:spLocks/>
          </p:cNvSpPr>
          <p:nvPr/>
        </p:nvSpPr>
        <p:spPr>
          <a:xfrm>
            <a:off x="457200" y="1216846"/>
            <a:ext cx="8236492" cy="5092474"/>
          </a:xfrm>
          <a:prstGeom prst="rect">
            <a:avLst/>
          </a:prstGeom>
        </p:spPr>
        <p:txBody>
          <a:bodyPr vert="horz">
            <a:noAutofit/>
          </a:bodyPr>
          <a:lstStyle>
            <a:lvl1pPr marL="274320" indent="-274320" algn="r" rtl="1" eaLnBrk="1" latinLnBrk="0" hangingPunct="1">
              <a:lnSpc>
                <a:spcPct val="100000"/>
              </a:lnSpc>
              <a:spcBef>
                <a:spcPts val="0"/>
              </a:spcBef>
              <a:spcAft>
                <a:spcPts val="2400"/>
              </a:spcAft>
              <a:buClr>
                <a:schemeClr val="accent1"/>
              </a:buClr>
              <a:buSzPct val="76000"/>
              <a:buFont typeface="Wingdings 3"/>
              <a:buChar char=""/>
              <a:defRPr kumimoji="0" sz="2600" kern="1200">
                <a:solidFill>
                  <a:srgbClr val="002060"/>
                </a:solidFill>
                <a:latin typeface="Times New Roman" panose="02020603050405020304" pitchFamily="18" charset="0"/>
                <a:ea typeface="+mn-ea"/>
                <a:cs typeface="+mn-cs"/>
              </a:defRPr>
            </a:lvl1pPr>
            <a:lvl2pPr marL="548640" indent="-274320" algn="r" rtl="1" eaLnBrk="1" latinLnBrk="0" hangingPunct="1">
              <a:lnSpc>
                <a:spcPct val="100000"/>
              </a:lnSpc>
              <a:spcBef>
                <a:spcPts val="0"/>
              </a:spcBef>
              <a:buClr>
                <a:schemeClr val="accent2"/>
              </a:buClr>
              <a:buSzPct val="76000"/>
              <a:buFont typeface="Wingdings 3"/>
              <a:buChar char=""/>
              <a:defRPr kumimoji="0" sz="2300" kern="1200">
                <a:solidFill>
                  <a:schemeClr val="tx2"/>
                </a:solidFill>
                <a:latin typeface="Times New Roman" panose="02020603050405020304" pitchFamily="18" charset="0"/>
                <a:ea typeface="+mn-ea"/>
                <a:cs typeface="+mn-cs"/>
              </a:defRPr>
            </a:lvl2pPr>
            <a:lvl3pPr marL="822960" indent="-228600" algn="r" rtl="1" eaLnBrk="1" latinLnBrk="0" hangingPunct="1">
              <a:spcBef>
                <a:spcPts val="0"/>
              </a:spcBef>
              <a:buClr>
                <a:schemeClr val="bg1">
                  <a:shade val="50000"/>
                </a:schemeClr>
              </a:buClr>
              <a:buSzPct val="76000"/>
              <a:buFont typeface="Wingdings 3"/>
              <a:buChar char=""/>
              <a:defRPr kumimoji="0" sz="2000" kern="1200">
                <a:solidFill>
                  <a:schemeClr val="tx1"/>
                </a:solidFill>
                <a:latin typeface="Times New Roman" panose="02020603050405020304" pitchFamily="18" charset="0"/>
                <a:ea typeface="+mn-ea"/>
                <a:cs typeface="+mn-cs"/>
              </a:defRPr>
            </a:lvl3pPr>
            <a:lvl4pPr marL="1097280" indent="-228600" algn="r" rtl="1" eaLnBrk="1" latinLnBrk="0" hangingPunct="1">
              <a:spcBef>
                <a:spcPts val="400"/>
              </a:spcBef>
              <a:buClr>
                <a:schemeClr val="accent2">
                  <a:shade val="75000"/>
                </a:schemeClr>
              </a:buClr>
              <a:buSzPct val="70000"/>
              <a:buFont typeface="Wingdings"/>
              <a:buChar char=""/>
              <a:defRPr kumimoji="0" sz="1800" kern="1200">
                <a:solidFill>
                  <a:schemeClr val="tx1"/>
                </a:solidFill>
                <a:latin typeface="Times New Roman" panose="02020603050405020304" pitchFamily="18" charset="0"/>
                <a:ea typeface="+mn-ea"/>
                <a:cs typeface="+mn-cs"/>
              </a:defRPr>
            </a:lvl4pPr>
            <a:lvl5pPr marL="1371600" indent="-228600" algn="r" rtl="1" eaLnBrk="1" latinLnBrk="0" hangingPunct="1">
              <a:spcBef>
                <a:spcPts val="300"/>
              </a:spcBef>
              <a:buClr>
                <a:schemeClr val="accent2"/>
              </a:buClr>
              <a:buSzPct val="70000"/>
              <a:buFont typeface="Wingdings"/>
              <a:buChar char=""/>
              <a:defRPr kumimoji="0" sz="1600" kern="1200">
                <a:solidFill>
                  <a:schemeClr val="tx1"/>
                </a:solidFill>
                <a:latin typeface="Times New Roman" panose="02020603050405020304" pitchFamily="18" charset="0"/>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lgn="ctr" rtl="0">
              <a:buNone/>
            </a:pPr>
            <a:r>
              <a:rPr lang="en-US" dirty="0"/>
              <a:t>An interface is a contract between the implementing class and the interface clients</a:t>
            </a:r>
          </a:p>
          <a:p>
            <a:pPr marL="0" indent="0" algn="l" rtl="0">
              <a:spcAft>
                <a:spcPts val="0"/>
              </a:spcAft>
              <a:buNone/>
            </a:pPr>
            <a:endParaRPr lang="en-US" sz="2400" dirty="0"/>
          </a:p>
        </p:txBody>
      </p:sp>
      <p:pic>
        <p:nvPicPr>
          <p:cNvPr id="11266" name="תמונה 1"/>
          <p:cNvPicPr>
            <a:picLocks noChangeAspect="1" noChangeArrowheads="1"/>
          </p:cNvPicPr>
          <p:nvPr/>
        </p:nvPicPr>
        <p:blipFill>
          <a:blip r:embed="rId2">
            <a:extLst>
              <a:ext uri="{28A0092B-C50C-407E-A947-70E740481C1C}">
                <a14:useLocalDpi xmlns:a14="http://schemas.microsoft.com/office/drawing/2010/main" val="0"/>
              </a:ext>
            </a:extLst>
          </a:blip>
          <a:srcRect l="65652" t="27257" r="23409" b="59311"/>
          <a:stretch>
            <a:fillRect/>
          </a:stretch>
        </p:blipFill>
        <p:spPr bwMode="auto">
          <a:xfrm>
            <a:off x="1994192" y="2576051"/>
            <a:ext cx="5314112" cy="3705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Footer Placeholder 3">
            <a:extLst>
              <a:ext uri="{FF2B5EF4-FFF2-40B4-BE49-F238E27FC236}">
                <a16:creationId xmlns:a16="http://schemas.microsoft.com/office/drawing/2014/main" id="{587D532D-C9C7-4235-8482-F123C9E988A4}"/>
              </a:ext>
            </a:extLst>
          </p:cNvPr>
          <p:cNvSpPr>
            <a:spLocks noGrp="1"/>
          </p:cNvSpPr>
          <p:nvPr>
            <p:ph type="ftr" sz="quarter" idx="11"/>
          </p:nvPr>
        </p:nvSpPr>
        <p:spPr/>
        <p:txBody>
          <a:bodyPr/>
          <a:lstStyle/>
          <a:p>
            <a:pPr rtl="0"/>
            <a:r>
              <a:rPr lang="en-US"/>
              <a:t>Object oriented programming and design</a:t>
            </a:r>
          </a:p>
        </p:txBody>
      </p:sp>
    </p:spTree>
    <p:extLst>
      <p:ext uri="{BB962C8B-B14F-4D97-AF65-F5344CB8AC3E}">
        <p14:creationId xmlns:p14="http://schemas.microsoft.com/office/powerpoint/2010/main" val="1703939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p>
            <a:pPr algn="l" rtl="0"/>
            <a:r>
              <a:rPr lang="en-US" dirty="0"/>
              <a:t>An example for a contract: Comparable</a:t>
            </a:r>
          </a:p>
        </p:txBody>
      </p:sp>
      <p:sp>
        <p:nvSpPr>
          <p:cNvPr id="3" name="מציין מיקום של תאריך 2"/>
          <p:cNvSpPr>
            <a:spLocks noGrp="1"/>
          </p:cNvSpPr>
          <p:nvPr>
            <p:ph type="dt" sz="half" idx="10"/>
          </p:nvPr>
        </p:nvSpPr>
        <p:spPr/>
        <p:txBody>
          <a:bodyPr/>
          <a:lstStyle/>
          <a:p>
            <a:pPr rtl="0"/>
            <a:fld id="{3913E97E-73F6-4998-8286-C373AAC8EEA3}" type="datetime4">
              <a:rPr lang="en-US" smtClean="0"/>
              <a:t>September 14, 2023</a:t>
            </a:fld>
            <a:endParaRPr lang="en-US" dirty="0"/>
          </a:p>
        </p:txBody>
      </p:sp>
      <p:sp>
        <p:nvSpPr>
          <p:cNvPr id="5" name="מציין מיקום של מספר שקופית 4"/>
          <p:cNvSpPr>
            <a:spLocks noGrp="1"/>
          </p:cNvSpPr>
          <p:nvPr>
            <p:ph type="sldNum" sz="quarter" idx="12"/>
          </p:nvPr>
        </p:nvSpPr>
        <p:spPr/>
        <p:txBody>
          <a:bodyPr/>
          <a:lstStyle/>
          <a:p>
            <a:pPr rtl="0" eaLnBrk="1" latinLnBrk="0" hangingPunct="1"/>
            <a:fld id="{EA7C8D44-3667-46F6-9772-CC52308E2A7F}" type="slidenum">
              <a:rPr kumimoji="0" lang="en-US" smtClean="0"/>
              <a:pPr rtl="0" eaLnBrk="1" latinLnBrk="0" hangingPunct="1"/>
              <a:t>16</a:t>
            </a:fld>
            <a:endParaRPr kumimoji="0" lang="en-US" dirty="0"/>
          </a:p>
        </p:txBody>
      </p:sp>
      <p:sp>
        <p:nvSpPr>
          <p:cNvPr id="6" name="מציין מיקום תוכן 5"/>
          <p:cNvSpPr>
            <a:spLocks noGrp="1"/>
          </p:cNvSpPr>
          <p:nvPr>
            <p:ph sz="quarter" idx="1"/>
          </p:nvPr>
        </p:nvSpPr>
        <p:spPr>
          <a:xfrm>
            <a:off x="455313" y="1268760"/>
            <a:ext cx="8229600" cy="5040560"/>
          </a:xfrm>
        </p:spPr>
        <p:txBody>
          <a:bodyPr>
            <a:noAutofit/>
          </a:bodyPr>
          <a:lstStyle/>
          <a:p>
            <a:pPr marL="0" indent="0" algn="l" rtl="0">
              <a:spcAft>
                <a:spcPts val="0"/>
              </a:spcAft>
              <a:buNone/>
            </a:pPr>
            <a:r>
              <a:rPr lang="en-US" dirty="0"/>
              <a:t>Java has the following interface for classes that function as comparable objects:</a:t>
            </a:r>
          </a:p>
          <a:p>
            <a:pPr marL="0" indent="0" algn="l" rtl="0">
              <a:spcAft>
                <a:spcPts val="0"/>
              </a:spcAft>
              <a:buNone/>
            </a:pPr>
            <a:endParaRPr lang="en-US" sz="2400" dirty="0"/>
          </a:p>
          <a:p>
            <a:pPr marL="0" indent="0">
              <a:buNone/>
            </a:pPr>
            <a:r>
              <a:rPr lang="en-US" sz="2400" dirty="0">
                <a:solidFill>
                  <a:schemeClr val="tx1"/>
                </a:solidFill>
                <a:ea typeface="Tahoma" panose="020B0604030504040204" pitchFamily="34" charset="0"/>
                <a:cs typeface="Tahoma" panose="020B0604030504040204" pitchFamily="34" charset="0"/>
              </a:rPr>
              <a:t>public interface Comparable&lt;T&gt; {</a:t>
            </a:r>
          </a:p>
          <a:p>
            <a:pPr marL="0" indent="0">
              <a:buNone/>
            </a:pPr>
            <a:r>
              <a:rPr lang="en-US" sz="2400" dirty="0">
                <a:solidFill>
                  <a:schemeClr val="tx1"/>
                </a:solidFill>
                <a:ea typeface="Tahoma" panose="020B0604030504040204" pitchFamily="34" charset="0"/>
                <a:cs typeface="Tahoma" panose="020B0604030504040204" pitchFamily="34" charset="0"/>
              </a:rPr>
              <a:t>    int </a:t>
            </a:r>
            <a:r>
              <a:rPr lang="en-US" sz="2400" dirty="0" err="1">
                <a:solidFill>
                  <a:schemeClr val="tx1"/>
                </a:solidFill>
                <a:ea typeface="Tahoma" panose="020B0604030504040204" pitchFamily="34" charset="0"/>
                <a:cs typeface="Tahoma" panose="020B0604030504040204" pitchFamily="34" charset="0"/>
              </a:rPr>
              <a:t>compareTo</a:t>
            </a:r>
            <a:r>
              <a:rPr lang="en-US" sz="2400" dirty="0">
                <a:solidFill>
                  <a:schemeClr val="tx1"/>
                </a:solidFill>
                <a:ea typeface="Tahoma" panose="020B0604030504040204" pitchFamily="34" charset="0"/>
                <a:cs typeface="Tahoma" panose="020B0604030504040204" pitchFamily="34" charset="0"/>
              </a:rPr>
              <a:t>(T obj);</a:t>
            </a:r>
          </a:p>
          <a:p>
            <a:pPr marL="0" indent="0">
              <a:buNone/>
            </a:pPr>
            <a:r>
              <a:rPr lang="en-US" sz="2400" dirty="0">
                <a:solidFill>
                  <a:schemeClr val="tx1"/>
                </a:solidFill>
                <a:ea typeface="Tahoma" panose="020B0604030504040204" pitchFamily="34" charset="0"/>
                <a:cs typeface="Tahoma" panose="020B0604030504040204" pitchFamily="34" charset="0"/>
              </a:rPr>
              <a:t>}</a:t>
            </a:r>
          </a:p>
          <a:p>
            <a:pPr marL="0" indent="0" algn="l" rtl="0">
              <a:spcAft>
                <a:spcPts val="0"/>
              </a:spcAft>
              <a:buNone/>
            </a:pPr>
            <a:endParaRPr lang="en-US" sz="2400" dirty="0"/>
          </a:p>
          <a:p>
            <a:pPr marL="0" indent="0" algn="l" rtl="0">
              <a:spcAft>
                <a:spcPts val="0"/>
              </a:spcAft>
              <a:buNone/>
            </a:pPr>
            <a:r>
              <a:rPr lang="en-US" sz="2400" dirty="0"/>
              <a:t>The </a:t>
            </a:r>
            <a:r>
              <a:rPr lang="en-US" sz="2400" dirty="0" err="1"/>
              <a:t>compareTo</a:t>
            </a:r>
            <a:r>
              <a:rPr lang="en-US" sz="2400" dirty="0"/>
              <a:t> function returns:</a:t>
            </a:r>
          </a:p>
          <a:p>
            <a:pPr marL="0" indent="0" algn="l" rtl="0">
              <a:spcAft>
                <a:spcPts val="0"/>
              </a:spcAft>
              <a:buNone/>
            </a:pPr>
            <a:r>
              <a:rPr lang="en-US" sz="2400" dirty="0"/>
              <a:t>A positive number  – if the current object (this) is larger than obj</a:t>
            </a:r>
          </a:p>
          <a:p>
            <a:pPr marL="0" indent="0">
              <a:buNone/>
            </a:pPr>
            <a:r>
              <a:rPr lang="en-US" sz="2400" dirty="0"/>
              <a:t>Zero                        – if the current object is equal to obj</a:t>
            </a:r>
          </a:p>
          <a:p>
            <a:pPr marL="0" indent="0">
              <a:buNone/>
            </a:pPr>
            <a:r>
              <a:rPr lang="en-US" sz="2400" dirty="0"/>
              <a:t>A negative number – if the current object is smaller than obj</a:t>
            </a:r>
          </a:p>
          <a:p>
            <a:pPr marL="0" indent="0" rtl="0">
              <a:spcAft>
                <a:spcPts val="0"/>
              </a:spcAft>
              <a:buNone/>
            </a:pPr>
            <a:endParaRPr lang="en-US" dirty="0"/>
          </a:p>
          <a:p>
            <a:pPr marL="0" indent="0" rtl="0">
              <a:spcAft>
                <a:spcPts val="0"/>
              </a:spcAft>
              <a:buNone/>
            </a:pPr>
            <a:endParaRPr lang="en-US" b="1" u="sng" dirty="0"/>
          </a:p>
        </p:txBody>
      </p:sp>
      <p:sp>
        <p:nvSpPr>
          <p:cNvPr id="4" name="Footer Placeholder 3">
            <a:extLst>
              <a:ext uri="{FF2B5EF4-FFF2-40B4-BE49-F238E27FC236}">
                <a16:creationId xmlns:a16="http://schemas.microsoft.com/office/drawing/2014/main" id="{49901929-9CAE-4FC1-AE74-3D2307F10E90}"/>
              </a:ext>
            </a:extLst>
          </p:cNvPr>
          <p:cNvSpPr>
            <a:spLocks noGrp="1"/>
          </p:cNvSpPr>
          <p:nvPr>
            <p:ph type="ftr" sz="quarter" idx="11"/>
          </p:nvPr>
        </p:nvSpPr>
        <p:spPr/>
        <p:txBody>
          <a:bodyPr/>
          <a:lstStyle/>
          <a:p>
            <a:pPr rtl="0"/>
            <a:r>
              <a:rPr lang="en-US"/>
              <a:t>Object oriented programming and design</a:t>
            </a:r>
          </a:p>
        </p:txBody>
      </p:sp>
    </p:spTree>
    <p:extLst>
      <p:ext uri="{BB962C8B-B14F-4D97-AF65-F5344CB8AC3E}">
        <p14:creationId xmlns:p14="http://schemas.microsoft.com/office/powerpoint/2010/main" val="1472037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D9A76-6156-434C-BB6F-0B6172163F38}"/>
              </a:ext>
            </a:extLst>
          </p:cNvPr>
          <p:cNvSpPr>
            <a:spLocks noGrp="1"/>
          </p:cNvSpPr>
          <p:nvPr>
            <p:ph type="title"/>
          </p:nvPr>
        </p:nvSpPr>
        <p:spPr/>
        <p:txBody>
          <a:bodyPr/>
          <a:lstStyle/>
          <a:p>
            <a:r>
              <a:rPr lang="en-US" dirty="0"/>
              <a:t>A class implementing Comparable</a:t>
            </a:r>
          </a:p>
        </p:txBody>
      </p:sp>
      <p:sp>
        <p:nvSpPr>
          <p:cNvPr id="3" name="Date Placeholder 2">
            <a:extLst>
              <a:ext uri="{FF2B5EF4-FFF2-40B4-BE49-F238E27FC236}">
                <a16:creationId xmlns:a16="http://schemas.microsoft.com/office/drawing/2014/main" id="{9A42D681-FBB2-41A5-9FE5-809CC057BCDD}"/>
              </a:ext>
            </a:extLst>
          </p:cNvPr>
          <p:cNvSpPr>
            <a:spLocks noGrp="1"/>
          </p:cNvSpPr>
          <p:nvPr>
            <p:ph type="dt" sz="half" idx="10"/>
          </p:nvPr>
        </p:nvSpPr>
        <p:spPr/>
        <p:txBody>
          <a:bodyPr/>
          <a:lstStyle/>
          <a:p>
            <a:fld id="{5CC4A030-992D-43F0-A813-4B7AA4EC9B6A}" type="datetime4">
              <a:rPr lang="en-US" smtClean="0"/>
              <a:t>September 14, 2023</a:t>
            </a:fld>
            <a:endParaRPr lang="en-US" dirty="0"/>
          </a:p>
        </p:txBody>
      </p:sp>
      <p:sp>
        <p:nvSpPr>
          <p:cNvPr id="4" name="Footer Placeholder 3">
            <a:extLst>
              <a:ext uri="{FF2B5EF4-FFF2-40B4-BE49-F238E27FC236}">
                <a16:creationId xmlns:a16="http://schemas.microsoft.com/office/drawing/2014/main" id="{A648F14D-07FB-4A66-A4B2-1645FACB0B6E}"/>
              </a:ext>
            </a:extLst>
          </p:cNvPr>
          <p:cNvSpPr>
            <a:spLocks noGrp="1"/>
          </p:cNvSpPr>
          <p:nvPr>
            <p:ph type="ftr" sz="quarter" idx="11"/>
          </p:nvPr>
        </p:nvSpPr>
        <p:spPr/>
        <p:txBody>
          <a:bodyPr/>
          <a:lstStyle/>
          <a:p>
            <a:r>
              <a:rPr lang="en-US"/>
              <a:t>Object oriented programming and design</a:t>
            </a:r>
          </a:p>
        </p:txBody>
      </p:sp>
      <p:sp>
        <p:nvSpPr>
          <p:cNvPr id="5" name="Slide Number Placeholder 4">
            <a:extLst>
              <a:ext uri="{FF2B5EF4-FFF2-40B4-BE49-F238E27FC236}">
                <a16:creationId xmlns:a16="http://schemas.microsoft.com/office/drawing/2014/main" id="{02EDBFF3-FEE2-4355-A100-748FE70E4B11}"/>
              </a:ext>
            </a:extLst>
          </p:cNvPr>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17</a:t>
            </a:fld>
            <a:endParaRPr kumimoji="0" lang="en-US" dirty="0"/>
          </a:p>
        </p:txBody>
      </p:sp>
      <p:sp>
        <p:nvSpPr>
          <p:cNvPr id="6" name="Content Placeholder 5">
            <a:extLst>
              <a:ext uri="{FF2B5EF4-FFF2-40B4-BE49-F238E27FC236}">
                <a16:creationId xmlns:a16="http://schemas.microsoft.com/office/drawing/2014/main" id="{D250A230-E631-4F73-AA71-13EF8E3C4E21}"/>
              </a:ext>
            </a:extLst>
          </p:cNvPr>
          <p:cNvSpPr>
            <a:spLocks noGrp="1"/>
          </p:cNvSpPr>
          <p:nvPr>
            <p:ph sz="quarter" idx="1"/>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he-IL" sz="2000" b="1" i="0" u="none" strike="noStrike" kern="1200" cap="none" spc="0" normalizeH="0" baseline="0" noProof="0" dirty="0">
                <a:ln>
                  <a:noFill/>
                </a:ln>
                <a:solidFill>
                  <a:srgbClr val="000080"/>
                </a:solidFill>
                <a:effectLst/>
                <a:uLnTx/>
                <a:uFillTx/>
                <a:ea typeface="Times New Roman" panose="02020603050405020304" pitchFamily="18" charset="0"/>
                <a:cs typeface="Courier New" panose="02070309020205020404" pitchFamily="49" charset="0"/>
              </a:rPr>
              <a:t>public class </a:t>
            </a:r>
            <a:r>
              <a:rPr kumimoji="0" lang="en-US" altLang="he-IL" sz="2000" b="0" i="0" u="none" strike="noStrike" kern="1200" cap="none" spc="0" normalizeH="0" baseline="0" noProof="0" dirty="0">
                <a:ln>
                  <a:noFill/>
                </a:ln>
                <a:solidFill>
                  <a:srgbClr val="000000"/>
                </a:solidFill>
                <a:effectLst/>
                <a:uLnTx/>
                <a:uFillTx/>
                <a:ea typeface="Times New Roman" panose="02020603050405020304" pitchFamily="18" charset="0"/>
                <a:cs typeface="Courier New" panose="02070309020205020404" pitchFamily="49" charset="0"/>
              </a:rPr>
              <a:t>Date </a:t>
            </a:r>
            <a:r>
              <a:rPr kumimoji="0" lang="en-US" altLang="he-IL" sz="2000" b="1" i="0" u="none" strike="noStrike" kern="1200" cap="none" spc="0" normalizeH="0" baseline="0" noProof="0" dirty="0">
                <a:ln>
                  <a:noFill/>
                </a:ln>
                <a:solidFill>
                  <a:srgbClr val="000080"/>
                </a:solidFill>
                <a:effectLst/>
                <a:uLnTx/>
                <a:uFillTx/>
                <a:ea typeface="Times New Roman" panose="02020603050405020304" pitchFamily="18" charset="0"/>
                <a:cs typeface="Courier New" panose="02070309020205020404" pitchFamily="49" charset="0"/>
              </a:rPr>
              <a:t>implements </a:t>
            </a:r>
            <a:r>
              <a:rPr kumimoji="0" lang="en-US" altLang="he-IL" sz="2000" b="0" i="0" u="none" strike="noStrike" kern="1200" cap="none" spc="0" normalizeH="0" baseline="0" noProof="0" dirty="0">
                <a:ln>
                  <a:noFill/>
                </a:ln>
                <a:solidFill>
                  <a:srgbClr val="000000"/>
                </a:solidFill>
                <a:effectLst/>
                <a:uLnTx/>
                <a:uFillTx/>
                <a:ea typeface="Times New Roman" panose="02020603050405020304" pitchFamily="18" charset="0"/>
                <a:cs typeface="Courier New" panose="02070309020205020404" pitchFamily="49" charset="0"/>
              </a:rPr>
              <a:t>Comparable&lt;Date&gt; {</a:t>
            </a:r>
            <a:br>
              <a:rPr kumimoji="0" lang="en-US" altLang="he-IL" sz="2000" b="0" i="0" u="none" strike="noStrike" kern="1200" cap="none" spc="0" normalizeH="0" baseline="0" noProof="0" dirty="0">
                <a:ln>
                  <a:noFill/>
                </a:ln>
                <a:solidFill>
                  <a:srgbClr val="000000"/>
                </a:solidFill>
                <a:effectLst/>
                <a:uLnTx/>
                <a:uFillTx/>
                <a:ea typeface="Times New Roman" panose="02020603050405020304" pitchFamily="18" charset="0"/>
                <a:cs typeface="Courier New" panose="02070309020205020404" pitchFamily="49" charset="0"/>
              </a:rPr>
            </a:br>
            <a:r>
              <a:rPr kumimoji="0" lang="en-US" altLang="he-IL" sz="2000" b="0" i="0" u="none" strike="noStrike" kern="1200" cap="none" spc="0" normalizeH="0" baseline="0" noProof="0" dirty="0">
                <a:ln>
                  <a:noFill/>
                </a:ln>
                <a:solidFill>
                  <a:srgbClr val="000000"/>
                </a:solidFill>
                <a:effectLst/>
                <a:uLnTx/>
                <a:uFillTx/>
                <a:ea typeface="Times New Roman" panose="02020603050405020304" pitchFamily="18" charset="0"/>
                <a:cs typeface="Courier New" panose="02070309020205020404" pitchFamily="49" charset="0"/>
              </a:rPr>
              <a:t>    </a:t>
            </a:r>
            <a:r>
              <a:rPr kumimoji="0" lang="en-US" altLang="he-IL" sz="2000" b="1" i="0" u="none" strike="noStrike" kern="1200" cap="none" spc="0" normalizeH="0" baseline="0" noProof="0" dirty="0">
                <a:ln>
                  <a:noFill/>
                </a:ln>
                <a:solidFill>
                  <a:srgbClr val="000080"/>
                </a:solidFill>
                <a:effectLst/>
                <a:uLnTx/>
                <a:uFillTx/>
                <a:ea typeface="Times New Roman" panose="02020603050405020304" pitchFamily="18" charset="0"/>
                <a:cs typeface="Courier New" panose="02070309020205020404" pitchFamily="49" charset="0"/>
              </a:rPr>
              <a:t>private int </a:t>
            </a:r>
            <a:r>
              <a:rPr kumimoji="0" lang="en-US" altLang="he-IL" sz="2000" b="1" i="0" u="none" strike="noStrike" kern="1200" cap="none" spc="0" normalizeH="0" baseline="0" noProof="0" dirty="0">
                <a:ln>
                  <a:noFill/>
                </a:ln>
                <a:solidFill>
                  <a:srgbClr val="660E7A"/>
                </a:solidFill>
                <a:effectLst/>
                <a:uLnTx/>
                <a:uFillTx/>
                <a:ea typeface="Times New Roman" panose="02020603050405020304" pitchFamily="18" charset="0"/>
                <a:cs typeface="Courier New" panose="02070309020205020404" pitchFamily="49" charset="0"/>
              </a:rPr>
              <a:t>day</a:t>
            </a:r>
            <a:r>
              <a:rPr kumimoji="0" lang="en-US" altLang="he-IL" sz="2000" b="0" i="0" u="none" strike="noStrike" kern="1200" cap="none" spc="0" normalizeH="0" baseline="0" noProof="0" dirty="0">
                <a:ln>
                  <a:noFill/>
                </a:ln>
                <a:solidFill>
                  <a:srgbClr val="000000"/>
                </a:solidFill>
                <a:effectLst/>
                <a:uLnTx/>
                <a:uFillTx/>
                <a:ea typeface="Times New Roman" panose="02020603050405020304" pitchFamily="18" charset="0"/>
                <a:cs typeface="Courier New" panose="02070309020205020404" pitchFamily="49" charset="0"/>
              </a:rPr>
              <a:t>;</a:t>
            </a:r>
            <a:br>
              <a:rPr kumimoji="0" lang="en-US" altLang="he-IL" sz="2000" b="0" i="0" u="none" strike="noStrike" kern="1200" cap="none" spc="0" normalizeH="0" baseline="0" noProof="0" dirty="0">
                <a:ln>
                  <a:noFill/>
                </a:ln>
                <a:solidFill>
                  <a:srgbClr val="000000"/>
                </a:solidFill>
                <a:effectLst/>
                <a:uLnTx/>
                <a:uFillTx/>
                <a:ea typeface="Times New Roman" panose="02020603050405020304" pitchFamily="18" charset="0"/>
                <a:cs typeface="Courier New" panose="02070309020205020404" pitchFamily="49" charset="0"/>
              </a:rPr>
            </a:br>
            <a:r>
              <a:rPr kumimoji="0" lang="en-US" altLang="he-IL" sz="2000" b="0" i="0" u="none" strike="noStrike" kern="1200" cap="none" spc="0" normalizeH="0" baseline="0" noProof="0" dirty="0">
                <a:ln>
                  <a:noFill/>
                </a:ln>
                <a:solidFill>
                  <a:srgbClr val="000000"/>
                </a:solidFill>
                <a:effectLst/>
                <a:uLnTx/>
                <a:uFillTx/>
                <a:ea typeface="Times New Roman" panose="02020603050405020304" pitchFamily="18" charset="0"/>
                <a:cs typeface="Courier New" panose="02070309020205020404" pitchFamily="49" charset="0"/>
              </a:rPr>
              <a:t>    </a:t>
            </a:r>
            <a:r>
              <a:rPr kumimoji="0" lang="en-US" altLang="he-IL" sz="2000" b="1" i="0" u="none" strike="noStrike" kern="1200" cap="none" spc="0" normalizeH="0" baseline="0" noProof="0" dirty="0">
                <a:ln>
                  <a:noFill/>
                </a:ln>
                <a:solidFill>
                  <a:srgbClr val="000080"/>
                </a:solidFill>
                <a:effectLst/>
                <a:uLnTx/>
                <a:uFillTx/>
                <a:ea typeface="Times New Roman" panose="02020603050405020304" pitchFamily="18" charset="0"/>
                <a:cs typeface="Courier New" panose="02070309020205020404" pitchFamily="49" charset="0"/>
              </a:rPr>
              <a:t>private int </a:t>
            </a:r>
            <a:r>
              <a:rPr kumimoji="0" lang="en-US" altLang="he-IL" sz="2000" b="1" i="0" u="none" strike="noStrike" kern="1200" cap="none" spc="0" normalizeH="0" baseline="0" noProof="0" dirty="0">
                <a:ln>
                  <a:noFill/>
                </a:ln>
                <a:solidFill>
                  <a:srgbClr val="660E7A"/>
                </a:solidFill>
                <a:effectLst/>
                <a:uLnTx/>
                <a:uFillTx/>
                <a:ea typeface="Times New Roman" panose="02020603050405020304" pitchFamily="18" charset="0"/>
                <a:cs typeface="Courier New" panose="02070309020205020404" pitchFamily="49" charset="0"/>
              </a:rPr>
              <a:t>month</a:t>
            </a:r>
            <a:r>
              <a:rPr kumimoji="0" lang="en-US" altLang="he-IL" sz="2000" b="0" i="0" u="none" strike="noStrike" kern="1200" cap="none" spc="0" normalizeH="0" baseline="0" noProof="0" dirty="0">
                <a:ln>
                  <a:noFill/>
                </a:ln>
                <a:solidFill>
                  <a:srgbClr val="000000"/>
                </a:solidFill>
                <a:effectLst/>
                <a:uLnTx/>
                <a:uFillTx/>
                <a:ea typeface="Times New Roman" panose="02020603050405020304" pitchFamily="18" charset="0"/>
                <a:cs typeface="Courier New" panose="02070309020205020404" pitchFamily="49" charset="0"/>
              </a:rPr>
              <a:t>;</a:t>
            </a:r>
            <a:br>
              <a:rPr kumimoji="0" lang="en-US" altLang="he-IL" sz="2000" b="0" i="0" u="none" strike="noStrike" kern="1200" cap="none" spc="0" normalizeH="0" baseline="0" noProof="0" dirty="0">
                <a:ln>
                  <a:noFill/>
                </a:ln>
                <a:solidFill>
                  <a:srgbClr val="000000"/>
                </a:solidFill>
                <a:effectLst/>
                <a:uLnTx/>
                <a:uFillTx/>
                <a:ea typeface="Times New Roman" panose="02020603050405020304" pitchFamily="18" charset="0"/>
                <a:cs typeface="Courier New" panose="02070309020205020404" pitchFamily="49" charset="0"/>
              </a:rPr>
            </a:br>
            <a:r>
              <a:rPr kumimoji="0" lang="en-US" altLang="he-IL" sz="2000" b="0" i="0" u="none" strike="noStrike" kern="1200" cap="none" spc="0" normalizeH="0" baseline="0" noProof="0" dirty="0">
                <a:ln>
                  <a:noFill/>
                </a:ln>
                <a:solidFill>
                  <a:srgbClr val="000000"/>
                </a:solidFill>
                <a:effectLst/>
                <a:uLnTx/>
                <a:uFillTx/>
                <a:ea typeface="Times New Roman" panose="02020603050405020304" pitchFamily="18" charset="0"/>
                <a:cs typeface="Courier New" panose="02070309020205020404" pitchFamily="49" charset="0"/>
              </a:rPr>
              <a:t>    </a:t>
            </a:r>
            <a:r>
              <a:rPr kumimoji="0" lang="en-US" altLang="he-IL" sz="2000" b="1" i="0" u="none" strike="noStrike" kern="1200" cap="none" spc="0" normalizeH="0" baseline="0" noProof="0" dirty="0">
                <a:ln>
                  <a:noFill/>
                </a:ln>
                <a:solidFill>
                  <a:srgbClr val="000080"/>
                </a:solidFill>
                <a:effectLst/>
                <a:uLnTx/>
                <a:uFillTx/>
                <a:ea typeface="Times New Roman" panose="02020603050405020304" pitchFamily="18" charset="0"/>
                <a:cs typeface="Courier New" panose="02070309020205020404" pitchFamily="49" charset="0"/>
              </a:rPr>
              <a:t>private int </a:t>
            </a:r>
            <a:r>
              <a:rPr kumimoji="0" lang="en-US" altLang="he-IL" sz="2000" b="1" i="0" u="none" strike="noStrike" kern="1200" cap="none" spc="0" normalizeH="0" baseline="0" noProof="0" dirty="0">
                <a:ln>
                  <a:noFill/>
                </a:ln>
                <a:solidFill>
                  <a:srgbClr val="660E7A"/>
                </a:solidFill>
                <a:effectLst/>
                <a:uLnTx/>
                <a:uFillTx/>
                <a:ea typeface="Times New Roman" panose="02020603050405020304" pitchFamily="18" charset="0"/>
                <a:cs typeface="Courier New" panose="02070309020205020404" pitchFamily="49" charset="0"/>
              </a:rPr>
              <a:t>year</a:t>
            </a:r>
            <a:r>
              <a:rPr kumimoji="0" lang="en-US" altLang="he-IL" sz="2000" b="0" i="0" u="none" strike="noStrike" kern="1200" cap="none" spc="0" normalizeH="0" baseline="0" noProof="0" dirty="0">
                <a:ln>
                  <a:noFill/>
                </a:ln>
                <a:solidFill>
                  <a:srgbClr val="000000"/>
                </a:solidFill>
                <a:effectLst/>
                <a:uLnTx/>
                <a:uFillTx/>
                <a:ea typeface="Times New Roman" panose="02020603050405020304" pitchFamily="18" charset="0"/>
                <a:cs typeface="Courier New" panose="02070309020205020404" pitchFamily="49" charset="0"/>
              </a:rPr>
              <a:t>;</a:t>
            </a:r>
            <a:br>
              <a:rPr kumimoji="0" lang="en-US" altLang="he-IL" sz="2000" b="0" i="0" u="none" strike="noStrike" kern="1200" cap="none" spc="0" normalizeH="0" baseline="0" noProof="0" dirty="0">
                <a:ln>
                  <a:noFill/>
                </a:ln>
                <a:solidFill>
                  <a:srgbClr val="000000"/>
                </a:solidFill>
                <a:effectLst/>
                <a:uLnTx/>
                <a:uFillTx/>
                <a:ea typeface="Times New Roman" panose="02020603050405020304" pitchFamily="18" charset="0"/>
                <a:cs typeface="Courier New" panose="02070309020205020404" pitchFamily="49" charset="0"/>
              </a:rPr>
            </a:br>
            <a:r>
              <a:rPr kumimoji="0" lang="en-US" altLang="he-IL" sz="2000" b="0" i="0" u="none" strike="noStrike" kern="1200" cap="none" spc="0" normalizeH="0" baseline="0" noProof="0" dirty="0">
                <a:ln>
                  <a:noFill/>
                </a:ln>
                <a:solidFill>
                  <a:srgbClr val="000000"/>
                </a:solidFill>
                <a:effectLst/>
                <a:uLnTx/>
                <a:uFillTx/>
                <a:ea typeface="Times New Roman" panose="02020603050405020304" pitchFamily="18" charset="0"/>
                <a:cs typeface="Courier New" panose="02070309020205020404" pitchFamily="49" charset="0"/>
              </a:rPr>
              <a:t>    </a:t>
            </a:r>
            <a:r>
              <a:rPr kumimoji="0" lang="en-US" altLang="he-IL" sz="2000" b="0" i="0" u="none" strike="noStrike" kern="1200" cap="none" spc="0" normalizeH="0" baseline="0" noProof="0" dirty="0">
                <a:ln>
                  <a:noFill/>
                </a:ln>
                <a:solidFill>
                  <a:srgbClr val="808000"/>
                </a:solidFill>
                <a:effectLst/>
                <a:uLnTx/>
                <a:uFillTx/>
                <a:ea typeface="Times New Roman" panose="02020603050405020304" pitchFamily="18" charset="0"/>
                <a:cs typeface="Courier New" panose="02070309020205020404" pitchFamily="49" charset="0"/>
              </a:rPr>
              <a:t>@Override</a:t>
            </a:r>
            <a:br>
              <a:rPr kumimoji="0" lang="en-US" altLang="he-IL" sz="2000" b="0" i="0" u="none" strike="noStrike" kern="1200" cap="none" spc="0" normalizeH="0" baseline="0" noProof="0" dirty="0">
                <a:ln>
                  <a:noFill/>
                </a:ln>
                <a:solidFill>
                  <a:srgbClr val="808000"/>
                </a:solidFill>
                <a:effectLst/>
                <a:uLnTx/>
                <a:uFillTx/>
                <a:ea typeface="Times New Roman" panose="02020603050405020304" pitchFamily="18" charset="0"/>
                <a:cs typeface="Courier New" panose="02070309020205020404" pitchFamily="49" charset="0"/>
              </a:rPr>
            </a:br>
            <a:r>
              <a:rPr kumimoji="0" lang="en-US" altLang="he-IL" sz="2000" b="0" i="0" u="none" strike="noStrike" kern="1200" cap="none" spc="0" normalizeH="0" baseline="0" noProof="0" dirty="0">
                <a:ln>
                  <a:noFill/>
                </a:ln>
                <a:solidFill>
                  <a:srgbClr val="808000"/>
                </a:solidFill>
                <a:effectLst/>
                <a:uLnTx/>
                <a:uFillTx/>
                <a:ea typeface="Times New Roman" panose="02020603050405020304" pitchFamily="18" charset="0"/>
                <a:cs typeface="Courier New" panose="02070309020205020404" pitchFamily="49" charset="0"/>
              </a:rPr>
              <a:t>    </a:t>
            </a:r>
            <a:r>
              <a:rPr kumimoji="0" lang="en-US" altLang="he-IL" sz="2000" b="1" i="0" u="none" strike="noStrike" kern="1200" cap="none" spc="0" normalizeH="0" baseline="0" noProof="0" dirty="0">
                <a:ln>
                  <a:noFill/>
                </a:ln>
                <a:solidFill>
                  <a:srgbClr val="000080"/>
                </a:solidFill>
                <a:effectLst/>
                <a:uLnTx/>
                <a:uFillTx/>
                <a:ea typeface="Times New Roman" panose="02020603050405020304" pitchFamily="18" charset="0"/>
                <a:cs typeface="Courier New" panose="02070309020205020404" pitchFamily="49" charset="0"/>
              </a:rPr>
              <a:t>public int </a:t>
            </a:r>
            <a:r>
              <a:rPr kumimoji="0" lang="en-US" altLang="he-IL" sz="2000" b="0" i="0" u="none" strike="noStrike" kern="1200" cap="none" spc="0" normalizeH="0" baseline="0" noProof="0" dirty="0" err="1">
                <a:ln>
                  <a:noFill/>
                </a:ln>
                <a:solidFill>
                  <a:srgbClr val="000000"/>
                </a:solidFill>
                <a:effectLst/>
                <a:uLnTx/>
                <a:uFillTx/>
                <a:ea typeface="Times New Roman" panose="02020603050405020304" pitchFamily="18" charset="0"/>
                <a:cs typeface="Courier New" panose="02070309020205020404" pitchFamily="49" charset="0"/>
              </a:rPr>
              <a:t>compareTo</a:t>
            </a:r>
            <a:r>
              <a:rPr kumimoji="0" lang="en-US" altLang="he-IL" sz="2000" b="0" i="0" u="none" strike="noStrike" kern="1200" cap="none" spc="0" normalizeH="0" baseline="0" noProof="0" dirty="0">
                <a:ln>
                  <a:noFill/>
                </a:ln>
                <a:solidFill>
                  <a:srgbClr val="000000"/>
                </a:solidFill>
                <a:effectLst/>
                <a:uLnTx/>
                <a:uFillTx/>
                <a:ea typeface="Times New Roman" panose="02020603050405020304" pitchFamily="18" charset="0"/>
                <a:cs typeface="Courier New" panose="02070309020205020404" pitchFamily="49" charset="0"/>
              </a:rPr>
              <a:t>(Date d2)</a:t>
            </a:r>
            <a:br>
              <a:rPr kumimoji="0" lang="en-US" altLang="he-IL" sz="2000" b="0" i="0" u="none" strike="noStrike" kern="1200" cap="none" spc="0" normalizeH="0" baseline="0" noProof="0" dirty="0">
                <a:ln>
                  <a:noFill/>
                </a:ln>
                <a:solidFill>
                  <a:srgbClr val="000000"/>
                </a:solidFill>
                <a:effectLst/>
                <a:uLnTx/>
                <a:uFillTx/>
                <a:ea typeface="Times New Roman" panose="02020603050405020304" pitchFamily="18" charset="0"/>
                <a:cs typeface="Courier New" panose="02070309020205020404" pitchFamily="49" charset="0"/>
              </a:rPr>
            </a:br>
            <a:r>
              <a:rPr kumimoji="0" lang="en-US" altLang="he-IL" sz="2000" b="0" i="0" u="none" strike="noStrike" kern="1200" cap="none" spc="0" normalizeH="0" baseline="0" noProof="0" dirty="0">
                <a:ln>
                  <a:noFill/>
                </a:ln>
                <a:solidFill>
                  <a:srgbClr val="000000"/>
                </a:solidFill>
                <a:effectLst/>
                <a:uLnTx/>
                <a:uFillTx/>
                <a:ea typeface="Times New Roman" panose="02020603050405020304" pitchFamily="18" charset="0"/>
                <a:cs typeface="Courier New" panose="02070309020205020404" pitchFamily="49" charset="0"/>
              </a:rPr>
              <a:t>    {</a:t>
            </a:r>
            <a:br>
              <a:rPr kumimoji="0" lang="en-US" altLang="he-IL" sz="2000" b="0" i="0" u="none" strike="noStrike" kern="1200" cap="none" spc="0" normalizeH="0" baseline="0" noProof="0" dirty="0">
                <a:ln>
                  <a:noFill/>
                </a:ln>
                <a:solidFill>
                  <a:srgbClr val="000000"/>
                </a:solidFill>
                <a:effectLst/>
                <a:uLnTx/>
                <a:uFillTx/>
                <a:ea typeface="Times New Roman" panose="02020603050405020304" pitchFamily="18" charset="0"/>
                <a:cs typeface="Courier New" panose="02070309020205020404" pitchFamily="49" charset="0"/>
              </a:rPr>
            </a:br>
            <a:r>
              <a:rPr kumimoji="0" lang="en-US" altLang="he-IL" sz="2000" b="0" i="0" u="none" strike="noStrike" kern="1200" cap="none" spc="0" normalizeH="0" baseline="0" noProof="0" dirty="0">
                <a:ln>
                  <a:noFill/>
                </a:ln>
                <a:solidFill>
                  <a:srgbClr val="000000"/>
                </a:solidFill>
                <a:effectLst/>
                <a:uLnTx/>
                <a:uFillTx/>
                <a:ea typeface="Times New Roman" panose="02020603050405020304" pitchFamily="18" charset="0"/>
                <a:cs typeface="Courier New" panose="02070309020205020404" pitchFamily="49" charset="0"/>
              </a:rPr>
              <a:t>        </a:t>
            </a:r>
            <a:r>
              <a:rPr kumimoji="0" lang="en-US" altLang="he-IL" sz="2000" b="1" i="0" u="none" strike="noStrike" kern="1200" cap="none" spc="0" normalizeH="0" baseline="0" noProof="0" dirty="0">
                <a:ln>
                  <a:noFill/>
                </a:ln>
                <a:solidFill>
                  <a:srgbClr val="000080"/>
                </a:solidFill>
                <a:effectLst/>
                <a:uLnTx/>
                <a:uFillTx/>
                <a:ea typeface="Times New Roman" panose="02020603050405020304" pitchFamily="18" charset="0"/>
                <a:cs typeface="Courier New" panose="02070309020205020404" pitchFamily="49" charset="0"/>
              </a:rPr>
              <a:t>int </a:t>
            </a:r>
            <a:r>
              <a:rPr kumimoji="0" lang="en-US" altLang="he-IL" sz="2000" b="0" i="0" u="none" strike="noStrike" kern="1200" cap="none" spc="0" normalizeH="0" baseline="0" noProof="0" dirty="0" err="1">
                <a:ln>
                  <a:noFill/>
                </a:ln>
                <a:solidFill>
                  <a:srgbClr val="000000"/>
                </a:solidFill>
                <a:effectLst/>
                <a:uLnTx/>
                <a:uFillTx/>
                <a:ea typeface="Times New Roman" panose="02020603050405020304" pitchFamily="18" charset="0"/>
                <a:cs typeface="Courier New" panose="02070309020205020404" pitchFamily="49" charset="0"/>
              </a:rPr>
              <a:t>yearDiff</a:t>
            </a:r>
            <a:r>
              <a:rPr kumimoji="0" lang="en-US" altLang="he-IL" sz="2000" b="0" i="0" u="none" strike="noStrike" kern="1200" cap="none" spc="0" normalizeH="0" baseline="0" noProof="0" dirty="0">
                <a:ln>
                  <a:noFill/>
                </a:ln>
                <a:solidFill>
                  <a:srgbClr val="000000"/>
                </a:solidFill>
                <a:effectLst/>
                <a:uLnTx/>
                <a:uFillTx/>
                <a:ea typeface="Times New Roman" panose="02020603050405020304" pitchFamily="18" charset="0"/>
                <a:cs typeface="Courier New" panose="02070309020205020404" pitchFamily="49" charset="0"/>
              </a:rPr>
              <a:t> = </a:t>
            </a:r>
            <a:r>
              <a:rPr kumimoji="0" lang="en-US" altLang="he-IL" sz="2000" b="1" i="0" u="none" strike="noStrike" kern="1200" cap="none" spc="0" normalizeH="0" baseline="0" noProof="0" dirty="0" err="1">
                <a:ln>
                  <a:noFill/>
                </a:ln>
                <a:solidFill>
                  <a:srgbClr val="000080"/>
                </a:solidFill>
                <a:effectLst/>
                <a:uLnTx/>
                <a:uFillTx/>
                <a:ea typeface="Times New Roman" panose="02020603050405020304" pitchFamily="18" charset="0"/>
                <a:cs typeface="Courier New" panose="02070309020205020404" pitchFamily="49" charset="0"/>
              </a:rPr>
              <a:t>this</a:t>
            </a:r>
            <a:r>
              <a:rPr kumimoji="0" lang="en-US" altLang="he-IL" sz="2000" b="0" i="0" u="none" strike="noStrike" kern="1200" cap="none" spc="0" normalizeH="0" baseline="0" noProof="0" dirty="0" err="1">
                <a:ln>
                  <a:noFill/>
                </a:ln>
                <a:solidFill>
                  <a:srgbClr val="000000"/>
                </a:solidFill>
                <a:effectLst/>
                <a:uLnTx/>
                <a:uFillTx/>
                <a:ea typeface="Times New Roman" panose="02020603050405020304" pitchFamily="18" charset="0"/>
                <a:cs typeface="Courier New" panose="02070309020205020404" pitchFamily="49" charset="0"/>
              </a:rPr>
              <a:t>.</a:t>
            </a:r>
            <a:r>
              <a:rPr kumimoji="0" lang="en-US" altLang="he-IL" sz="2000" b="1" i="0" u="none" strike="noStrike" kern="1200" cap="none" spc="0" normalizeH="0" baseline="0" noProof="0" dirty="0" err="1">
                <a:ln>
                  <a:noFill/>
                </a:ln>
                <a:solidFill>
                  <a:srgbClr val="660E7A"/>
                </a:solidFill>
                <a:effectLst/>
                <a:uLnTx/>
                <a:uFillTx/>
                <a:ea typeface="Times New Roman" panose="02020603050405020304" pitchFamily="18" charset="0"/>
                <a:cs typeface="Courier New" panose="02070309020205020404" pitchFamily="49" charset="0"/>
              </a:rPr>
              <a:t>year</a:t>
            </a:r>
            <a:r>
              <a:rPr kumimoji="0" lang="en-US" altLang="he-IL" sz="2000" b="1" i="0" u="none" strike="noStrike" kern="1200" cap="none" spc="0" normalizeH="0" baseline="0" noProof="0" dirty="0">
                <a:ln>
                  <a:noFill/>
                </a:ln>
                <a:solidFill>
                  <a:srgbClr val="660E7A"/>
                </a:solidFill>
                <a:effectLst/>
                <a:uLnTx/>
                <a:uFillTx/>
                <a:ea typeface="Times New Roman" panose="02020603050405020304" pitchFamily="18" charset="0"/>
                <a:cs typeface="Courier New" panose="02070309020205020404" pitchFamily="49" charset="0"/>
              </a:rPr>
              <a:t> </a:t>
            </a:r>
            <a:r>
              <a:rPr kumimoji="0" lang="en-US" altLang="he-IL" sz="2000" b="0" i="0" u="none" strike="noStrike" kern="1200" cap="none" spc="0" normalizeH="0" baseline="0" noProof="0" dirty="0">
                <a:ln>
                  <a:noFill/>
                </a:ln>
                <a:solidFill>
                  <a:srgbClr val="000000"/>
                </a:solidFill>
                <a:effectLst/>
                <a:uLnTx/>
                <a:uFillTx/>
                <a:ea typeface="Times New Roman" panose="02020603050405020304" pitchFamily="18" charset="0"/>
                <a:cs typeface="Courier New" panose="02070309020205020404" pitchFamily="49" charset="0"/>
              </a:rPr>
              <a:t>- d2.</a:t>
            </a:r>
            <a:r>
              <a:rPr kumimoji="0" lang="en-US" altLang="he-IL" sz="2000" b="1" i="0" u="none" strike="noStrike" kern="1200" cap="none" spc="0" normalizeH="0" baseline="0" noProof="0" dirty="0">
                <a:ln>
                  <a:noFill/>
                </a:ln>
                <a:solidFill>
                  <a:srgbClr val="660E7A"/>
                </a:solidFill>
                <a:effectLst/>
                <a:uLnTx/>
                <a:uFillTx/>
                <a:ea typeface="Times New Roman" panose="02020603050405020304" pitchFamily="18" charset="0"/>
                <a:cs typeface="Courier New" panose="02070309020205020404" pitchFamily="49" charset="0"/>
              </a:rPr>
              <a:t>year</a:t>
            </a:r>
            <a:r>
              <a:rPr kumimoji="0" lang="en-US" altLang="he-IL" sz="2000" b="0" i="0" u="none" strike="noStrike" kern="1200" cap="none" spc="0" normalizeH="0" baseline="0" noProof="0" dirty="0">
                <a:ln>
                  <a:noFill/>
                </a:ln>
                <a:solidFill>
                  <a:srgbClr val="000000"/>
                </a:solidFill>
                <a:effectLst/>
                <a:uLnTx/>
                <a:uFillTx/>
                <a:ea typeface="Times New Roman" panose="02020603050405020304" pitchFamily="18" charset="0"/>
                <a:cs typeface="Courier New" panose="02070309020205020404" pitchFamily="49" charset="0"/>
              </a:rPr>
              <a:t>;</a:t>
            </a:r>
            <a:br>
              <a:rPr kumimoji="0" lang="en-US" altLang="he-IL" sz="2000" b="0" i="0" u="none" strike="noStrike" kern="1200" cap="none" spc="0" normalizeH="0" baseline="0" noProof="0" dirty="0">
                <a:ln>
                  <a:noFill/>
                </a:ln>
                <a:solidFill>
                  <a:srgbClr val="000000"/>
                </a:solidFill>
                <a:effectLst/>
                <a:uLnTx/>
                <a:uFillTx/>
                <a:ea typeface="Times New Roman" panose="02020603050405020304" pitchFamily="18" charset="0"/>
                <a:cs typeface="Courier New" panose="02070309020205020404" pitchFamily="49" charset="0"/>
              </a:rPr>
            </a:br>
            <a:r>
              <a:rPr kumimoji="0" lang="en-US" altLang="he-IL" sz="2000" b="0" i="0" u="none" strike="noStrike" kern="1200" cap="none" spc="0" normalizeH="0" baseline="0" noProof="0" dirty="0">
                <a:ln>
                  <a:noFill/>
                </a:ln>
                <a:solidFill>
                  <a:srgbClr val="000000"/>
                </a:solidFill>
                <a:effectLst/>
                <a:uLnTx/>
                <a:uFillTx/>
                <a:ea typeface="Times New Roman" panose="02020603050405020304" pitchFamily="18" charset="0"/>
                <a:cs typeface="Courier New" panose="02070309020205020404" pitchFamily="49" charset="0"/>
              </a:rPr>
              <a:t>        </a:t>
            </a:r>
            <a:r>
              <a:rPr kumimoji="0" lang="en-US" altLang="he-IL" sz="2000" b="1" i="0" u="none" strike="noStrike" kern="1200" cap="none" spc="0" normalizeH="0" baseline="0" noProof="0" dirty="0">
                <a:ln>
                  <a:noFill/>
                </a:ln>
                <a:solidFill>
                  <a:srgbClr val="000080"/>
                </a:solidFill>
                <a:effectLst/>
                <a:uLnTx/>
                <a:uFillTx/>
                <a:ea typeface="Times New Roman" panose="02020603050405020304" pitchFamily="18" charset="0"/>
                <a:cs typeface="Courier New" panose="02070309020205020404" pitchFamily="49" charset="0"/>
              </a:rPr>
              <a:t>if </a:t>
            </a:r>
            <a:r>
              <a:rPr kumimoji="0" lang="en-US" altLang="he-IL" sz="2000" b="0" i="0" u="none" strike="noStrike" kern="1200" cap="none" spc="0" normalizeH="0" baseline="0" noProof="0" dirty="0">
                <a:ln>
                  <a:noFill/>
                </a:ln>
                <a:solidFill>
                  <a:srgbClr val="000000"/>
                </a:solidFill>
                <a:effectLst/>
                <a:uLnTx/>
                <a:uFillTx/>
                <a:ea typeface="Times New Roman" panose="02020603050405020304" pitchFamily="18" charset="0"/>
                <a:cs typeface="Courier New" panose="02070309020205020404" pitchFamily="49" charset="0"/>
              </a:rPr>
              <a:t>(</a:t>
            </a:r>
            <a:r>
              <a:rPr kumimoji="0" lang="en-US" altLang="he-IL" sz="2000" b="0" i="0" u="none" strike="noStrike" kern="1200" cap="none" spc="0" normalizeH="0" baseline="0" noProof="0" dirty="0" err="1">
                <a:ln>
                  <a:noFill/>
                </a:ln>
                <a:solidFill>
                  <a:srgbClr val="000000"/>
                </a:solidFill>
                <a:effectLst/>
                <a:uLnTx/>
                <a:uFillTx/>
                <a:ea typeface="Times New Roman" panose="02020603050405020304" pitchFamily="18" charset="0"/>
                <a:cs typeface="Courier New" panose="02070309020205020404" pitchFamily="49" charset="0"/>
              </a:rPr>
              <a:t>yearDiff</a:t>
            </a:r>
            <a:r>
              <a:rPr kumimoji="0" lang="en-US" altLang="he-IL" sz="2000" b="0" i="0" u="none" strike="noStrike" kern="1200" cap="none" spc="0" normalizeH="0" baseline="0" noProof="0" dirty="0">
                <a:ln>
                  <a:noFill/>
                </a:ln>
                <a:solidFill>
                  <a:srgbClr val="000000"/>
                </a:solidFill>
                <a:effectLst/>
                <a:uLnTx/>
                <a:uFillTx/>
                <a:ea typeface="Times New Roman" panose="02020603050405020304" pitchFamily="18" charset="0"/>
                <a:cs typeface="Courier New" panose="02070309020205020404" pitchFamily="49" charset="0"/>
              </a:rPr>
              <a:t> != </a:t>
            </a:r>
            <a:r>
              <a:rPr kumimoji="0" lang="en-US" altLang="he-IL" sz="2000" b="0" i="0" u="none" strike="noStrike" kern="1200" cap="none" spc="0" normalizeH="0" baseline="0" noProof="0" dirty="0">
                <a:ln>
                  <a:noFill/>
                </a:ln>
                <a:solidFill>
                  <a:srgbClr val="0000FF"/>
                </a:solidFill>
                <a:effectLst/>
                <a:uLnTx/>
                <a:uFillTx/>
                <a:ea typeface="Times New Roman" panose="02020603050405020304" pitchFamily="18" charset="0"/>
                <a:cs typeface="Courier New" panose="02070309020205020404" pitchFamily="49" charset="0"/>
              </a:rPr>
              <a:t>0</a:t>
            </a:r>
            <a:r>
              <a:rPr kumimoji="0" lang="en-US" altLang="he-IL" sz="2000" b="0" i="0" u="none" strike="noStrike" kern="1200" cap="none" spc="0" normalizeH="0" baseline="0" noProof="0" dirty="0">
                <a:ln>
                  <a:noFill/>
                </a:ln>
                <a:solidFill>
                  <a:srgbClr val="000000"/>
                </a:solidFill>
                <a:effectLst/>
                <a:uLnTx/>
                <a:uFillTx/>
                <a:ea typeface="Times New Roman" panose="02020603050405020304" pitchFamily="18" charset="0"/>
                <a:cs typeface="Courier New" panose="02070309020205020404" pitchFamily="49" charset="0"/>
              </a:rPr>
              <a:t>) </a:t>
            </a:r>
            <a:r>
              <a:rPr kumimoji="0" lang="en-US" altLang="he-IL" sz="2000" b="1" i="0" u="none" strike="noStrike" kern="1200" cap="none" spc="0" normalizeH="0" baseline="0" noProof="0" dirty="0">
                <a:ln>
                  <a:noFill/>
                </a:ln>
                <a:solidFill>
                  <a:srgbClr val="000080"/>
                </a:solidFill>
                <a:effectLst/>
                <a:uLnTx/>
                <a:uFillTx/>
                <a:ea typeface="Times New Roman" panose="02020603050405020304" pitchFamily="18" charset="0"/>
                <a:cs typeface="Courier New" panose="02070309020205020404" pitchFamily="49" charset="0"/>
              </a:rPr>
              <a:t>return </a:t>
            </a:r>
            <a:r>
              <a:rPr kumimoji="0" lang="en-US" altLang="he-IL" sz="2000" b="0" i="0" u="none" strike="noStrike" kern="1200" cap="none" spc="0" normalizeH="0" baseline="0" noProof="0" dirty="0" err="1">
                <a:ln>
                  <a:noFill/>
                </a:ln>
                <a:solidFill>
                  <a:srgbClr val="000000"/>
                </a:solidFill>
                <a:effectLst/>
                <a:uLnTx/>
                <a:uFillTx/>
                <a:ea typeface="Times New Roman" panose="02020603050405020304" pitchFamily="18" charset="0"/>
                <a:cs typeface="Courier New" panose="02070309020205020404" pitchFamily="49" charset="0"/>
              </a:rPr>
              <a:t>yearDiff</a:t>
            </a:r>
            <a:r>
              <a:rPr kumimoji="0" lang="en-US" altLang="he-IL" sz="2000" b="0" i="0" u="none" strike="noStrike" kern="1200" cap="none" spc="0" normalizeH="0" baseline="0" noProof="0" dirty="0">
                <a:ln>
                  <a:noFill/>
                </a:ln>
                <a:solidFill>
                  <a:srgbClr val="000000"/>
                </a:solidFill>
                <a:effectLst/>
                <a:uLnTx/>
                <a:uFillTx/>
                <a:ea typeface="Times New Roman" panose="02020603050405020304" pitchFamily="18" charset="0"/>
                <a:cs typeface="Courier New" panose="02070309020205020404" pitchFamily="49" charset="0"/>
              </a:rPr>
              <a:t>;</a:t>
            </a:r>
            <a:br>
              <a:rPr kumimoji="0" lang="en-US" altLang="he-IL" sz="2000" b="0" i="0" u="none" strike="noStrike" kern="1200" cap="none" spc="0" normalizeH="0" baseline="0" noProof="0" dirty="0">
                <a:ln>
                  <a:noFill/>
                </a:ln>
                <a:solidFill>
                  <a:srgbClr val="000000"/>
                </a:solidFill>
                <a:effectLst/>
                <a:uLnTx/>
                <a:uFillTx/>
                <a:ea typeface="Times New Roman" panose="02020603050405020304" pitchFamily="18" charset="0"/>
                <a:cs typeface="Courier New" panose="02070309020205020404" pitchFamily="49" charset="0"/>
              </a:rPr>
            </a:br>
            <a:r>
              <a:rPr kumimoji="0" lang="en-US" altLang="he-IL" sz="2000" b="0" i="0" u="none" strike="noStrike" kern="1200" cap="none" spc="0" normalizeH="0" baseline="0" noProof="0" dirty="0">
                <a:ln>
                  <a:noFill/>
                </a:ln>
                <a:solidFill>
                  <a:srgbClr val="000000"/>
                </a:solidFill>
                <a:effectLst/>
                <a:uLnTx/>
                <a:uFillTx/>
                <a:ea typeface="Times New Roman" panose="02020603050405020304" pitchFamily="18" charset="0"/>
                <a:cs typeface="Courier New" panose="02070309020205020404" pitchFamily="49" charset="0"/>
              </a:rPr>
              <a:t>        </a:t>
            </a:r>
            <a:r>
              <a:rPr kumimoji="0" lang="en-US" altLang="he-IL" sz="2000" b="1" i="0" u="none" strike="noStrike" kern="1200" cap="none" spc="0" normalizeH="0" baseline="0" noProof="0" dirty="0">
                <a:ln>
                  <a:noFill/>
                </a:ln>
                <a:solidFill>
                  <a:srgbClr val="000080"/>
                </a:solidFill>
                <a:effectLst/>
                <a:uLnTx/>
                <a:uFillTx/>
                <a:ea typeface="Times New Roman" panose="02020603050405020304" pitchFamily="18" charset="0"/>
                <a:cs typeface="Courier New" panose="02070309020205020404" pitchFamily="49" charset="0"/>
              </a:rPr>
              <a:t>int </a:t>
            </a:r>
            <a:r>
              <a:rPr kumimoji="0" lang="en-US" altLang="he-IL" sz="2000" b="0" i="0" u="none" strike="noStrike" kern="1200" cap="none" spc="0" normalizeH="0" baseline="0" noProof="0" dirty="0" err="1">
                <a:ln>
                  <a:noFill/>
                </a:ln>
                <a:solidFill>
                  <a:srgbClr val="000000"/>
                </a:solidFill>
                <a:effectLst/>
                <a:uLnTx/>
                <a:uFillTx/>
                <a:ea typeface="Times New Roman" panose="02020603050405020304" pitchFamily="18" charset="0"/>
                <a:cs typeface="Courier New" panose="02070309020205020404" pitchFamily="49" charset="0"/>
              </a:rPr>
              <a:t>monthDiff</a:t>
            </a:r>
            <a:r>
              <a:rPr kumimoji="0" lang="en-US" altLang="he-IL" sz="2000" b="0" i="0" u="none" strike="noStrike" kern="1200" cap="none" spc="0" normalizeH="0" baseline="0" noProof="0" dirty="0">
                <a:ln>
                  <a:noFill/>
                </a:ln>
                <a:solidFill>
                  <a:srgbClr val="000000"/>
                </a:solidFill>
                <a:effectLst/>
                <a:uLnTx/>
                <a:uFillTx/>
                <a:ea typeface="Times New Roman" panose="02020603050405020304" pitchFamily="18" charset="0"/>
                <a:cs typeface="Courier New" panose="02070309020205020404" pitchFamily="49" charset="0"/>
              </a:rPr>
              <a:t> = </a:t>
            </a:r>
            <a:r>
              <a:rPr kumimoji="0" lang="en-US" altLang="he-IL" sz="2000" b="1" i="0" u="none" strike="noStrike" kern="1200" cap="none" spc="0" normalizeH="0" baseline="0" noProof="0" dirty="0" err="1">
                <a:ln>
                  <a:noFill/>
                </a:ln>
                <a:solidFill>
                  <a:srgbClr val="000080"/>
                </a:solidFill>
                <a:effectLst/>
                <a:uLnTx/>
                <a:uFillTx/>
                <a:ea typeface="Times New Roman" panose="02020603050405020304" pitchFamily="18" charset="0"/>
                <a:cs typeface="Courier New" panose="02070309020205020404" pitchFamily="49" charset="0"/>
              </a:rPr>
              <a:t>this</a:t>
            </a:r>
            <a:r>
              <a:rPr kumimoji="0" lang="en-US" altLang="he-IL" sz="2000" b="0" i="0" u="none" strike="noStrike" kern="1200" cap="none" spc="0" normalizeH="0" baseline="0" noProof="0" dirty="0" err="1">
                <a:ln>
                  <a:noFill/>
                </a:ln>
                <a:solidFill>
                  <a:srgbClr val="000000"/>
                </a:solidFill>
                <a:effectLst/>
                <a:uLnTx/>
                <a:uFillTx/>
                <a:ea typeface="Times New Roman" panose="02020603050405020304" pitchFamily="18" charset="0"/>
                <a:cs typeface="Courier New" panose="02070309020205020404" pitchFamily="49" charset="0"/>
              </a:rPr>
              <a:t>.</a:t>
            </a:r>
            <a:r>
              <a:rPr kumimoji="0" lang="en-US" altLang="he-IL" sz="2000" b="1" i="0" u="none" strike="noStrike" kern="1200" cap="none" spc="0" normalizeH="0" baseline="0" noProof="0" dirty="0" err="1">
                <a:ln>
                  <a:noFill/>
                </a:ln>
                <a:solidFill>
                  <a:srgbClr val="660E7A"/>
                </a:solidFill>
                <a:effectLst/>
                <a:uLnTx/>
                <a:uFillTx/>
                <a:ea typeface="Times New Roman" panose="02020603050405020304" pitchFamily="18" charset="0"/>
                <a:cs typeface="Courier New" panose="02070309020205020404" pitchFamily="49" charset="0"/>
              </a:rPr>
              <a:t>month</a:t>
            </a:r>
            <a:r>
              <a:rPr kumimoji="0" lang="en-US" altLang="he-IL" sz="2000" b="1" i="0" u="none" strike="noStrike" kern="1200" cap="none" spc="0" normalizeH="0" baseline="0" noProof="0" dirty="0">
                <a:ln>
                  <a:noFill/>
                </a:ln>
                <a:solidFill>
                  <a:srgbClr val="660E7A"/>
                </a:solidFill>
                <a:effectLst/>
                <a:uLnTx/>
                <a:uFillTx/>
                <a:ea typeface="Times New Roman" panose="02020603050405020304" pitchFamily="18" charset="0"/>
                <a:cs typeface="Courier New" panose="02070309020205020404" pitchFamily="49" charset="0"/>
              </a:rPr>
              <a:t> </a:t>
            </a:r>
            <a:r>
              <a:rPr kumimoji="0" lang="en-US" altLang="he-IL" sz="2000" b="0" i="0" u="none" strike="noStrike" kern="1200" cap="none" spc="0" normalizeH="0" baseline="0" noProof="0" dirty="0">
                <a:ln>
                  <a:noFill/>
                </a:ln>
                <a:solidFill>
                  <a:srgbClr val="000000"/>
                </a:solidFill>
                <a:effectLst/>
                <a:uLnTx/>
                <a:uFillTx/>
                <a:ea typeface="Times New Roman" panose="02020603050405020304" pitchFamily="18" charset="0"/>
                <a:cs typeface="Courier New" panose="02070309020205020404" pitchFamily="49" charset="0"/>
              </a:rPr>
              <a:t>- d2.</a:t>
            </a:r>
            <a:r>
              <a:rPr kumimoji="0" lang="en-US" altLang="he-IL" sz="2000" b="1" i="0" u="none" strike="noStrike" kern="1200" cap="none" spc="0" normalizeH="0" baseline="0" noProof="0" dirty="0">
                <a:ln>
                  <a:noFill/>
                </a:ln>
                <a:solidFill>
                  <a:srgbClr val="660E7A"/>
                </a:solidFill>
                <a:effectLst/>
                <a:uLnTx/>
                <a:uFillTx/>
                <a:ea typeface="Times New Roman" panose="02020603050405020304" pitchFamily="18" charset="0"/>
                <a:cs typeface="Courier New" panose="02070309020205020404" pitchFamily="49" charset="0"/>
              </a:rPr>
              <a:t>month</a:t>
            </a:r>
            <a:r>
              <a:rPr kumimoji="0" lang="en-US" altLang="he-IL" sz="2000" b="0" i="0" u="none" strike="noStrike" kern="1200" cap="none" spc="0" normalizeH="0" baseline="0" noProof="0" dirty="0">
                <a:ln>
                  <a:noFill/>
                </a:ln>
                <a:solidFill>
                  <a:srgbClr val="000000"/>
                </a:solidFill>
                <a:effectLst/>
                <a:uLnTx/>
                <a:uFillTx/>
                <a:ea typeface="Times New Roman" panose="02020603050405020304" pitchFamily="18" charset="0"/>
                <a:cs typeface="Courier New" panose="02070309020205020404" pitchFamily="49" charset="0"/>
              </a:rPr>
              <a:t>;</a:t>
            </a:r>
            <a:br>
              <a:rPr kumimoji="0" lang="en-US" altLang="he-IL" sz="2000" b="0" i="0" u="none" strike="noStrike" kern="1200" cap="none" spc="0" normalizeH="0" baseline="0" noProof="0" dirty="0">
                <a:ln>
                  <a:noFill/>
                </a:ln>
                <a:solidFill>
                  <a:srgbClr val="000000"/>
                </a:solidFill>
                <a:effectLst/>
                <a:uLnTx/>
                <a:uFillTx/>
                <a:ea typeface="Times New Roman" panose="02020603050405020304" pitchFamily="18" charset="0"/>
                <a:cs typeface="Courier New" panose="02070309020205020404" pitchFamily="49" charset="0"/>
              </a:rPr>
            </a:br>
            <a:r>
              <a:rPr kumimoji="0" lang="en-US" altLang="he-IL" sz="2000" b="0" i="0" u="none" strike="noStrike" kern="1200" cap="none" spc="0" normalizeH="0" baseline="0" noProof="0" dirty="0">
                <a:ln>
                  <a:noFill/>
                </a:ln>
                <a:solidFill>
                  <a:srgbClr val="000000"/>
                </a:solidFill>
                <a:effectLst/>
                <a:uLnTx/>
                <a:uFillTx/>
                <a:ea typeface="Times New Roman" panose="02020603050405020304" pitchFamily="18" charset="0"/>
                <a:cs typeface="Courier New" panose="02070309020205020404" pitchFamily="49" charset="0"/>
              </a:rPr>
              <a:t>        </a:t>
            </a:r>
            <a:r>
              <a:rPr kumimoji="0" lang="en-US" altLang="he-IL" sz="2000" b="1" i="0" u="none" strike="noStrike" kern="1200" cap="none" spc="0" normalizeH="0" baseline="0" noProof="0" dirty="0">
                <a:ln>
                  <a:noFill/>
                </a:ln>
                <a:solidFill>
                  <a:srgbClr val="000080"/>
                </a:solidFill>
                <a:effectLst/>
                <a:uLnTx/>
                <a:uFillTx/>
                <a:ea typeface="Times New Roman" panose="02020603050405020304" pitchFamily="18" charset="0"/>
                <a:cs typeface="Courier New" panose="02070309020205020404" pitchFamily="49" charset="0"/>
              </a:rPr>
              <a:t>if </a:t>
            </a:r>
            <a:r>
              <a:rPr kumimoji="0" lang="en-US" altLang="he-IL" sz="2000" b="0" i="0" u="none" strike="noStrike" kern="1200" cap="none" spc="0" normalizeH="0" baseline="0" noProof="0" dirty="0">
                <a:ln>
                  <a:noFill/>
                </a:ln>
                <a:solidFill>
                  <a:srgbClr val="000000"/>
                </a:solidFill>
                <a:effectLst/>
                <a:uLnTx/>
                <a:uFillTx/>
                <a:ea typeface="Times New Roman" panose="02020603050405020304" pitchFamily="18" charset="0"/>
                <a:cs typeface="Courier New" panose="02070309020205020404" pitchFamily="49" charset="0"/>
              </a:rPr>
              <a:t>(</a:t>
            </a:r>
            <a:r>
              <a:rPr kumimoji="0" lang="en-US" altLang="he-IL" sz="2000" b="0" i="0" u="none" strike="noStrike" kern="1200" cap="none" spc="0" normalizeH="0" baseline="0" noProof="0" dirty="0" err="1">
                <a:ln>
                  <a:noFill/>
                </a:ln>
                <a:solidFill>
                  <a:srgbClr val="000000"/>
                </a:solidFill>
                <a:effectLst/>
                <a:uLnTx/>
                <a:uFillTx/>
                <a:ea typeface="Times New Roman" panose="02020603050405020304" pitchFamily="18" charset="0"/>
                <a:cs typeface="Courier New" panose="02070309020205020404" pitchFamily="49" charset="0"/>
              </a:rPr>
              <a:t>monthDiff</a:t>
            </a:r>
            <a:r>
              <a:rPr kumimoji="0" lang="en-US" altLang="he-IL" sz="2000" b="0" i="0" u="none" strike="noStrike" kern="1200" cap="none" spc="0" normalizeH="0" baseline="0" noProof="0" dirty="0">
                <a:ln>
                  <a:noFill/>
                </a:ln>
                <a:solidFill>
                  <a:srgbClr val="000000"/>
                </a:solidFill>
                <a:effectLst/>
                <a:uLnTx/>
                <a:uFillTx/>
                <a:ea typeface="Times New Roman" panose="02020603050405020304" pitchFamily="18" charset="0"/>
                <a:cs typeface="Courier New" panose="02070309020205020404" pitchFamily="49" charset="0"/>
              </a:rPr>
              <a:t> != </a:t>
            </a:r>
            <a:r>
              <a:rPr kumimoji="0" lang="en-US" altLang="he-IL" sz="2000" b="0" i="0" u="none" strike="noStrike" kern="1200" cap="none" spc="0" normalizeH="0" baseline="0" noProof="0" dirty="0">
                <a:ln>
                  <a:noFill/>
                </a:ln>
                <a:solidFill>
                  <a:srgbClr val="0000FF"/>
                </a:solidFill>
                <a:effectLst/>
                <a:uLnTx/>
                <a:uFillTx/>
                <a:ea typeface="Times New Roman" panose="02020603050405020304" pitchFamily="18" charset="0"/>
                <a:cs typeface="Courier New" panose="02070309020205020404" pitchFamily="49" charset="0"/>
              </a:rPr>
              <a:t>0</a:t>
            </a:r>
            <a:r>
              <a:rPr kumimoji="0" lang="en-US" altLang="he-IL" sz="2000" b="0" i="0" u="none" strike="noStrike" kern="1200" cap="none" spc="0" normalizeH="0" baseline="0" noProof="0" dirty="0">
                <a:ln>
                  <a:noFill/>
                </a:ln>
                <a:solidFill>
                  <a:srgbClr val="000000"/>
                </a:solidFill>
                <a:effectLst/>
                <a:uLnTx/>
                <a:uFillTx/>
                <a:ea typeface="Times New Roman" panose="02020603050405020304" pitchFamily="18" charset="0"/>
                <a:cs typeface="Courier New" panose="02070309020205020404" pitchFamily="49" charset="0"/>
              </a:rPr>
              <a:t>) </a:t>
            </a:r>
            <a:r>
              <a:rPr kumimoji="0" lang="en-US" altLang="he-IL" sz="2000" b="1" i="0" u="none" strike="noStrike" kern="1200" cap="none" spc="0" normalizeH="0" baseline="0" noProof="0" dirty="0">
                <a:ln>
                  <a:noFill/>
                </a:ln>
                <a:solidFill>
                  <a:srgbClr val="000080"/>
                </a:solidFill>
                <a:effectLst/>
                <a:uLnTx/>
                <a:uFillTx/>
                <a:ea typeface="Times New Roman" panose="02020603050405020304" pitchFamily="18" charset="0"/>
                <a:cs typeface="Courier New" panose="02070309020205020404" pitchFamily="49" charset="0"/>
              </a:rPr>
              <a:t>return </a:t>
            </a:r>
            <a:r>
              <a:rPr kumimoji="0" lang="en-US" altLang="he-IL" sz="2000" b="0" i="0" u="none" strike="noStrike" kern="1200" cap="none" spc="0" normalizeH="0" baseline="0" noProof="0" dirty="0" err="1">
                <a:ln>
                  <a:noFill/>
                </a:ln>
                <a:solidFill>
                  <a:srgbClr val="000000"/>
                </a:solidFill>
                <a:effectLst/>
                <a:uLnTx/>
                <a:uFillTx/>
                <a:ea typeface="Times New Roman" panose="02020603050405020304" pitchFamily="18" charset="0"/>
                <a:cs typeface="Courier New" panose="02070309020205020404" pitchFamily="49" charset="0"/>
              </a:rPr>
              <a:t>monthDiff</a:t>
            </a:r>
            <a:r>
              <a:rPr kumimoji="0" lang="en-US" altLang="he-IL" sz="2000" b="0" i="0" u="none" strike="noStrike" kern="1200" cap="none" spc="0" normalizeH="0" baseline="0" noProof="0" dirty="0">
                <a:ln>
                  <a:noFill/>
                </a:ln>
                <a:solidFill>
                  <a:srgbClr val="000000"/>
                </a:solidFill>
                <a:effectLst/>
                <a:uLnTx/>
                <a:uFillTx/>
                <a:ea typeface="Times New Roman" panose="02020603050405020304" pitchFamily="18" charset="0"/>
                <a:cs typeface="Courier New" panose="02070309020205020404" pitchFamily="49" charset="0"/>
              </a:rPr>
              <a:t>;</a:t>
            </a:r>
            <a:br>
              <a:rPr kumimoji="0" lang="en-US" altLang="he-IL" sz="2000" b="0" i="0" u="none" strike="noStrike" kern="1200" cap="none" spc="0" normalizeH="0" baseline="0" noProof="0" dirty="0">
                <a:ln>
                  <a:noFill/>
                </a:ln>
                <a:solidFill>
                  <a:srgbClr val="000000"/>
                </a:solidFill>
                <a:effectLst/>
                <a:uLnTx/>
                <a:uFillTx/>
                <a:ea typeface="Times New Roman" panose="02020603050405020304" pitchFamily="18" charset="0"/>
                <a:cs typeface="Courier New" panose="02070309020205020404" pitchFamily="49" charset="0"/>
              </a:rPr>
            </a:br>
            <a:r>
              <a:rPr kumimoji="0" lang="en-US" altLang="he-IL" sz="2000" b="0" i="0" u="none" strike="noStrike" kern="1200" cap="none" spc="0" normalizeH="0" baseline="0" noProof="0" dirty="0">
                <a:ln>
                  <a:noFill/>
                </a:ln>
                <a:solidFill>
                  <a:srgbClr val="000000"/>
                </a:solidFill>
                <a:effectLst/>
                <a:uLnTx/>
                <a:uFillTx/>
                <a:ea typeface="Times New Roman" panose="02020603050405020304" pitchFamily="18" charset="0"/>
                <a:cs typeface="Courier New" panose="02070309020205020404" pitchFamily="49" charset="0"/>
              </a:rPr>
              <a:t>        </a:t>
            </a:r>
            <a:r>
              <a:rPr kumimoji="0" lang="en-US" altLang="he-IL" sz="2000" b="1" i="0" u="none" strike="noStrike" kern="1200" cap="none" spc="0" normalizeH="0" baseline="0" noProof="0" dirty="0">
                <a:ln>
                  <a:noFill/>
                </a:ln>
                <a:solidFill>
                  <a:srgbClr val="000080"/>
                </a:solidFill>
                <a:effectLst/>
                <a:uLnTx/>
                <a:uFillTx/>
                <a:ea typeface="Times New Roman" panose="02020603050405020304" pitchFamily="18" charset="0"/>
                <a:cs typeface="Courier New" panose="02070309020205020404" pitchFamily="49" charset="0"/>
              </a:rPr>
              <a:t>return </a:t>
            </a:r>
            <a:r>
              <a:rPr kumimoji="0" lang="en-US" altLang="he-IL" sz="2000" b="1" i="0" u="none" strike="noStrike" kern="1200" cap="none" spc="0" normalizeH="0" baseline="0" noProof="0" dirty="0" err="1">
                <a:ln>
                  <a:noFill/>
                </a:ln>
                <a:solidFill>
                  <a:srgbClr val="000080"/>
                </a:solidFill>
                <a:effectLst/>
                <a:uLnTx/>
                <a:uFillTx/>
                <a:ea typeface="Times New Roman" panose="02020603050405020304" pitchFamily="18" charset="0"/>
                <a:cs typeface="Courier New" panose="02070309020205020404" pitchFamily="49" charset="0"/>
              </a:rPr>
              <a:t>this</a:t>
            </a:r>
            <a:r>
              <a:rPr kumimoji="0" lang="en-US" altLang="he-IL" sz="2000" b="0" i="0" u="none" strike="noStrike" kern="1200" cap="none" spc="0" normalizeH="0" baseline="0" noProof="0" dirty="0" err="1">
                <a:ln>
                  <a:noFill/>
                </a:ln>
                <a:solidFill>
                  <a:srgbClr val="000000"/>
                </a:solidFill>
                <a:effectLst/>
                <a:uLnTx/>
                <a:uFillTx/>
                <a:ea typeface="Times New Roman" panose="02020603050405020304" pitchFamily="18" charset="0"/>
                <a:cs typeface="Courier New" panose="02070309020205020404" pitchFamily="49" charset="0"/>
              </a:rPr>
              <a:t>.</a:t>
            </a:r>
            <a:r>
              <a:rPr kumimoji="0" lang="en-US" altLang="he-IL" sz="2000" b="1" i="0" u="none" strike="noStrike" kern="1200" cap="none" spc="0" normalizeH="0" baseline="0" noProof="0" dirty="0" err="1">
                <a:ln>
                  <a:noFill/>
                </a:ln>
                <a:solidFill>
                  <a:srgbClr val="660E7A"/>
                </a:solidFill>
                <a:effectLst/>
                <a:uLnTx/>
                <a:uFillTx/>
                <a:ea typeface="Times New Roman" panose="02020603050405020304" pitchFamily="18" charset="0"/>
                <a:cs typeface="Courier New" panose="02070309020205020404" pitchFamily="49" charset="0"/>
              </a:rPr>
              <a:t>day</a:t>
            </a:r>
            <a:r>
              <a:rPr kumimoji="0" lang="en-US" altLang="he-IL" sz="2000" b="1" i="0" u="none" strike="noStrike" kern="1200" cap="none" spc="0" normalizeH="0" baseline="0" noProof="0" dirty="0">
                <a:ln>
                  <a:noFill/>
                </a:ln>
                <a:solidFill>
                  <a:srgbClr val="660E7A"/>
                </a:solidFill>
                <a:effectLst/>
                <a:uLnTx/>
                <a:uFillTx/>
                <a:ea typeface="Times New Roman" panose="02020603050405020304" pitchFamily="18" charset="0"/>
                <a:cs typeface="Courier New" panose="02070309020205020404" pitchFamily="49" charset="0"/>
              </a:rPr>
              <a:t> </a:t>
            </a:r>
            <a:r>
              <a:rPr kumimoji="0" lang="en-US" altLang="he-IL" sz="2000" b="0" i="0" u="none" strike="noStrike" kern="1200" cap="none" spc="0" normalizeH="0" baseline="0" noProof="0" dirty="0">
                <a:ln>
                  <a:noFill/>
                </a:ln>
                <a:solidFill>
                  <a:srgbClr val="000000"/>
                </a:solidFill>
                <a:effectLst/>
                <a:uLnTx/>
                <a:uFillTx/>
                <a:ea typeface="Times New Roman" panose="02020603050405020304" pitchFamily="18" charset="0"/>
                <a:cs typeface="Courier New" panose="02070309020205020404" pitchFamily="49" charset="0"/>
              </a:rPr>
              <a:t>- d2.</a:t>
            </a:r>
            <a:r>
              <a:rPr kumimoji="0" lang="en-US" altLang="he-IL" sz="2000" b="1" i="0" u="none" strike="noStrike" kern="1200" cap="none" spc="0" normalizeH="0" baseline="0" noProof="0" dirty="0">
                <a:ln>
                  <a:noFill/>
                </a:ln>
                <a:solidFill>
                  <a:srgbClr val="660E7A"/>
                </a:solidFill>
                <a:effectLst/>
                <a:uLnTx/>
                <a:uFillTx/>
                <a:ea typeface="Times New Roman" panose="02020603050405020304" pitchFamily="18" charset="0"/>
                <a:cs typeface="Courier New" panose="02070309020205020404" pitchFamily="49" charset="0"/>
              </a:rPr>
              <a:t>day</a:t>
            </a:r>
            <a:r>
              <a:rPr kumimoji="0" lang="en-US" altLang="he-IL" sz="2000" b="0" i="0" u="none" strike="noStrike" kern="1200" cap="none" spc="0" normalizeH="0" baseline="0" noProof="0" dirty="0">
                <a:ln>
                  <a:noFill/>
                </a:ln>
                <a:solidFill>
                  <a:srgbClr val="000000"/>
                </a:solidFill>
                <a:effectLst/>
                <a:uLnTx/>
                <a:uFillTx/>
                <a:ea typeface="Times New Roman" panose="02020603050405020304" pitchFamily="18" charset="0"/>
                <a:cs typeface="Courier New" panose="02070309020205020404" pitchFamily="49" charset="0"/>
              </a:rPr>
              <a:t>;</a:t>
            </a:r>
            <a:br>
              <a:rPr kumimoji="0" lang="en-US" altLang="he-IL" sz="2000" b="0" i="0" u="none" strike="noStrike" kern="1200" cap="none" spc="0" normalizeH="0" baseline="0" noProof="0" dirty="0">
                <a:ln>
                  <a:noFill/>
                </a:ln>
                <a:solidFill>
                  <a:srgbClr val="000000"/>
                </a:solidFill>
                <a:effectLst/>
                <a:uLnTx/>
                <a:uFillTx/>
                <a:ea typeface="Times New Roman" panose="02020603050405020304" pitchFamily="18" charset="0"/>
                <a:cs typeface="Courier New" panose="02070309020205020404" pitchFamily="49" charset="0"/>
              </a:rPr>
            </a:br>
            <a:r>
              <a:rPr kumimoji="0" lang="en-US" altLang="he-IL" sz="2000" b="0" i="0" u="none" strike="noStrike" kern="1200" cap="none" spc="0" normalizeH="0" baseline="0" noProof="0" dirty="0">
                <a:ln>
                  <a:noFill/>
                </a:ln>
                <a:solidFill>
                  <a:srgbClr val="000000"/>
                </a:solidFill>
                <a:effectLst/>
                <a:uLnTx/>
                <a:uFillTx/>
                <a:ea typeface="Times New Roman" panose="02020603050405020304" pitchFamily="18" charset="0"/>
                <a:cs typeface="Courier New" panose="02070309020205020404" pitchFamily="49" charset="0"/>
              </a:rPr>
              <a:t>    }</a:t>
            </a:r>
            <a:br>
              <a:rPr kumimoji="0" lang="en-US" altLang="he-IL" sz="2000" b="0" i="0" u="none" strike="noStrike" kern="1200" cap="none" spc="0" normalizeH="0" baseline="0" noProof="0" dirty="0">
                <a:ln>
                  <a:noFill/>
                </a:ln>
                <a:solidFill>
                  <a:srgbClr val="000000"/>
                </a:solidFill>
                <a:effectLst/>
                <a:uLnTx/>
                <a:uFillTx/>
                <a:ea typeface="Times New Roman" panose="02020603050405020304" pitchFamily="18" charset="0"/>
                <a:cs typeface="Courier New" panose="02070309020205020404" pitchFamily="49" charset="0"/>
              </a:rPr>
            </a:br>
            <a:r>
              <a:rPr kumimoji="0" lang="en-US" altLang="he-IL" sz="2000" b="0" i="0" u="none" strike="noStrike" kern="1200" cap="none" spc="0" normalizeH="0" baseline="0" noProof="0" dirty="0">
                <a:ln>
                  <a:noFill/>
                </a:ln>
                <a:solidFill>
                  <a:srgbClr val="000000"/>
                </a:solidFill>
                <a:effectLst/>
                <a:uLnTx/>
                <a:uFillTx/>
                <a:ea typeface="Times New Roman" panose="02020603050405020304" pitchFamily="18" charset="0"/>
                <a:cs typeface="Courier New" panose="02070309020205020404" pitchFamily="49" charset="0"/>
              </a:rPr>
              <a:t>}</a:t>
            </a:r>
            <a:r>
              <a:rPr kumimoji="0" lang="en-US" altLang="he-IL" sz="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Arial" panose="020B0604020202020204" pitchFamily="34" charset="0"/>
              </a:rPr>
              <a:t> </a:t>
            </a:r>
            <a:endParaRPr kumimoji="0" lang="en-US" altLang="he-IL" sz="4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endParaRPr lang="en-US" dirty="0"/>
          </a:p>
        </p:txBody>
      </p:sp>
    </p:spTree>
    <p:extLst>
      <p:ext uri="{BB962C8B-B14F-4D97-AF65-F5344CB8AC3E}">
        <p14:creationId xmlns:p14="http://schemas.microsoft.com/office/powerpoint/2010/main" val="28097017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AE263-7406-4AE5-B4A8-64C7DC5B97C4}"/>
              </a:ext>
            </a:extLst>
          </p:cNvPr>
          <p:cNvSpPr>
            <a:spLocks noGrp="1"/>
          </p:cNvSpPr>
          <p:nvPr>
            <p:ph type="title"/>
          </p:nvPr>
        </p:nvSpPr>
        <p:spPr/>
        <p:txBody>
          <a:bodyPr>
            <a:normAutofit fontScale="90000"/>
          </a:bodyPr>
          <a:lstStyle/>
          <a:p>
            <a:r>
              <a:rPr lang="en-US" dirty="0"/>
              <a:t>A second class implementing Comparable</a:t>
            </a:r>
          </a:p>
        </p:txBody>
      </p:sp>
      <p:sp>
        <p:nvSpPr>
          <p:cNvPr id="3" name="Date Placeholder 2">
            <a:extLst>
              <a:ext uri="{FF2B5EF4-FFF2-40B4-BE49-F238E27FC236}">
                <a16:creationId xmlns:a16="http://schemas.microsoft.com/office/drawing/2014/main" id="{4F9E7639-5365-4691-8A22-6E8ABBA6B376}"/>
              </a:ext>
            </a:extLst>
          </p:cNvPr>
          <p:cNvSpPr>
            <a:spLocks noGrp="1"/>
          </p:cNvSpPr>
          <p:nvPr>
            <p:ph type="dt" sz="half" idx="10"/>
          </p:nvPr>
        </p:nvSpPr>
        <p:spPr/>
        <p:txBody>
          <a:bodyPr/>
          <a:lstStyle/>
          <a:p>
            <a:fld id="{5CC4A030-992D-43F0-A813-4B7AA4EC9B6A}" type="datetime4">
              <a:rPr lang="en-US" smtClean="0"/>
              <a:t>September 14, 2023</a:t>
            </a:fld>
            <a:endParaRPr lang="en-US" dirty="0"/>
          </a:p>
        </p:txBody>
      </p:sp>
      <p:sp>
        <p:nvSpPr>
          <p:cNvPr id="4" name="Footer Placeholder 3">
            <a:extLst>
              <a:ext uri="{FF2B5EF4-FFF2-40B4-BE49-F238E27FC236}">
                <a16:creationId xmlns:a16="http://schemas.microsoft.com/office/drawing/2014/main" id="{652D9AEF-8502-4BC1-9BF8-B69722B1CE58}"/>
              </a:ext>
            </a:extLst>
          </p:cNvPr>
          <p:cNvSpPr>
            <a:spLocks noGrp="1"/>
          </p:cNvSpPr>
          <p:nvPr>
            <p:ph type="ftr" sz="quarter" idx="11"/>
          </p:nvPr>
        </p:nvSpPr>
        <p:spPr/>
        <p:txBody>
          <a:bodyPr/>
          <a:lstStyle/>
          <a:p>
            <a:r>
              <a:rPr lang="en-US"/>
              <a:t>Object oriented programming and design</a:t>
            </a:r>
          </a:p>
        </p:txBody>
      </p:sp>
      <p:sp>
        <p:nvSpPr>
          <p:cNvPr id="5" name="Slide Number Placeholder 4">
            <a:extLst>
              <a:ext uri="{FF2B5EF4-FFF2-40B4-BE49-F238E27FC236}">
                <a16:creationId xmlns:a16="http://schemas.microsoft.com/office/drawing/2014/main" id="{872A907E-D37A-4E4F-81AD-D7D75426CA07}"/>
              </a:ext>
            </a:extLst>
          </p:cNvPr>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18</a:t>
            </a:fld>
            <a:endParaRPr kumimoji="0" lang="en-US" dirty="0"/>
          </a:p>
        </p:txBody>
      </p:sp>
      <p:sp>
        <p:nvSpPr>
          <p:cNvPr id="6" name="Content Placeholder 5">
            <a:extLst>
              <a:ext uri="{FF2B5EF4-FFF2-40B4-BE49-F238E27FC236}">
                <a16:creationId xmlns:a16="http://schemas.microsoft.com/office/drawing/2014/main" id="{8FD640AF-D2E0-438F-B451-A8E195C1273A}"/>
              </a:ext>
            </a:extLst>
          </p:cNvPr>
          <p:cNvSpPr>
            <a:spLocks noGrp="1"/>
          </p:cNvSpPr>
          <p:nvPr>
            <p:ph sz="quarter" idx="1"/>
          </p:nvPr>
        </p:nvSpPr>
        <p:spPr/>
        <p:txBody>
          <a:bodyPr/>
          <a:lstStyle/>
          <a:p>
            <a:r>
              <a:rPr lang="en-US" dirty="0"/>
              <a:t>In the following example we define the class </a:t>
            </a:r>
            <a:r>
              <a:rPr lang="en-US" i="1" dirty="0"/>
              <a:t>Author </a:t>
            </a:r>
            <a:r>
              <a:rPr lang="en-US" dirty="0"/>
              <a:t>which is Comparable.</a:t>
            </a:r>
          </a:p>
          <a:p>
            <a:endParaRPr lang="en-US" i="1" dirty="0"/>
          </a:p>
          <a:p>
            <a:r>
              <a:rPr lang="en-US" dirty="0"/>
              <a:t>The class has three fields: first name, family name, book name.</a:t>
            </a:r>
          </a:p>
          <a:p>
            <a:endParaRPr lang="en-US" dirty="0"/>
          </a:p>
          <a:p>
            <a:r>
              <a:rPr lang="en-US" dirty="0"/>
              <a:t>Comparison logic: by first name then by family name.</a:t>
            </a:r>
          </a:p>
        </p:txBody>
      </p:sp>
    </p:spTree>
    <p:extLst>
      <p:ext uri="{BB962C8B-B14F-4D97-AF65-F5344CB8AC3E}">
        <p14:creationId xmlns:p14="http://schemas.microsoft.com/office/powerpoint/2010/main" val="15392499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8C55E-7D0D-4CD0-849C-1E0EFF8B467E}"/>
              </a:ext>
            </a:extLst>
          </p:cNvPr>
          <p:cNvSpPr>
            <a:spLocks noGrp="1"/>
          </p:cNvSpPr>
          <p:nvPr>
            <p:ph type="title"/>
          </p:nvPr>
        </p:nvSpPr>
        <p:spPr/>
        <p:txBody>
          <a:bodyPr/>
          <a:lstStyle/>
          <a:p>
            <a:r>
              <a:rPr lang="en-US" dirty="0"/>
              <a:t>Author implementation</a:t>
            </a:r>
          </a:p>
        </p:txBody>
      </p:sp>
      <p:sp>
        <p:nvSpPr>
          <p:cNvPr id="3" name="Date Placeholder 2">
            <a:extLst>
              <a:ext uri="{FF2B5EF4-FFF2-40B4-BE49-F238E27FC236}">
                <a16:creationId xmlns:a16="http://schemas.microsoft.com/office/drawing/2014/main" id="{C8C80E5F-1BBC-4D00-BC6C-6AC4E6317F4C}"/>
              </a:ext>
            </a:extLst>
          </p:cNvPr>
          <p:cNvSpPr>
            <a:spLocks noGrp="1"/>
          </p:cNvSpPr>
          <p:nvPr>
            <p:ph type="dt" sz="half" idx="10"/>
          </p:nvPr>
        </p:nvSpPr>
        <p:spPr/>
        <p:txBody>
          <a:bodyPr/>
          <a:lstStyle/>
          <a:p>
            <a:fld id="{5CC4A030-992D-43F0-A813-4B7AA4EC9B6A}" type="datetime4">
              <a:rPr lang="en-US" smtClean="0"/>
              <a:t>September 14, 2023</a:t>
            </a:fld>
            <a:endParaRPr lang="en-US" dirty="0"/>
          </a:p>
        </p:txBody>
      </p:sp>
      <p:sp>
        <p:nvSpPr>
          <p:cNvPr id="4" name="Footer Placeholder 3">
            <a:extLst>
              <a:ext uri="{FF2B5EF4-FFF2-40B4-BE49-F238E27FC236}">
                <a16:creationId xmlns:a16="http://schemas.microsoft.com/office/drawing/2014/main" id="{5D99134F-E0B6-496B-BADD-7CBF086137EE}"/>
              </a:ext>
            </a:extLst>
          </p:cNvPr>
          <p:cNvSpPr>
            <a:spLocks noGrp="1"/>
          </p:cNvSpPr>
          <p:nvPr>
            <p:ph type="ftr" sz="quarter" idx="11"/>
          </p:nvPr>
        </p:nvSpPr>
        <p:spPr/>
        <p:txBody>
          <a:bodyPr/>
          <a:lstStyle/>
          <a:p>
            <a:r>
              <a:rPr lang="en-US"/>
              <a:t>Object oriented programming and design</a:t>
            </a:r>
          </a:p>
        </p:txBody>
      </p:sp>
      <p:sp>
        <p:nvSpPr>
          <p:cNvPr id="5" name="Slide Number Placeholder 4">
            <a:extLst>
              <a:ext uri="{FF2B5EF4-FFF2-40B4-BE49-F238E27FC236}">
                <a16:creationId xmlns:a16="http://schemas.microsoft.com/office/drawing/2014/main" id="{91E53B5F-D383-457B-9550-F09B72C1A2A9}"/>
              </a:ext>
            </a:extLst>
          </p:cNvPr>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19</a:t>
            </a:fld>
            <a:endParaRPr kumimoji="0" lang="en-US" dirty="0"/>
          </a:p>
        </p:txBody>
      </p:sp>
      <p:sp>
        <p:nvSpPr>
          <p:cNvPr id="6" name="Content Placeholder 5">
            <a:extLst>
              <a:ext uri="{FF2B5EF4-FFF2-40B4-BE49-F238E27FC236}">
                <a16:creationId xmlns:a16="http://schemas.microsoft.com/office/drawing/2014/main" id="{93F54ADD-2647-40E1-BD67-C7D9A9A8F7B9}"/>
              </a:ext>
            </a:extLst>
          </p:cNvPr>
          <p:cNvSpPr>
            <a:spLocks noGrp="1"/>
          </p:cNvSpPr>
          <p:nvPr>
            <p:ph sz="quarter" idx="1"/>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he-IL" altLang="he-IL" sz="2000" b="0" i="0" u="none" strike="noStrike" kern="1200" cap="none" spc="0" normalizeH="0" baseline="0" noProof="0" dirty="0" err="1">
                <a:ln>
                  <a:noFill/>
                </a:ln>
                <a:solidFill>
                  <a:prstClr val="black"/>
                </a:solidFill>
                <a:effectLst/>
                <a:uLnTx/>
                <a:uFillTx/>
                <a:ea typeface="+mn-ea"/>
                <a:cs typeface="Arial" panose="020B0604020202020204" pitchFamily="34" charset="0"/>
              </a:rPr>
              <a:t>public</a:t>
            </a:r>
            <a:r>
              <a:rPr kumimoji="0" lang="he-IL" altLang="he-IL" sz="2000" b="0" i="0" u="none" strike="noStrike" kern="1200" cap="none" spc="0" normalizeH="0" baseline="0" noProof="0" dirty="0">
                <a:ln>
                  <a:noFill/>
                </a:ln>
                <a:solidFill>
                  <a:prstClr val="black"/>
                </a:solidFill>
                <a:effectLst/>
                <a:uLnTx/>
                <a:uFillTx/>
                <a:ea typeface="+mn-ea"/>
                <a:cs typeface="Arial" panose="020B0604020202020204" pitchFamily="34" charset="0"/>
              </a:rPr>
              <a:t> </a:t>
            </a:r>
            <a:r>
              <a:rPr kumimoji="0" lang="he-IL" altLang="he-IL" sz="2000" b="0" i="0" u="none" strike="noStrike" kern="1200" cap="none" spc="0" normalizeH="0" baseline="0" noProof="0" dirty="0" err="1">
                <a:ln>
                  <a:noFill/>
                </a:ln>
                <a:solidFill>
                  <a:prstClr val="black"/>
                </a:solidFill>
                <a:effectLst/>
                <a:uLnTx/>
                <a:uFillTx/>
                <a:ea typeface="+mn-ea"/>
                <a:cs typeface="Arial" panose="020B0604020202020204" pitchFamily="34" charset="0"/>
              </a:rPr>
              <a:t>class</a:t>
            </a:r>
            <a:r>
              <a:rPr kumimoji="0" lang="he-IL" altLang="he-IL" sz="2000" b="0" i="0" u="none" strike="noStrike" kern="1200" cap="none" spc="0" normalizeH="0" baseline="0" noProof="0" dirty="0">
                <a:ln>
                  <a:noFill/>
                </a:ln>
                <a:solidFill>
                  <a:prstClr val="black"/>
                </a:solidFill>
                <a:effectLst/>
                <a:uLnTx/>
                <a:uFillTx/>
                <a:ea typeface="+mn-ea"/>
                <a:cs typeface="Arial" panose="020B0604020202020204" pitchFamily="34" charset="0"/>
              </a:rPr>
              <a:t> </a:t>
            </a:r>
            <a:r>
              <a:rPr kumimoji="0" lang="he-IL" altLang="he-IL" sz="2000" b="0" i="0" u="none" strike="noStrike" kern="1200" cap="none" spc="0" normalizeH="0" baseline="0" noProof="0" dirty="0" err="1">
                <a:ln>
                  <a:noFill/>
                </a:ln>
                <a:solidFill>
                  <a:prstClr val="black"/>
                </a:solidFill>
                <a:effectLst/>
                <a:uLnTx/>
                <a:uFillTx/>
                <a:ea typeface="+mn-ea"/>
                <a:cs typeface="Arial" panose="020B0604020202020204" pitchFamily="34" charset="0"/>
              </a:rPr>
              <a:t>Author</a:t>
            </a:r>
            <a:r>
              <a:rPr kumimoji="0" lang="he-IL" altLang="he-IL" sz="2000" b="0" i="0" u="none" strike="noStrike" kern="1200" cap="none" spc="0" normalizeH="0" baseline="0" noProof="0" dirty="0">
                <a:ln>
                  <a:noFill/>
                </a:ln>
                <a:solidFill>
                  <a:prstClr val="black"/>
                </a:solidFill>
                <a:effectLst/>
                <a:uLnTx/>
                <a:uFillTx/>
                <a:ea typeface="+mn-ea"/>
                <a:cs typeface="Arial" panose="020B0604020202020204" pitchFamily="34" charset="0"/>
              </a:rPr>
              <a:t> </a:t>
            </a:r>
            <a:r>
              <a:rPr kumimoji="0" lang="he-IL" altLang="he-IL" sz="2000" b="0" i="0" u="none" strike="noStrike" kern="1200" cap="none" spc="0" normalizeH="0" baseline="0" noProof="0" dirty="0" err="1">
                <a:ln>
                  <a:noFill/>
                </a:ln>
                <a:solidFill>
                  <a:prstClr val="black"/>
                </a:solidFill>
                <a:effectLst/>
                <a:uLnTx/>
                <a:uFillTx/>
                <a:ea typeface="+mn-ea"/>
                <a:cs typeface="Arial" panose="020B0604020202020204" pitchFamily="34" charset="0"/>
              </a:rPr>
              <a:t>implements</a:t>
            </a:r>
            <a:r>
              <a:rPr kumimoji="0" lang="he-IL" altLang="he-IL" sz="2000" b="0" i="0" u="none" strike="noStrike" kern="1200" cap="none" spc="0" normalizeH="0" baseline="0" noProof="0" dirty="0">
                <a:ln>
                  <a:noFill/>
                </a:ln>
                <a:solidFill>
                  <a:prstClr val="black"/>
                </a:solidFill>
                <a:effectLst/>
                <a:uLnTx/>
                <a:uFillTx/>
                <a:ea typeface="+mn-ea"/>
                <a:cs typeface="Arial" panose="020B0604020202020204" pitchFamily="34" charset="0"/>
              </a:rPr>
              <a:t> </a:t>
            </a:r>
            <a:r>
              <a:rPr kumimoji="0" lang="he-IL" altLang="he-IL" sz="2000" b="0" i="0" u="none" strike="noStrike" kern="1200" cap="none" spc="0" normalizeH="0" baseline="0" noProof="0" dirty="0" err="1">
                <a:ln>
                  <a:noFill/>
                </a:ln>
                <a:solidFill>
                  <a:prstClr val="black"/>
                </a:solidFill>
                <a:effectLst/>
                <a:uLnTx/>
                <a:uFillTx/>
                <a:ea typeface="+mn-ea"/>
                <a:cs typeface="Arial" panose="020B0604020202020204" pitchFamily="34" charset="0"/>
              </a:rPr>
              <a:t>Comparable</a:t>
            </a:r>
            <a:r>
              <a:rPr kumimoji="0" lang="he-IL" altLang="he-IL" sz="2000" b="0" i="0" u="none" strike="noStrike" kern="1200" cap="none" spc="0" normalizeH="0" baseline="0" noProof="0" dirty="0">
                <a:ln>
                  <a:noFill/>
                </a:ln>
                <a:solidFill>
                  <a:prstClr val="black"/>
                </a:solidFill>
                <a:effectLst/>
                <a:uLnTx/>
                <a:uFillTx/>
                <a:ea typeface="+mn-ea"/>
                <a:cs typeface="Arial" panose="020B0604020202020204" pitchFamily="34" charset="0"/>
              </a:rPr>
              <a:t>&lt;</a:t>
            </a:r>
            <a:r>
              <a:rPr kumimoji="0" lang="he-IL" altLang="he-IL" sz="2000" b="0" i="0" u="none" strike="noStrike" kern="1200" cap="none" spc="0" normalizeH="0" baseline="0" noProof="0" dirty="0" err="1">
                <a:ln>
                  <a:noFill/>
                </a:ln>
                <a:solidFill>
                  <a:prstClr val="black"/>
                </a:solidFill>
                <a:effectLst/>
                <a:uLnTx/>
                <a:uFillTx/>
                <a:ea typeface="+mn-ea"/>
                <a:cs typeface="Arial" panose="020B0604020202020204" pitchFamily="34" charset="0"/>
              </a:rPr>
              <a:t>Autho</a:t>
            </a:r>
            <a:r>
              <a:rPr kumimoji="0" lang="en-US" altLang="he-IL" sz="2000" b="0" i="0" u="none" strike="noStrike" kern="1200" cap="none" spc="0" normalizeH="0" baseline="0" noProof="0" dirty="0">
                <a:ln>
                  <a:noFill/>
                </a:ln>
                <a:solidFill>
                  <a:prstClr val="black"/>
                </a:solidFill>
                <a:effectLst/>
                <a:uLnTx/>
                <a:uFillTx/>
                <a:ea typeface="+mn-ea"/>
                <a:cs typeface="Arial" panose="020B0604020202020204" pitchFamily="34" charset="0"/>
              </a:rPr>
              <a:t>r&gt; {</a:t>
            </a:r>
            <a:endParaRPr kumimoji="0" lang="he-IL" altLang="he-IL" sz="2000" b="0" i="0" u="none" strike="noStrike" kern="1200" cap="none" spc="0" normalizeH="0" baseline="0" noProof="0" dirty="0">
              <a:ln>
                <a:noFill/>
              </a:ln>
              <a:solidFill>
                <a:prstClr val="black"/>
              </a:solidFill>
              <a:effectLst/>
              <a:uLnTx/>
              <a:uFillTx/>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he-IL" sz="2000" b="0" i="0" u="none" strike="noStrike" kern="1200" cap="none" spc="0" normalizeH="0" baseline="0" noProof="0" dirty="0">
                <a:ln>
                  <a:noFill/>
                </a:ln>
                <a:solidFill>
                  <a:prstClr val="black"/>
                </a:solidFill>
                <a:effectLst/>
                <a:uLnTx/>
                <a:uFillTx/>
                <a:ea typeface="+mn-ea"/>
                <a:cs typeface="Arial" panose="020B0604020202020204" pitchFamily="34" charset="0"/>
              </a:rPr>
              <a:t>  </a:t>
            </a:r>
            <a:r>
              <a:rPr kumimoji="0" lang="he-IL" altLang="he-IL" sz="2000" b="0" i="0" u="none" strike="noStrike" kern="1200" cap="none" spc="0" normalizeH="0" baseline="0" noProof="0" dirty="0">
                <a:ln>
                  <a:noFill/>
                </a:ln>
                <a:solidFill>
                  <a:prstClr val="black"/>
                </a:solidFill>
                <a:effectLst/>
                <a:uLnTx/>
                <a:uFillTx/>
                <a:ea typeface="+mn-ea"/>
                <a:cs typeface="Arial" panose="020B0604020202020204" pitchFamily="34" charset="0"/>
              </a:rPr>
              <a:t>   </a:t>
            </a:r>
            <a:r>
              <a:rPr kumimoji="0" lang="he-IL" altLang="he-IL" sz="2000" b="0" i="0" u="none" strike="noStrike" kern="1200" cap="none" spc="0" normalizeH="0" baseline="0" noProof="0" dirty="0" err="1">
                <a:ln>
                  <a:noFill/>
                </a:ln>
                <a:solidFill>
                  <a:prstClr val="black"/>
                </a:solidFill>
                <a:effectLst/>
                <a:uLnTx/>
                <a:uFillTx/>
                <a:ea typeface="+mn-ea"/>
                <a:cs typeface="Arial" panose="020B0604020202020204" pitchFamily="34" charset="0"/>
              </a:rPr>
              <a:t>String</a:t>
            </a:r>
            <a:r>
              <a:rPr kumimoji="0" lang="he-IL" altLang="he-IL" sz="2000" b="0" i="0" u="none" strike="noStrike" kern="1200" cap="none" spc="0" normalizeH="0" baseline="0" noProof="0" dirty="0">
                <a:ln>
                  <a:noFill/>
                </a:ln>
                <a:solidFill>
                  <a:prstClr val="black"/>
                </a:solidFill>
                <a:effectLst/>
                <a:uLnTx/>
                <a:uFillTx/>
                <a:ea typeface="+mn-ea"/>
                <a:cs typeface="Arial" panose="020B0604020202020204" pitchFamily="34" charset="0"/>
              </a:rPr>
              <a:t> </a:t>
            </a:r>
            <a:r>
              <a:rPr kumimoji="0" lang="he-IL" altLang="he-IL" sz="2000" b="0" i="0" u="none" strike="noStrike" kern="1200" cap="none" spc="0" normalizeH="0" baseline="0" noProof="0" dirty="0" err="1">
                <a:ln>
                  <a:noFill/>
                </a:ln>
                <a:solidFill>
                  <a:prstClr val="black"/>
                </a:solidFill>
                <a:effectLst/>
                <a:uLnTx/>
                <a:uFillTx/>
                <a:ea typeface="+mn-ea"/>
                <a:cs typeface="Arial" panose="020B0604020202020204" pitchFamily="34" charset="0"/>
              </a:rPr>
              <a:t>firstName</a:t>
            </a:r>
            <a:r>
              <a:rPr kumimoji="0" lang="he-IL" altLang="he-IL" sz="2000" b="0" i="0" u="none" strike="noStrike" kern="1200" cap="none" spc="0" normalizeH="0" baseline="0" noProof="0" dirty="0">
                <a:ln>
                  <a:noFill/>
                </a:ln>
                <a:solidFill>
                  <a:prstClr val="black"/>
                </a:solidFill>
                <a:effectLst/>
                <a:uLnTx/>
                <a:uFillTx/>
                <a:ea typeface="+mn-ea"/>
                <a:cs typeface="Arial" panose="020B0604020202020204" pitchFamily="34" charset="0"/>
              </a:rPr>
              <a:t>;</a:t>
            </a:r>
            <a:endParaRPr kumimoji="0" lang="en-US" altLang="he-IL" sz="2000" b="0" i="0" u="none" strike="noStrike" kern="1200" cap="none" spc="0" normalizeH="0" baseline="0" noProof="0" dirty="0">
              <a:ln>
                <a:noFill/>
              </a:ln>
              <a:solidFill>
                <a:prstClr val="black"/>
              </a:solidFill>
              <a:effectLst/>
              <a:uLnTx/>
              <a:uFillTx/>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he-IL" altLang="he-IL" sz="2000" b="0" i="0" u="none" strike="noStrike" kern="1200" cap="none" spc="0" normalizeH="0" baseline="0" noProof="0" dirty="0">
                <a:ln>
                  <a:noFill/>
                </a:ln>
                <a:solidFill>
                  <a:prstClr val="black"/>
                </a:solidFill>
                <a:effectLst/>
                <a:uLnTx/>
                <a:uFillTx/>
                <a:ea typeface="+mn-ea"/>
                <a:cs typeface="Arial" panose="020B0604020202020204" pitchFamily="34" charset="0"/>
              </a:rPr>
              <a:t>     </a:t>
            </a:r>
            <a:r>
              <a:rPr kumimoji="0" lang="he-IL" altLang="he-IL" sz="2000" b="0" i="0" u="none" strike="noStrike" kern="1200" cap="none" spc="0" normalizeH="0" baseline="0" noProof="0" dirty="0" err="1">
                <a:ln>
                  <a:noFill/>
                </a:ln>
                <a:solidFill>
                  <a:prstClr val="black"/>
                </a:solidFill>
                <a:effectLst/>
                <a:uLnTx/>
                <a:uFillTx/>
                <a:ea typeface="+mn-ea"/>
                <a:cs typeface="Arial" panose="020B0604020202020204" pitchFamily="34" charset="0"/>
              </a:rPr>
              <a:t>String</a:t>
            </a:r>
            <a:r>
              <a:rPr kumimoji="0" lang="he-IL" altLang="he-IL" sz="2000" b="0" i="0" u="none" strike="noStrike" kern="1200" cap="none" spc="0" normalizeH="0" baseline="0" noProof="0" dirty="0">
                <a:ln>
                  <a:noFill/>
                </a:ln>
                <a:solidFill>
                  <a:prstClr val="black"/>
                </a:solidFill>
                <a:effectLst/>
                <a:uLnTx/>
                <a:uFillTx/>
                <a:ea typeface="+mn-ea"/>
                <a:cs typeface="Arial" panose="020B0604020202020204" pitchFamily="34" charset="0"/>
              </a:rPr>
              <a:t> </a:t>
            </a:r>
            <a:r>
              <a:rPr kumimoji="0" lang="he-IL" altLang="he-IL" sz="2000" b="0" i="0" u="none" strike="noStrike" kern="1200" cap="none" spc="0" normalizeH="0" baseline="0" noProof="0" dirty="0" err="1">
                <a:ln>
                  <a:noFill/>
                </a:ln>
                <a:solidFill>
                  <a:prstClr val="black"/>
                </a:solidFill>
                <a:effectLst/>
                <a:uLnTx/>
                <a:uFillTx/>
                <a:ea typeface="+mn-ea"/>
                <a:cs typeface="Arial" panose="020B0604020202020204" pitchFamily="34" charset="0"/>
              </a:rPr>
              <a:t>lastName</a:t>
            </a:r>
            <a:r>
              <a:rPr kumimoji="0" lang="he-IL" altLang="he-IL" sz="2000" b="0" i="0" u="none" strike="noStrike" kern="1200" cap="none" spc="0" normalizeH="0" baseline="0" noProof="0" dirty="0">
                <a:ln>
                  <a:noFill/>
                </a:ln>
                <a:solidFill>
                  <a:prstClr val="black"/>
                </a:solidFill>
                <a:effectLst/>
                <a:uLnTx/>
                <a:uFillTx/>
                <a:ea typeface="+mn-ea"/>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he-IL" altLang="he-IL" sz="2000" b="0" i="0" u="none" strike="noStrike" kern="1200" cap="none" spc="0" normalizeH="0" baseline="0" noProof="0" dirty="0">
                <a:ln>
                  <a:noFill/>
                </a:ln>
                <a:solidFill>
                  <a:prstClr val="black"/>
                </a:solidFill>
                <a:effectLst/>
                <a:uLnTx/>
                <a:uFillTx/>
                <a:ea typeface="+mn-ea"/>
                <a:cs typeface="Arial" panose="020B0604020202020204" pitchFamily="34" charset="0"/>
              </a:rPr>
              <a:t>     </a:t>
            </a:r>
            <a:r>
              <a:rPr kumimoji="0" lang="he-IL" altLang="he-IL" sz="2000" b="0" i="0" u="none" strike="noStrike" kern="1200" cap="none" spc="0" normalizeH="0" baseline="0" noProof="0" dirty="0" err="1">
                <a:ln>
                  <a:noFill/>
                </a:ln>
                <a:solidFill>
                  <a:prstClr val="black"/>
                </a:solidFill>
                <a:effectLst/>
                <a:uLnTx/>
                <a:uFillTx/>
                <a:ea typeface="+mn-ea"/>
                <a:cs typeface="Arial" panose="020B0604020202020204" pitchFamily="34" charset="0"/>
              </a:rPr>
              <a:t>String</a:t>
            </a:r>
            <a:r>
              <a:rPr kumimoji="0" lang="he-IL" altLang="he-IL" sz="2000" b="0" i="0" u="none" strike="noStrike" kern="1200" cap="none" spc="0" normalizeH="0" baseline="0" noProof="0" dirty="0">
                <a:ln>
                  <a:noFill/>
                </a:ln>
                <a:solidFill>
                  <a:prstClr val="black"/>
                </a:solidFill>
                <a:effectLst/>
                <a:uLnTx/>
                <a:uFillTx/>
                <a:ea typeface="+mn-ea"/>
                <a:cs typeface="Arial" panose="020B0604020202020204" pitchFamily="34" charset="0"/>
              </a:rPr>
              <a:t> </a:t>
            </a:r>
            <a:r>
              <a:rPr kumimoji="0" lang="he-IL" altLang="he-IL" sz="2000" b="0" i="0" u="none" strike="noStrike" kern="1200" cap="none" spc="0" normalizeH="0" baseline="0" noProof="0" dirty="0" err="1">
                <a:ln>
                  <a:noFill/>
                </a:ln>
                <a:solidFill>
                  <a:prstClr val="black"/>
                </a:solidFill>
                <a:effectLst/>
                <a:uLnTx/>
                <a:uFillTx/>
                <a:ea typeface="+mn-ea"/>
                <a:cs typeface="Arial" panose="020B0604020202020204" pitchFamily="34" charset="0"/>
              </a:rPr>
              <a:t>bookName</a:t>
            </a:r>
            <a:r>
              <a:rPr kumimoji="0" lang="he-IL" altLang="he-IL" sz="2000" b="0" i="0" u="none" strike="noStrike" kern="1200" cap="none" spc="0" normalizeH="0" baseline="0" noProof="0" dirty="0">
                <a:ln>
                  <a:noFill/>
                </a:ln>
                <a:solidFill>
                  <a:prstClr val="black"/>
                </a:solidFill>
                <a:effectLst/>
                <a:uLnTx/>
                <a:uFillTx/>
                <a:ea typeface="+mn-ea"/>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he-IL" altLang="he-IL" sz="2000" b="0" i="0" u="none" strike="noStrike" kern="1200" cap="none" spc="0" normalizeH="0" baseline="0" noProof="0" dirty="0">
                <a:ln>
                  <a:noFill/>
                </a:ln>
                <a:solidFill>
                  <a:prstClr val="black"/>
                </a:solidFill>
                <a:effectLst/>
                <a:uLnTx/>
                <a:uFillTx/>
                <a:ea typeface="+mn-ea"/>
                <a:cs typeface="Arial" panose="020B0604020202020204" pitchFamily="34" charset="0"/>
              </a:rPr>
              <a:t>     </a:t>
            </a:r>
            <a:r>
              <a:rPr kumimoji="0" lang="he-IL" altLang="he-IL" sz="2000" b="0" i="0" u="none" strike="noStrike" kern="1200" cap="none" spc="0" normalizeH="0" baseline="0" noProof="0" dirty="0" err="1">
                <a:ln>
                  <a:noFill/>
                </a:ln>
                <a:solidFill>
                  <a:prstClr val="black"/>
                </a:solidFill>
                <a:effectLst/>
                <a:uLnTx/>
                <a:uFillTx/>
                <a:ea typeface="+mn-ea"/>
                <a:cs typeface="Arial" panose="020B0604020202020204" pitchFamily="34" charset="0"/>
              </a:rPr>
              <a:t>Author</a:t>
            </a:r>
            <a:r>
              <a:rPr kumimoji="0" lang="he-IL" altLang="he-IL" sz="2000" b="0" i="0" u="none" strike="noStrike" kern="1200" cap="none" spc="0" normalizeH="0" baseline="0" noProof="0" dirty="0">
                <a:ln>
                  <a:noFill/>
                </a:ln>
                <a:solidFill>
                  <a:prstClr val="black"/>
                </a:solidFill>
                <a:effectLst/>
                <a:uLnTx/>
                <a:uFillTx/>
                <a:ea typeface="+mn-ea"/>
                <a:cs typeface="Arial" panose="020B0604020202020204" pitchFamily="34" charset="0"/>
              </a:rPr>
              <a:t>(</a:t>
            </a:r>
            <a:r>
              <a:rPr kumimoji="0" lang="he-IL" altLang="he-IL" sz="2000" b="0" i="0" u="none" strike="noStrike" kern="1200" cap="none" spc="0" normalizeH="0" baseline="0" noProof="0" dirty="0" err="1">
                <a:ln>
                  <a:noFill/>
                </a:ln>
                <a:solidFill>
                  <a:prstClr val="black"/>
                </a:solidFill>
                <a:effectLst/>
                <a:uLnTx/>
                <a:uFillTx/>
                <a:ea typeface="+mn-ea"/>
                <a:cs typeface="Arial" panose="020B0604020202020204" pitchFamily="34" charset="0"/>
              </a:rPr>
              <a:t>String</a:t>
            </a:r>
            <a:r>
              <a:rPr kumimoji="0" lang="he-IL" altLang="he-IL" sz="2000" b="0" i="0" u="none" strike="noStrike" kern="1200" cap="none" spc="0" normalizeH="0" baseline="0" noProof="0" dirty="0">
                <a:ln>
                  <a:noFill/>
                </a:ln>
                <a:solidFill>
                  <a:prstClr val="black"/>
                </a:solidFill>
                <a:effectLst/>
                <a:uLnTx/>
                <a:uFillTx/>
                <a:ea typeface="+mn-ea"/>
                <a:cs typeface="Arial" panose="020B0604020202020204" pitchFamily="34" charset="0"/>
              </a:rPr>
              <a:t> </a:t>
            </a:r>
            <a:r>
              <a:rPr kumimoji="0" lang="he-IL" altLang="he-IL" sz="2000" b="0" i="0" u="none" strike="noStrike" kern="1200" cap="none" spc="0" normalizeH="0" baseline="0" noProof="0" dirty="0" err="1">
                <a:ln>
                  <a:noFill/>
                </a:ln>
                <a:solidFill>
                  <a:prstClr val="black"/>
                </a:solidFill>
                <a:effectLst/>
                <a:uLnTx/>
                <a:uFillTx/>
                <a:ea typeface="+mn-ea"/>
                <a:cs typeface="Arial" panose="020B0604020202020204" pitchFamily="34" charset="0"/>
              </a:rPr>
              <a:t>first</a:t>
            </a:r>
            <a:r>
              <a:rPr kumimoji="0" lang="en-US" altLang="he-IL" sz="2000" b="0" i="0" u="none" strike="noStrike" kern="1200" cap="none" spc="0" normalizeH="0" baseline="0" noProof="0" dirty="0">
                <a:ln>
                  <a:noFill/>
                </a:ln>
                <a:solidFill>
                  <a:prstClr val="black"/>
                </a:solidFill>
                <a:effectLst/>
                <a:uLnTx/>
                <a:uFillTx/>
                <a:ea typeface="+mn-ea"/>
                <a:cs typeface="Arial" panose="020B0604020202020204" pitchFamily="34" charset="0"/>
              </a:rPr>
              <a:t>Name</a:t>
            </a:r>
            <a:r>
              <a:rPr kumimoji="0" lang="he-IL" altLang="he-IL" sz="2000" b="0" i="0" u="none" strike="noStrike" kern="1200" cap="none" spc="0" normalizeH="0" baseline="0" noProof="0" dirty="0">
                <a:ln>
                  <a:noFill/>
                </a:ln>
                <a:solidFill>
                  <a:prstClr val="black"/>
                </a:solidFill>
                <a:effectLst/>
                <a:uLnTx/>
                <a:uFillTx/>
                <a:ea typeface="+mn-ea"/>
                <a:cs typeface="Arial" panose="020B0604020202020204" pitchFamily="34" charset="0"/>
              </a:rPr>
              <a:t>, </a:t>
            </a:r>
            <a:r>
              <a:rPr kumimoji="0" lang="he-IL" altLang="he-IL" sz="2000" b="0" i="0" u="none" strike="noStrike" kern="1200" cap="none" spc="0" normalizeH="0" baseline="0" noProof="0" dirty="0" err="1">
                <a:ln>
                  <a:noFill/>
                </a:ln>
                <a:solidFill>
                  <a:prstClr val="black"/>
                </a:solidFill>
                <a:effectLst/>
                <a:uLnTx/>
                <a:uFillTx/>
                <a:ea typeface="+mn-ea"/>
                <a:cs typeface="Arial" panose="020B0604020202020204" pitchFamily="34" charset="0"/>
              </a:rPr>
              <a:t>String</a:t>
            </a:r>
            <a:r>
              <a:rPr kumimoji="0" lang="he-IL" altLang="he-IL" sz="2000" b="0" i="0" u="none" strike="noStrike" kern="1200" cap="none" spc="0" normalizeH="0" baseline="0" noProof="0" dirty="0">
                <a:ln>
                  <a:noFill/>
                </a:ln>
                <a:solidFill>
                  <a:prstClr val="black"/>
                </a:solidFill>
                <a:effectLst/>
                <a:uLnTx/>
                <a:uFillTx/>
                <a:ea typeface="+mn-ea"/>
                <a:cs typeface="Arial" panose="020B0604020202020204" pitchFamily="34" charset="0"/>
              </a:rPr>
              <a:t> </a:t>
            </a:r>
            <a:r>
              <a:rPr kumimoji="0" lang="he-IL" altLang="he-IL" sz="2000" b="0" i="0" u="none" strike="noStrike" kern="1200" cap="none" spc="0" normalizeH="0" baseline="0" noProof="0" dirty="0" err="1">
                <a:ln>
                  <a:noFill/>
                </a:ln>
                <a:solidFill>
                  <a:prstClr val="black"/>
                </a:solidFill>
                <a:effectLst/>
                <a:uLnTx/>
                <a:uFillTx/>
                <a:ea typeface="+mn-ea"/>
                <a:cs typeface="Arial" panose="020B0604020202020204" pitchFamily="34" charset="0"/>
              </a:rPr>
              <a:t>last</a:t>
            </a:r>
            <a:r>
              <a:rPr kumimoji="0" lang="en-US" altLang="he-IL" sz="2000" b="0" i="0" u="none" strike="noStrike" kern="1200" cap="none" spc="0" normalizeH="0" baseline="0" noProof="0" dirty="0">
                <a:ln>
                  <a:noFill/>
                </a:ln>
                <a:solidFill>
                  <a:prstClr val="black"/>
                </a:solidFill>
                <a:effectLst/>
                <a:uLnTx/>
                <a:uFillTx/>
                <a:ea typeface="+mn-ea"/>
                <a:cs typeface="Arial" panose="020B0604020202020204" pitchFamily="34" charset="0"/>
              </a:rPr>
              <a:t>Name</a:t>
            </a:r>
            <a:r>
              <a:rPr kumimoji="0" lang="he-IL" altLang="he-IL" sz="2000" b="0" i="0" u="none" strike="noStrike" kern="1200" cap="none" spc="0" normalizeH="0" baseline="0" noProof="0" dirty="0">
                <a:ln>
                  <a:noFill/>
                </a:ln>
                <a:solidFill>
                  <a:prstClr val="black"/>
                </a:solidFill>
                <a:effectLst/>
                <a:uLnTx/>
                <a:uFillTx/>
                <a:ea typeface="+mn-ea"/>
                <a:cs typeface="Arial" panose="020B0604020202020204" pitchFamily="34" charset="0"/>
              </a:rPr>
              <a:t>, </a:t>
            </a:r>
            <a:r>
              <a:rPr kumimoji="0" lang="he-IL" altLang="he-IL" sz="2000" b="0" i="0" u="none" strike="noStrike" kern="1200" cap="none" spc="0" normalizeH="0" baseline="0" noProof="0" dirty="0" err="1">
                <a:ln>
                  <a:noFill/>
                </a:ln>
                <a:solidFill>
                  <a:prstClr val="black"/>
                </a:solidFill>
                <a:effectLst/>
                <a:uLnTx/>
                <a:uFillTx/>
                <a:ea typeface="+mn-ea"/>
                <a:cs typeface="Arial" panose="020B0604020202020204" pitchFamily="34" charset="0"/>
              </a:rPr>
              <a:t>String</a:t>
            </a:r>
            <a:r>
              <a:rPr kumimoji="0" lang="he-IL" altLang="he-IL" sz="2000" b="0" i="0" u="none" strike="noStrike" kern="1200" cap="none" spc="0" normalizeH="0" baseline="0" noProof="0" dirty="0">
                <a:ln>
                  <a:noFill/>
                </a:ln>
                <a:solidFill>
                  <a:prstClr val="black"/>
                </a:solidFill>
                <a:effectLst/>
                <a:uLnTx/>
                <a:uFillTx/>
                <a:ea typeface="+mn-ea"/>
                <a:cs typeface="Arial" panose="020B0604020202020204" pitchFamily="34" charset="0"/>
              </a:rPr>
              <a:t> </a:t>
            </a:r>
            <a:r>
              <a:rPr kumimoji="0" lang="he-IL" altLang="he-IL" sz="2000" b="0" i="0" u="none" strike="noStrike" kern="1200" cap="none" spc="0" normalizeH="0" baseline="0" noProof="0" dirty="0" err="1">
                <a:ln>
                  <a:noFill/>
                </a:ln>
                <a:solidFill>
                  <a:prstClr val="black"/>
                </a:solidFill>
                <a:effectLst/>
                <a:uLnTx/>
                <a:uFillTx/>
                <a:ea typeface="+mn-ea"/>
                <a:cs typeface="Arial" panose="020B0604020202020204" pitchFamily="34" charset="0"/>
              </a:rPr>
              <a:t>book</a:t>
            </a:r>
            <a:r>
              <a:rPr kumimoji="0" lang="en-US" altLang="he-IL" sz="2000" b="0" i="0" u="none" strike="noStrike" kern="1200" cap="none" spc="0" normalizeH="0" baseline="0" noProof="0" dirty="0">
                <a:ln>
                  <a:noFill/>
                </a:ln>
                <a:solidFill>
                  <a:prstClr val="black"/>
                </a:solidFill>
                <a:effectLst/>
                <a:uLnTx/>
                <a:uFillTx/>
                <a:ea typeface="+mn-ea"/>
                <a:cs typeface="Arial" panose="020B0604020202020204" pitchFamily="34" charset="0"/>
              </a:rPr>
              <a:t>Name) {</a:t>
            </a:r>
            <a:endParaRPr kumimoji="0" lang="he-IL" altLang="he-IL" sz="2000" b="0" i="0" u="none" strike="noStrike" kern="1200" cap="none" spc="0" normalizeH="0" baseline="0" noProof="0" dirty="0">
              <a:ln>
                <a:noFill/>
              </a:ln>
              <a:solidFill>
                <a:prstClr val="black"/>
              </a:solidFill>
              <a:effectLst/>
              <a:uLnTx/>
              <a:uFillTx/>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he-IL" altLang="he-IL" sz="2000" b="0" i="0" u="none" strike="noStrike" kern="1200" cap="none" spc="0" normalizeH="0" baseline="0" noProof="0" dirty="0">
                <a:ln>
                  <a:noFill/>
                </a:ln>
                <a:solidFill>
                  <a:prstClr val="black"/>
                </a:solidFill>
                <a:effectLst/>
                <a:uLnTx/>
                <a:uFillTx/>
                <a:ea typeface="+mn-ea"/>
                <a:cs typeface="Arial" panose="020B0604020202020204" pitchFamily="34" charset="0"/>
              </a:rPr>
              <a:t>        </a:t>
            </a:r>
            <a:r>
              <a:rPr kumimoji="0" lang="he-IL" altLang="he-IL" sz="2000" b="0" i="0" u="none" strike="noStrike" kern="1200" cap="none" spc="0" normalizeH="0" baseline="0" noProof="0" dirty="0" err="1">
                <a:ln>
                  <a:noFill/>
                </a:ln>
                <a:solidFill>
                  <a:prstClr val="black"/>
                </a:solidFill>
                <a:effectLst/>
                <a:uLnTx/>
                <a:uFillTx/>
                <a:ea typeface="+mn-ea"/>
                <a:cs typeface="Arial" panose="020B0604020202020204" pitchFamily="34" charset="0"/>
              </a:rPr>
              <a:t>this.firstName</a:t>
            </a:r>
            <a:r>
              <a:rPr kumimoji="0" lang="he-IL" altLang="he-IL" sz="2000" b="0" i="0" u="none" strike="noStrike" kern="1200" cap="none" spc="0" normalizeH="0" baseline="0" noProof="0" dirty="0">
                <a:ln>
                  <a:noFill/>
                </a:ln>
                <a:solidFill>
                  <a:prstClr val="black"/>
                </a:solidFill>
                <a:effectLst/>
                <a:uLnTx/>
                <a:uFillTx/>
                <a:ea typeface="+mn-ea"/>
                <a:cs typeface="Arial" panose="020B0604020202020204" pitchFamily="34" charset="0"/>
              </a:rPr>
              <a:t> = </a:t>
            </a:r>
            <a:r>
              <a:rPr kumimoji="0" lang="he-IL" altLang="he-IL" sz="2000" b="0" i="0" u="none" strike="noStrike" kern="1200" cap="none" spc="0" normalizeH="0" baseline="0" noProof="0" dirty="0" err="1">
                <a:ln>
                  <a:noFill/>
                </a:ln>
                <a:solidFill>
                  <a:prstClr val="black"/>
                </a:solidFill>
                <a:effectLst/>
                <a:uLnTx/>
                <a:uFillTx/>
                <a:ea typeface="+mn-ea"/>
                <a:cs typeface="Arial" panose="020B0604020202020204" pitchFamily="34" charset="0"/>
              </a:rPr>
              <a:t>first</a:t>
            </a:r>
            <a:r>
              <a:rPr kumimoji="0" lang="en-US" altLang="he-IL" sz="2000" b="0" i="0" u="none" strike="noStrike" kern="1200" cap="none" spc="0" normalizeH="0" baseline="0" noProof="0" dirty="0">
                <a:ln>
                  <a:noFill/>
                </a:ln>
                <a:solidFill>
                  <a:prstClr val="black"/>
                </a:solidFill>
                <a:effectLst/>
                <a:uLnTx/>
                <a:uFillTx/>
                <a:ea typeface="+mn-ea"/>
                <a:cs typeface="Arial" panose="020B0604020202020204" pitchFamily="34" charset="0"/>
              </a:rPr>
              <a:t>Name;</a:t>
            </a:r>
            <a:endParaRPr kumimoji="0" lang="he-IL" altLang="he-IL" sz="2000" b="0" i="0" u="none" strike="noStrike" kern="1200" cap="none" spc="0" normalizeH="0" baseline="0" noProof="0" dirty="0">
              <a:ln>
                <a:noFill/>
              </a:ln>
              <a:solidFill>
                <a:prstClr val="black"/>
              </a:solidFill>
              <a:effectLst/>
              <a:uLnTx/>
              <a:uFillTx/>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he-IL" altLang="he-IL" sz="2000" b="0" i="0" u="none" strike="noStrike" kern="1200" cap="none" spc="0" normalizeH="0" baseline="0" noProof="0" dirty="0">
                <a:ln>
                  <a:noFill/>
                </a:ln>
                <a:solidFill>
                  <a:prstClr val="black"/>
                </a:solidFill>
                <a:effectLst/>
                <a:uLnTx/>
                <a:uFillTx/>
                <a:ea typeface="+mn-ea"/>
                <a:cs typeface="Arial" panose="020B0604020202020204" pitchFamily="34" charset="0"/>
              </a:rPr>
              <a:t>        </a:t>
            </a:r>
            <a:r>
              <a:rPr kumimoji="0" lang="he-IL" altLang="he-IL" sz="2000" b="0" i="0" u="none" strike="noStrike" kern="1200" cap="none" spc="0" normalizeH="0" baseline="0" noProof="0" dirty="0" err="1">
                <a:ln>
                  <a:noFill/>
                </a:ln>
                <a:solidFill>
                  <a:prstClr val="black"/>
                </a:solidFill>
                <a:effectLst/>
                <a:uLnTx/>
                <a:uFillTx/>
                <a:ea typeface="+mn-ea"/>
                <a:cs typeface="Arial" panose="020B0604020202020204" pitchFamily="34" charset="0"/>
              </a:rPr>
              <a:t>this.lastName</a:t>
            </a:r>
            <a:r>
              <a:rPr kumimoji="0" lang="he-IL" altLang="he-IL" sz="2000" b="0" i="0" u="none" strike="noStrike" kern="1200" cap="none" spc="0" normalizeH="0" baseline="0" noProof="0" dirty="0">
                <a:ln>
                  <a:noFill/>
                </a:ln>
                <a:solidFill>
                  <a:prstClr val="black"/>
                </a:solidFill>
                <a:effectLst/>
                <a:uLnTx/>
                <a:uFillTx/>
                <a:ea typeface="+mn-ea"/>
                <a:cs typeface="Arial" panose="020B0604020202020204" pitchFamily="34" charset="0"/>
              </a:rPr>
              <a:t> = </a:t>
            </a:r>
            <a:r>
              <a:rPr kumimoji="0" lang="he-IL" altLang="he-IL" sz="2000" b="0" i="0" u="none" strike="noStrike" kern="1200" cap="none" spc="0" normalizeH="0" baseline="0" noProof="0" dirty="0" err="1">
                <a:ln>
                  <a:noFill/>
                </a:ln>
                <a:solidFill>
                  <a:prstClr val="black"/>
                </a:solidFill>
                <a:effectLst/>
                <a:uLnTx/>
                <a:uFillTx/>
                <a:ea typeface="+mn-ea"/>
                <a:cs typeface="Arial" panose="020B0604020202020204" pitchFamily="34" charset="0"/>
              </a:rPr>
              <a:t>last</a:t>
            </a:r>
            <a:r>
              <a:rPr kumimoji="0" lang="en-US" altLang="he-IL" sz="2000" b="0" i="0" u="none" strike="noStrike" kern="1200" cap="none" spc="0" normalizeH="0" baseline="0" noProof="0" dirty="0">
                <a:ln>
                  <a:noFill/>
                </a:ln>
                <a:solidFill>
                  <a:prstClr val="black"/>
                </a:solidFill>
                <a:effectLst/>
                <a:uLnTx/>
                <a:uFillTx/>
                <a:ea typeface="+mn-ea"/>
                <a:cs typeface="Arial" panose="020B0604020202020204" pitchFamily="34" charset="0"/>
              </a:rPr>
              <a:t>Name</a:t>
            </a:r>
            <a:r>
              <a:rPr kumimoji="0" lang="he-IL" altLang="he-IL" sz="2000" b="0" i="0" u="none" strike="noStrike" kern="1200" cap="none" spc="0" normalizeH="0" baseline="0" noProof="0" dirty="0">
                <a:ln>
                  <a:noFill/>
                </a:ln>
                <a:solidFill>
                  <a:prstClr val="black"/>
                </a:solidFill>
                <a:effectLst/>
                <a:uLnTx/>
                <a:uFillTx/>
                <a:ea typeface="+mn-ea"/>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he-IL" altLang="he-IL" sz="2000" b="0" i="0" u="none" strike="noStrike" kern="1200" cap="none" spc="0" normalizeH="0" baseline="0" noProof="0" dirty="0">
                <a:ln>
                  <a:noFill/>
                </a:ln>
                <a:solidFill>
                  <a:prstClr val="black"/>
                </a:solidFill>
                <a:effectLst/>
                <a:uLnTx/>
                <a:uFillTx/>
                <a:ea typeface="+mn-ea"/>
                <a:cs typeface="Arial" panose="020B0604020202020204" pitchFamily="34" charset="0"/>
              </a:rPr>
              <a:t>        </a:t>
            </a:r>
            <a:r>
              <a:rPr kumimoji="0" lang="he-IL" altLang="he-IL" sz="2000" b="0" i="0" u="none" strike="noStrike" kern="1200" cap="none" spc="0" normalizeH="0" baseline="0" noProof="0" dirty="0" err="1">
                <a:ln>
                  <a:noFill/>
                </a:ln>
                <a:solidFill>
                  <a:prstClr val="black"/>
                </a:solidFill>
                <a:effectLst/>
                <a:uLnTx/>
                <a:uFillTx/>
                <a:ea typeface="+mn-ea"/>
                <a:cs typeface="Arial" panose="020B0604020202020204" pitchFamily="34" charset="0"/>
              </a:rPr>
              <a:t>this.bookName</a:t>
            </a:r>
            <a:r>
              <a:rPr kumimoji="0" lang="he-IL" altLang="he-IL" sz="2000" b="0" i="0" u="none" strike="noStrike" kern="1200" cap="none" spc="0" normalizeH="0" baseline="0" noProof="0" dirty="0">
                <a:ln>
                  <a:noFill/>
                </a:ln>
                <a:solidFill>
                  <a:prstClr val="black"/>
                </a:solidFill>
                <a:effectLst/>
                <a:uLnTx/>
                <a:uFillTx/>
                <a:ea typeface="+mn-ea"/>
                <a:cs typeface="Arial" panose="020B0604020202020204" pitchFamily="34" charset="0"/>
              </a:rPr>
              <a:t> =   </a:t>
            </a:r>
            <a:r>
              <a:rPr kumimoji="0" lang="he-IL" altLang="he-IL" sz="2000" b="0" i="0" u="none" strike="noStrike" kern="1200" cap="none" spc="0" normalizeH="0" baseline="0" noProof="0" dirty="0" err="1">
                <a:ln>
                  <a:noFill/>
                </a:ln>
                <a:solidFill>
                  <a:prstClr val="black"/>
                </a:solidFill>
                <a:effectLst/>
                <a:uLnTx/>
                <a:uFillTx/>
                <a:ea typeface="+mn-ea"/>
                <a:cs typeface="Arial" panose="020B0604020202020204" pitchFamily="34" charset="0"/>
              </a:rPr>
              <a:t>book</a:t>
            </a:r>
            <a:r>
              <a:rPr kumimoji="0" lang="en-US" altLang="he-IL" sz="2000" b="0" i="0" u="none" strike="noStrike" kern="1200" cap="none" spc="0" normalizeH="0" baseline="0" noProof="0" dirty="0">
                <a:ln>
                  <a:noFill/>
                </a:ln>
                <a:solidFill>
                  <a:prstClr val="black"/>
                </a:solidFill>
                <a:effectLst/>
                <a:uLnTx/>
                <a:uFillTx/>
                <a:ea typeface="+mn-ea"/>
                <a:cs typeface="Arial" panose="020B0604020202020204" pitchFamily="34" charset="0"/>
              </a:rPr>
              <a:t>Name;</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he-IL" sz="2000" b="0" i="0" u="none" strike="noStrike" kern="1200" cap="none" spc="0" normalizeH="0" baseline="0" noProof="0" dirty="0">
                <a:ln>
                  <a:noFill/>
                </a:ln>
                <a:solidFill>
                  <a:prstClr val="black"/>
                </a:solidFill>
                <a:effectLst/>
                <a:uLnTx/>
                <a:uFillTx/>
                <a:ea typeface="+mn-ea"/>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he-IL" sz="2000" b="0" i="0" u="none" strike="noStrike" kern="1200" cap="none" spc="0" normalizeH="0" baseline="0" noProof="0" dirty="0">
                <a:ln>
                  <a:noFill/>
                </a:ln>
                <a:solidFill>
                  <a:prstClr val="black"/>
                </a:solidFill>
                <a:effectLst/>
                <a:uLnTx/>
                <a:uFillTx/>
                <a:ea typeface="+mn-ea"/>
                <a:cs typeface="Arial" panose="020B0604020202020204" pitchFamily="34" charset="0"/>
              </a:rPr>
              <a:t>   </a:t>
            </a:r>
            <a:r>
              <a:rPr kumimoji="0" lang="he-IL" altLang="he-IL" sz="2000" b="0" i="0" u="none" strike="noStrike" kern="1200" cap="none" spc="0" normalizeH="0" baseline="0" noProof="0" dirty="0">
                <a:ln>
                  <a:noFill/>
                </a:ln>
                <a:solidFill>
                  <a:prstClr val="black"/>
                </a:solidFill>
                <a:effectLst/>
                <a:uLnTx/>
                <a:uFillTx/>
                <a:ea typeface="+mn-ea"/>
                <a:cs typeface="Arial" panose="020B0604020202020204" pitchFamily="34" charset="0"/>
              </a:rPr>
              <a:t>  </a:t>
            </a:r>
            <a:r>
              <a:rPr kumimoji="0" lang="he-IL" altLang="he-IL" sz="2000" b="0" i="0" u="none" strike="noStrike" kern="1200" cap="none" spc="0" normalizeH="0" baseline="0" noProof="0" dirty="0" err="1">
                <a:ln>
                  <a:noFill/>
                </a:ln>
                <a:solidFill>
                  <a:prstClr val="black"/>
                </a:solidFill>
                <a:effectLst/>
                <a:uLnTx/>
                <a:uFillTx/>
                <a:ea typeface="+mn-ea"/>
                <a:cs typeface="Arial" panose="020B0604020202020204" pitchFamily="34" charset="0"/>
              </a:rPr>
              <a:t>public</a:t>
            </a:r>
            <a:r>
              <a:rPr kumimoji="0" lang="he-IL" altLang="he-IL" sz="2000" b="0" i="0" u="none" strike="noStrike" kern="1200" cap="none" spc="0" normalizeH="0" baseline="0" noProof="0" dirty="0">
                <a:ln>
                  <a:noFill/>
                </a:ln>
                <a:solidFill>
                  <a:prstClr val="black"/>
                </a:solidFill>
                <a:effectLst/>
                <a:uLnTx/>
                <a:uFillTx/>
                <a:ea typeface="+mn-ea"/>
                <a:cs typeface="Arial" panose="020B0604020202020204" pitchFamily="34" charset="0"/>
              </a:rPr>
              <a:t> </a:t>
            </a:r>
            <a:r>
              <a:rPr kumimoji="0" lang="he-IL" altLang="he-IL" sz="2000" b="0" i="0" u="none" strike="noStrike" kern="1200" cap="none" spc="0" normalizeH="0" baseline="0" noProof="0" dirty="0" err="1">
                <a:ln>
                  <a:noFill/>
                </a:ln>
                <a:solidFill>
                  <a:prstClr val="black"/>
                </a:solidFill>
                <a:effectLst/>
                <a:uLnTx/>
                <a:uFillTx/>
                <a:ea typeface="+mn-ea"/>
                <a:cs typeface="Arial" panose="020B0604020202020204" pitchFamily="34" charset="0"/>
              </a:rPr>
              <a:t>int</a:t>
            </a:r>
            <a:r>
              <a:rPr kumimoji="0" lang="he-IL" altLang="he-IL" sz="2000" b="0" i="0" u="none" strike="noStrike" kern="1200" cap="none" spc="0" normalizeH="0" baseline="0" noProof="0" dirty="0">
                <a:ln>
                  <a:noFill/>
                </a:ln>
                <a:solidFill>
                  <a:prstClr val="black"/>
                </a:solidFill>
                <a:effectLst/>
                <a:uLnTx/>
                <a:uFillTx/>
                <a:ea typeface="+mn-ea"/>
                <a:cs typeface="Arial" panose="020B0604020202020204" pitchFamily="34" charset="0"/>
              </a:rPr>
              <a:t> </a:t>
            </a:r>
            <a:r>
              <a:rPr kumimoji="0" lang="he-IL" altLang="he-IL" sz="2000" b="0" i="0" u="none" strike="noStrike" kern="1200" cap="none" spc="0" normalizeH="0" baseline="0" noProof="0" dirty="0" err="1">
                <a:ln>
                  <a:noFill/>
                </a:ln>
                <a:solidFill>
                  <a:prstClr val="black"/>
                </a:solidFill>
                <a:effectLst/>
                <a:uLnTx/>
                <a:uFillTx/>
                <a:ea typeface="+mn-ea"/>
                <a:cs typeface="Arial" panose="020B0604020202020204" pitchFamily="34" charset="0"/>
              </a:rPr>
              <a:t>compareTo</a:t>
            </a:r>
            <a:r>
              <a:rPr kumimoji="0" lang="he-IL" altLang="he-IL" sz="2000" b="0" i="0" u="none" strike="noStrike" kern="1200" cap="none" spc="0" normalizeH="0" baseline="0" noProof="0" dirty="0">
                <a:ln>
                  <a:noFill/>
                </a:ln>
                <a:solidFill>
                  <a:prstClr val="black"/>
                </a:solidFill>
                <a:effectLst/>
                <a:uLnTx/>
                <a:uFillTx/>
                <a:ea typeface="+mn-ea"/>
                <a:cs typeface="Arial" panose="020B0604020202020204" pitchFamily="34" charset="0"/>
              </a:rPr>
              <a:t>(</a:t>
            </a:r>
            <a:r>
              <a:rPr kumimoji="0" lang="he-IL" altLang="he-IL" sz="2000" b="0" i="0" u="none" strike="noStrike" kern="1200" cap="none" spc="0" normalizeH="0" baseline="0" noProof="0" dirty="0" err="1">
                <a:ln>
                  <a:noFill/>
                </a:ln>
                <a:solidFill>
                  <a:prstClr val="black"/>
                </a:solidFill>
                <a:effectLst/>
                <a:uLnTx/>
                <a:uFillTx/>
                <a:ea typeface="+mn-ea"/>
                <a:cs typeface="Arial" panose="020B0604020202020204" pitchFamily="34" charset="0"/>
              </a:rPr>
              <a:t>Author</a:t>
            </a:r>
            <a:r>
              <a:rPr kumimoji="0" lang="he-IL" altLang="he-IL" sz="2000" b="0" i="0" u="none" strike="noStrike" kern="1200" cap="none" spc="0" normalizeH="0" baseline="0" noProof="0" dirty="0">
                <a:ln>
                  <a:noFill/>
                </a:ln>
                <a:solidFill>
                  <a:prstClr val="black"/>
                </a:solidFill>
                <a:effectLst/>
                <a:uLnTx/>
                <a:uFillTx/>
                <a:ea typeface="+mn-ea"/>
                <a:cs typeface="Arial" panose="020B0604020202020204" pitchFamily="34" charset="0"/>
              </a:rPr>
              <a:t> </a:t>
            </a:r>
            <a:r>
              <a:rPr kumimoji="0" lang="he-IL" altLang="he-IL" sz="2000" b="0" i="0" u="none" strike="noStrike" kern="1200" cap="none" spc="0" normalizeH="0" baseline="0" noProof="0" dirty="0" err="1">
                <a:ln>
                  <a:noFill/>
                </a:ln>
                <a:solidFill>
                  <a:prstClr val="black"/>
                </a:solidFill>
                <a:effectLst/>
                <a:uLnTx/>
                <a:uFillTx/>
                <a:ea typeface="+mn-ea"/>
                <a:cs typeface="Arial" panose="020B0604020202020204" pitchFamily="34" charset="0"/>
              </a:rPr>
              <a:t>au</a:t>
            </a:r>
            <a:r>
              <a:rPr kumimoji="0" lang="he-IL" altLang="he-IL" sz="2000" b="0" i="0" u="none" strike="noStrike" kern="1200" cap="none" spc="0" normalizeH="0" baseline="0" noProof="0" dirty="0">
                <a:ln>
                  <a:noFill/>
                </a:ln>
                <a:solidFill>
                  <a:prstClr val="black"/>
                </a:solidFill>
                <a:effectLst/>
                <a:uLnTx/>
                <a:uFillTx/>
                <a:ea typeface="+mn-ea"/>
                <a:cs typeface="Arial" panose="020B0604020202020204" pitchFamily="34" charset="0"/>
              </a:rPr>
              <a:t>)</a:t>
            </a:r>
            <a:r>
              <a:rPr kumimoji="0" lang="en-US" altLang="he-IL" sz="2000" b="0" i="0" u="none" strike="noStrike" kern="1200" cap="none" spc="0" normalizeH="0" baseline="0" noProof="0" dirty="0">
                <a:ln>
                  <a:noFill/>
                </a:ln>
                <a:solidFill>
                  <a:prstClr val="black"/>
                </a:solidFill>
                <a:effectLst/>
                <a:uLnTx/>
                <a:uFillTx/>
                <a:ea typeface="+mn-ea"/>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he-IL" altLang="he-IL" sz="2000" b="0" i="0" u="none" strike="noStrike" kern="1200" cap="none" spc="0" normalizeH="0" baseline="0" noProof="0" dirty="0">
                <a:ln>
                  <a:noFill/>
                </a:ln>
                <a:solidFill>
                  <a:prstClr val="black"/>
                </a:solidFill>
                <a:effectLst/>
                <a:uLnTx/>
                <a:uFillTx/>
                <a:ea typeface="+mn-ea"/>
                <a:cs typeface="Arial" panose="020B0604020202020204" pitchFamily="34" charset="0"/>
              </a:rPr>
              <a:t>       </a:t>
            </a:r>
            <a:r>
              <a:rPr kumimoji="0" lang="he-IL" altLang="he-IL" sz="2000" b="0" i="0" u="none" strike="noStrike" kern="1200" cap="none" spc="0" normalizeH="0" baseline="0" noProof="0" dirty="0" err="1">
                <a:ln>
                  <a:noFill/>
                </a:ln>
                <a:solidFill>
                  <a:prstClr val="black"/>
                </a:solidFill>
                <a:effectLst/>
                <a:uLnTx/>
                <a:uFillTx/>
                <a:ea typeface="+mn-ea"/>
                <a:cs typeface="Arial" panose="020B0604020202020204" pitchFamily="34" charset="0"/>
              </a:rPr>
              <a:t>int</a:t>
            </a:r>
            <a:r>
              <a:rPr kumimoji="0" lang="he-IL" altLang="he-IL" sz="2000" b="0" i="0" u="none" strike="noStrike" kern="1200" cap="none" spc="0" normalizeH="0" baseline="0" noProof="0" dirty="0">
                <a:ln>
                  <a:noFill/>
                </a:ln>
                <a:solidFill>
                  <a:prstClr val="black"/>
                </a:solidFill>
                <a:effectLst/>
                <a:uLnTx/>
                <a:uFillTx/>
                <a:ea typeface="+mn-ea"/>
                <a:cs typeface="Arial" panose="020B0604020202020204" pitchFamily="34" charset="0"/>
              </a:rPr>
              <a:t> </a:t>
            </a:r>
            <a:r>
              <a:rPr kumimoji="0" lang="he-IL" altLang="he-IL" sz="2000" b="0" i="0" u="none" strike="noStrike" kern="1200" cap="none" spc="0" normalizeH="0" baseline="0" noProof="0" dirty="0" err="1">
                <a:ln>
                  <a:noFill/>
                </a:ln>
                <a:solidFill>
                  <a:prstClr val="black"/>
                </a:solidFill>
                <a:effectLst/>
                <a:uLnTx/>
                <a:uFillTx/>
                <a:ea typeface="+mn-ea"/>
                <a:cs typeface="Arial" panose="020B0604020202020204" pitchFamily="34" charset="0"/>
              </a:rPr>
              <a:t>last</a:t>
            </a:r>
            <a:r>
              <a:rPr kumimoji="0" lang="he-IL" altLang="he-IL" sz="2000" b="0" i="0" u="none" strike="noStrike" kern="1200" cap="none" spc="0" normalizeH="0" baseline="0" noProof="0" dirty="0">
                <a:ln>
                  <a:noFill/>
                </a:ln>
                <a:solidFill>
                  <a:prstClr val="black"/>
                </a:solidFill>
                <a:effectLst/>
                <a:uLnTx/>
                <a:uFillTx/>
                <a:ea typeface="+mn-ea"/>
                <a:cs typeface="Arial" panose="020B0604020202020204" pitchFamily="34" charset="0"/>
              </a:rPr>
              <a:t> = </a:t>
            </a:r>
            <a:r>
              <a:rPr kumimoji="0" lang="he-IL" altLang="he-IL" sz="2000" b="0" i="0" u="none" strike="noStrike" kern="1200" cap="none" spc="0" normalizeH="0" baseline="0" noProof="0" dirty="0" err="1">
                <a:ln>
                  <a:noFill/>
                </a:ln>
                <a:solidFill>
                  <a:prstClr val="black"/>
                </a:solidFill>
                <a:effectLst/>
                <a:uLnTx/>
                <a:uFillTx/>
                <a:ea typeface="+mn-ea"/>
                <a:cs typeface="Arial" panose="020B0604020202020204" pitchFamily="34" charset="0"/>
              </a:rPr>
              <a:t>this.lastName.compareTo</a:t>
            </a:r>
            <a:r>
              <a:rPr kumimoji="0" lang="he-IL" altLang="he-IL" sz="2000" b="0" i="0" u="none" strike="noStrike" kern="1200" cap="none" spc="0" normalizeH="0" baseline="0" noProof="0" dirty="0">
                <a:ln>
                  <a:noFill/>
                </a:ln>
                <a:solidFill>
                  <a:prstClr val="black"/>
                </a:solidFill>
                <a:effectLst/>
                <a:uLnTx/>
                <a:uFillTx/>
                <a:ea typeface="+mn-ea"/>
                <a:cs typeface="Arial" panose="020B0604020202020204" pitchFamily="34" charset="0"/>
              </a:rPr>
              <a:t>(</a:t>
            </a:r>
            <a:r>
              <a:rPr kumimoji="0" lang="he-IL" altLang="he-IL" sz="2000" b="0" i="0" u="none" strike="noStrike" kern="1200" cap="none" spc="0" normalizeH="0" baseline="0" noProof="0" dirty="0" err="1">
                <a:ln>
                  <a:noFill/>
                </a:ln>
                <a:solidFill>
                  <a:prstClr val="black"/>
                </a:solidFill>
                <a:effectLst/>
                <a:uLnTx/>
                <a:uFillTx/>
                <a:ea typeface="+mn-ea"/>
                <a:cs typeface="Arial" panose="020B0604020202020204" pitchFamily="34" charset="0"/>
              </a:rPr>
              <a:t>au.lastName</a:t>
            </a:r>
            <a:r>
              <a:rPr kumimoji="0" lang="he-IL" altLang="he-IL" sz="2000" b="0" i="0" u="none" strike="noStrike" kern="1200" cap="none" spc="0" normalizeH="0" baseline="0" noProof="0" dirty="0">
                <a:ln>
                  <a:noFill/>
                </a:ln>
                <a:solidFill>
                  <a:prstClr val="black"/>
                </a:solidFill>
                <a:effectLst/>
                <a:uLnTx/>
                <a:uFillTx/>
                <a:ea typeface="+mn-ea"/>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he-IL" altLang="he-IL" sz="2000" b="0" i="0" u="none" strike="noStrike" kern="1200" cap="none" spc="0" normalizeH="0" baseline="0" noProof="0" dirty="0">
                <a:ln>
                  <a:noFill/>
                </a:ln>
                <a:solidFill>
                  <a:prstClr val="black"/>
                </a:solidFill>
                <a:effectLst/>
                <a:uLnTx/>
                <a:uFillTx/>
                <a:ea typeface="+mn-ea"/>
                <a:cs typeface="Arial" panose="020B0604020202020204" pitchFamily="34" charset="0"/>
              </a:rPr>
              <a:t>       </a:t>
            </a:r>
            <a:r>
              <a:rPr kumimoji="0" lang="he-IL" altLang="he-IL" sz="2000" b="0" i="0" u="none" strike="noStrike" kern="1200" cap="none" spc="0" normalizeH="0" baseline="0" noProof="0" dirty="0" err="1">
                <a:ln>
                  <a:noFill/>
                </a:ln>
                <a:solidFill>
                  <a:prstClr val="black"/>
                </a:solidFill>
                <a:effectLst/>
                <a:uLnTx/>
                <a:uFillTx/>
                <a:ea typeface="+mn-ea"/>
                <a:cs typeface="Arial" panose="020B0604020202020204" pitchFamily="34" charset="0"/>
              </a:rPr>
              <a:t>return</a:t>
            </a:r>
            <a:r>
              <a:rPr kumimoji="0" lang="he-IL" altLang="he-IL" sz="2000" b="0" i="0" u="none" strike="noStrike" kern="1200" cap="none" spc="0" normalizeH="0" baseline="0" noProof="0" dirty="0">
                <a:ln>
                  <a:noFill/>
                </a:ln>
                <a:solidFill>
                  <a:prstClr val="black"/>
                </a:solidFill>
                <a:effectLst/>
                <a:uLnTx/>
                <a:uFillTx/>
                <a:ea typeface="+mn-ea"/>
                <a:cs typeface="Arial" panose="020B0604020202020204" pitchFamily="34" charset="0"/>
              </a:rPr>
              <a:t> </a:t>
            </a:r>
            <a:r>
              <a:rPr kumimoji="0" lang="he-IL" altLang="he-IL" sz="2000" b="0" i="0" u="none" strike="noStrike" kern="1200" cap="none" spc="0" normalizeH="0" baseline="0" noProof="0" dirty="0" err="1">
                <a:ln>
                  <a:noFill/>
                </a:ln>
                <a:solidFill>
                  <a:prstClr val="black"/>
                </a:solidFill>
                <a:effectLst/>
                <a:uLnTx/>
                <a:uFillTx/>
                <a:ea typeface="+mn-ea"/>
                <a:cs typeface="Arial" panose="020B0604020202020204" pitchFamily="34" charset="0"/>
              </a:rPr>
              <a:t>last</a:t>
            </a:r>
            <a:r>
              <a:rPr kumimoji="0" lang="he-IL" altLang="he-IL" sz="2000" b="0" i="0" u="none" strike="noStrike" kern="1200" cap="none" spc="0" normalizeH="0" baseline="0" noProof="0" dirty="0">
                <a:ln>
                  <a:noFill/>
                </a:ln>
                <a:solidFill>
                  <a:prstClr val="black"/>
                </a:solidFill>
                <a:effectLst/>
                <a:uLnTx/>
                <a:uFillTx/>
                <a:ea typeface="+mn-ea"/>
                <a:cs typeface="Arial" panose="020B0604020202020204" pitchFamily="34" charset="0"/>
              </a:rPr>
              <a:t> ==  </a:t>
            </a:r>
            <a:r>
              <a:rPr kumimoji="0" lang="en-US" altLang="he-IL" sz="2000" b="0" i="0" u="none" strike="noStrike" kern="1200" cap="none" spc="0" normalizeH="0" baseline="0" noProof="0" dirty="0">
                <a:ln>
                  <a:noFill/>
                </a:ln>
                <a:solidFill>
                  <a:prstClr val="black"/>
                </a:solidFill>
                <a:effectLst/>
                <a:uLnTx/>
                <a:uFillTx/>
                <a:ea typeface="+mn-ea"/>
                <a:cs typeface="Arial" panose="020B0604020202020204" pitchFamily="34" charset="0"/>
              </a:rPr>
              <a:t>0 ? </a:t>
            </a:r>
            <a:r>
              <a:rPr kumimoji="0" lang="en-US" altLang="he-IL" sz="2000" b="0" i="0" u="none" strike="noStrike" kern="1200" cap="none" spc="0" normalizeH="0" baseline="0" noProof="0" dirty="0" err="1">
                <a:ln>
                  <a:noFill/>
                </a:ln>
                <a:solidFill>
                  <a:prstClr val="black"/>
                </a:solidFill>
                <a:effectLst/>
                <a:uLnTx/>
                <a:uFillTx/>
                <a:ea typeface="+mn-ea"/>
                <a:cs typeface="Arial" panose="020B0604020202020204" pitchFamily="34" charset="0"/>
              </a:rPr>
              <a:t>th</a:t>
            </a:r>
            <a:r>
              <a:rPr kumimoji="0" lang="he-IL" altLang="he-IL" sz="2000" b="0" i="0" u="none" strike="noStrike" kern="1200" cap="none" spc="0" normalizeH="0" baseline="0" noProof="0" dirty="0" err="1">
                <a:ln>
                  <a:noFill/>
                </a:ln>
                <a:solidFill>
                  <a:prstClr val="black"/>
                </a:solidFill>
                <a:effectLst/>
                <a:uLnTx/>
                <a:uFillTx/>
                <a:ea typeface="+mn-ea"/>
                <a:cs typeface="Arial" panose="020B0604020202020204" pitchFamily="34" charset="0"/>
              </a:rPr>
              <a:t>is.firstName.compareTo</a:t>
            </a:r>
            <a:r>
              <a:rPr kumimoji="0" lang="he-IL" altLang="he-IL" sz="2000" b="0" i="0" u="none" strike="noStrike" kern="1200" cap="none" spc="0" normalizeH="0" baseline="0" noProof="0" dirty="0">
                <a:ln>
                  <a:noFill/>
                </a:ln>
                <a:solidFill>
                  <a:prstClr val="black"/>
                </a:solidFill>
                <a:effectLst/>
                <a:uLnTx/>
                <a:uFillTx/>
                <a:ea typeface="+mn-ea"/>
                <a:cs typeface="Arial" panose="020B0604020202020204" pitchFamily="34" charset="0"/>
              </a:rPr>
              <a:t>(</a:t>
            </a:r>
            <a:r>
              <a:rPr kumimoji="0" lang="he-IL" altLang="he-IL" sz="2000" b="0" i="0" u="none" strike="noStrike" kern="1200" cap="none" spc="0" normalizeH="0" baseline="0" noProof="0" dirty="0" err="1">
                <a:ln>
                  <a:noFill/>
                </a:ln>
                <a:solidFill>
                  <a:prstClr val="black"/>
                </a:solidFill>
                <a:effectLst/>
                <a:uLnTx/>
                <a:uFillTx/>
                <a:ea typeface="+mn-ea"/>
                <a:cs typeface="Arial" panose="020B0604020202020204" pitchFamily="34" charset="0"/>
              </a:rPr>
              <a:t>au.firstName</a:t>
            </a:r>
            <a:r>
              <a:rPr kumimoji="0" lang="he-IL" altLang="he-IL" sz="2000" b="0" i="0" u="none" strike="noStrike" kern="1200" cap="none" spc="0" normalizeH="0" baseline="0" noProof="0" dirty="0">
                <a:ln>
                  <a:noFill/>
                </a:ln>
                <a:solidFill>
                  <a:prstClr val="black"/>
                </a:solidFill>
                <a:effectLst/>
                <a:uLnTx/>
                <a:uFillTx/>
                <a:ea typeface="+mn-ea"/>
                <a:cs typeface="Arial" panose="020B0604020202020204" pitchFamily="34" charset="0"/>
              </a:rPr>
              <a:t>) : </a:t>
            </a:r>
            <a:r>
              <a:rPr kumimoji="0" lang="he-IL" altLang="he-IL" sz="2000" b="0" i="0" u="none" strike="noStrike" kern="1200" cap="none" spc="0" normalizeH="0" baseline="0" noProof="0" dirty="0" err="1">
                <a:ln>
                  <a:noFill/>
                </a:ln>
                <a:solidFill>
                  <a:prstClr val="black"/>
                </a:solidFill>
                <a:effectLst/>
                <a:uLnTx/>
                <a:uFillTx/>
                <a:ea typeface="+mn-ea"/>
                <a:cs typeface="Arial" panose="020B0604020202020204" pitchFamily="34" charset="0"/>
              </a:rPr>
              <a:t>last</a:t>
            </a:r>
            <a:r>
              <a:rPr kumimoji="0" lang="en-US" altLang="he-IL" sz="2000" b="0" i="0" u="none" strike="noStrike" kern="1200" cap="none" spc="0" normalizeH="0" baseline="0" noProof="0" dirty="0">
                <a:ln>
                  <a:noFill/>
                </a:ln>
                <a:solidFill>
                  <a:prstClr val="black"/>
                </a:solidFill>
                <a:effectLst/>
                <a:uLnTx/>
                <a:uFillTx/>
                <a:ea typeface="+mn-ea"/>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he-IL" sz="2000" b="0" i="0" u="none" strike="noStrike" kern="1200" cap="none" spc="0" normalizeH="0" baseline="0" noProof="0" dirty="0">
                <a:ln>
                  <a:noFill/>
                </a:ln>
                <a:solidFill>
                  <a:prstClr val="black"/>
                </a:solidFill>
                <a:effectLst/>
                <a:uLnTx/>
                <a:uFillTx/>
                <a:ea typeface="+mn-ea"/>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he-IL" sz="2000" b="0" i="0" u="none" strike="noStrike" kern="1200" cap="none" spc="0" normalizeH="0" baseline="0" noProof="0" dirty="0">
                <a:ln>
                  <a:noFill/>
                </a:ln>
                <a:solidFill>
                  <a:prstClr val="black"/>
                </a:solidFill>
                <a:effectLst/>
                <a:uLnTx/>
                <a:uFillTx/>
                <a:ea typeface="+mn-ea"/>
                <a:cs typeface="Arial" panose="020B0604020202020204" pitchFamily="34" charset="0"/>
              </a:rPr>
              <a:t>}</a:t>
            </a:r>
          </a:p>
          <a:p>
            <a:pPr marL="0" indent="0">
              <a:buNone/>
            </a:pPr>
            <a:endParaRPr lang="en-US" dirty="0"/>
          </a:p>
        </p:txBody>
      </p:sp>
    </p:spTree>
    <p:extLst>
      <p:ext uri="{BB962C8B-B14F-4D97-AF65-F5344CB8AC3E}">
        <p14:creationId xmlns:p14="http://schemas.microsoft.com/office/powerpoint/2010/main" val="29242811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p>
            <a:pPr algn="l" rtl="0"/>
            <a:r>
              <a:rPr lang="en-US" sz="2400" dirty="0"/>
              <a:t>Agenda</a:t>
            </a:r>
          </a:p>
        </p:txBody>
      </p:sp>
      <p:sp>
        <p:nvSpPr>
          <p:cNvPr id="3" name="מציין מיקום של תאריך 2"/>
          <p:cNvSpPr>
            <a:spLocks noGrp="1"/>
          </p:cNvSpPr>
          <p:nvPr>
            <p:ph type="dt" sz="half" idx="10"/>
          </p:nvPr>
        </p:nvSpPr>
        <p:spPr/>
        <p:txBody>
          <a:bodyPr/>
          <a:lstStyle/>
          <a:p>
            <a:pPr rtl="0"/>
            <a:fld id="{0EE1744C-E3B5-4950-8103-AFE82FDD288B}" type="datetime4">
              <a:rPr lang="en-US" b="1" smtClean="0"/>
              <a:t>September 14, 2023</a:t>
            </a:fld>
            <a:endParaRPr lang="en-US" b="1" dirty="0"/>
          </a:p>
        </p:txBody>
      </p:sp>
      <p:sp>
        <p:nvSpPr>
          <p:cNvPr id="5" name="מציין מיקום של מספר שקופית 4"/>
          <p:cNvSpPr>
            <a:spLocks noGrp="1"/>
          </p:cNvSpPr>
          <p:nvPr>
            <p:ph type="sldNum" sz="quarter" idx="12"/>
          </p:nvPr>
        </p:nvSpPr>
        <p:spPr/>
        <p:txBody>
          <a:bodyPr/>
          <a:lstStyle/>
          <a:p>
            <a:pPr rtl="0" eaLnBrk="1" latinLnBrk="0" hangingPunct="1"/>
            <a:fld id="{EA7C8D44-3667-46F6-9772-CC52308E2A7F}" type="slidenum">
              <a:rPr kumimoji="0" lang="en-US" smtClean="0"/>
              <a:pPr rtl="0" eaLnBrk="1" latinLnBrk="0" hangingPunct="1"/>
              <a:t>2</a:t>
            </a:fld>
            <a:endParaRPr kumimoji="0" lang="en-US" dirty="0"/>
          </a:p>
        </p:txBody>
      </p:sp>
      <p:sp>
        <p:nvSpPr>
          <p:cNvPr id="6" name="מציין מיקום תוכן 5"/>
          <p:cNvSpPr>
            <a:spLocks noGrp="1"/>
          </p:cNvSpPr>
          <p:nvPr>
            <p:ph sz="quarter" idx="1"/>
          </p:nvPr>
        </p:nvSpPr>
        <p:spPr>
          <a:xfrm>
            <a:off x="455313" y="1268760"/>
            <a:ext cx="8229600" cy="4968552"/>
          </a:xfrm>
        </p:spPr>
        <p:txBody>
          <a:bodyPr>
            <a:normAutofit/>
          </a:bodyPr>
          <a:lstStyle/>
          <a:p>
            <a:pPr>
              <a:lnSpc>
                <a:spcPct val="120000"/>
              </a:lnSpc>
            </a:pPr>
            <a:r>
              <a:rPr lang="en-US" dirty="0"/>
              <a:t>Java programming language features</a:t>
            </a:r>
          </a:p>
          <a:p>
            <a:pPr>
              <a:lnSpc>
                <a:spcPct val="120000"/>
              </a:lnSpc>
            </a:pPr>
            <a:r>
              <a:rPr lang="en-US" dirty="0"/>
              <a:t>Interfaces</a:t>
            </a:r>
          </a:p>
          <a:p>
            <a:pPr lvl="1">
              <a:lnSpc>
                <a:spcPct val="120000"/>
              </a:lnSpc>
            </a:pPr>
            <a:r>
              <a:rPr lang="en-US" dirty="0"/>
              <a:t>Motivation behind using interfaces</a:t>
            </a:r>
          </a:p>
          <a:p>
            <a:pPr lvl="1">
              <a:lnSpc>
                <a:spcPct val="120000"/>
              </a:lnSpc>
            </a:pPr>
            <a:r>
              <a:rPr lang="en-US" dirty="0"/>
              <a:t>Defining and implementing/extending interfaces in Java</a:t>
            </a:r>
          </a:p>
          <a:p>
            <a:pPr lvl="1">
              <a:lnSpc>
                <a:spcPct val="120000"/>
              </a:lnSpc>
            </a:pPr>
            <a:r>
              <a:rPr lang="en-US" dirty="0"/>
              <a:t>Polymorphism</a:t>
            </a:r>
          </a:p>
        </p:txBody>
      </p:sp>
      <p:sp>
        <p:nvSpPr>
          <p:cNvPr id="4" name="Footer Placeholder 3">
            <a:extLst>
              <a:ext uri="{FF2B5EF4-FFF2-40B4-BE49-F238E27FC236}">
                <a16:creationId xmlns:a16="http://schemas.microsoft.com/office/drawing/2014/main" id="{71F48F5B-03E8-4F27-90E2-8B2D00F224B2}"/>
              </a:ext>
            </a:extLst>
          </p:cNvPr>
          <p:cNvSpPr>
            <a:spLocks noGrp="1"/>
          </p:cNvSpPr>
          <p:nvPr>
            <p:ph type="ftr" sz="quarter" idx="11"/>
          </p:nvPr>
        </p:nvSpPr>
        <p:spPr/>
        <p:txBody>
          <a:bodyPr/>
          <a:lstStyle/>
          <a:p>
            <a:pPr rtl="0"/>
            <a:r>
              <a:rPr lang="en-US"/>
              <a:t>Object oriented programming and design</a:t>
            </a:r>
          </a:p>
        </p:txBody>
      </p:sp>
    </p:spTree>
    <p:extLst>
      <p:ext uri="{BB962C8B-B14F-4D97-AF65-F5344CB8AC3E}">
        <p14:creationId xmlns:p14="http://schemas.microsoft.com/office/powerpoint/2010/main" val="15708624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5A131-B7E8-4031-8734-AC3138FB3DB3}"/>
              </a:ext>
            </a:extLst>
          </p:cNvPr>
          <p:cNvSpPr>
            <a:spLocks noGrp="1"/>
          </p:cNvSpPr>
          <p:nvPr>
            <p:ph type="title"/>
          </p:nvPr>
        </p:nvSpPr>
        <p:spPr/>
        <p:txBody>
          <a:bodyPr/>
          <a:lstStyle/>
          <a:p>
            <a:pPr algn="ctr"/>
            <a:r>
              <a:rPr lang="en-US" dirty="0"/>
              <a:t>Why do we need interfaces? (3)</a:t>
            </a:r>
          </a:p>
        </p:txBody>
      </p:sp>
      <p:sp>
        <p:nvSpPr>
          <p:cNvPr id="3" name="Date Placeholder 2">
            <a:extLst>
              <a:ext uri="{FF2B5EF4-FFF2-40B4-BE49-F238E27FC236}">
                <a16:creationId xmlns:a16="http://schemas.microsoft.com/office/drawing/2014/main" id="{DF5ADE33-5C43-4F58-AA2E-25A64CE43F82}"/>
              </a:ext>
            </a:extLst>
          </p:cNvPr>
          <p:cNvSpPr>
            <a:spLocks noGrp="1"/>
          </p:cNvSpPr>
          <p:nvPr>
            <p:ph type="dt" sz="half" idx="10"/>
          </p:nvPr>
        </p:nvSpPr>
        <p:spPr/>
        <p:txBody>
          <a:bodyPr/>
          <a:lstStyle/>
          <a:p>
            <a:fld id="{5CC4A030-992D-43F0-A813-4B7AA4EC9B6A}" type="datetime4">
              <a:rPr lang="en-US" smtClean="0"/>
              <a:t>September 14, 2023</a:t>
            </a:fld>
            <a:endParaRPr lang="en-US" dirty="0"/>
          </a:p>
        </p:txBody>
      </p:sp>
      <p:sp>
        <p:nvSpPr>
          <p:cNvPr id="4" name="Footer Placeholder 3">
            <a:extLst>
              <a:ext uri="{FF2B5EF4-FFF2-40B4-BE49-F238E27FC236}">
                <a16:creationId xmlns:a16="http://schemas.microsoft.com/office/drawing/2014/main" id="{0E13524A-D864-4EF9-9ADC-4E002F45E7F8}"/>
              </a:ext>
            </a:extLst>
          </p:cNvPr>
          <p:cNvSpPr>
            <a:spLocks noGrp="1"/>
          </p:cNvSpPr>
          <p:nvPr>
            <p:ph type="ftr" sz="quarter" idx="11"/>
          </p:nvPr>
        </p:nvSpPr>
        <p:spPr/>
        <p:txBody>
          <a:bodyPr/>
          <a:lstStyle/>
          <a:p>
            <a:r>
              <a:rPr lang="en-US"/>
              <a:t>Object oriented programming and design</a:t>
            </a:r>
          </a:p>
        </p:txBody>
      </p:sp>
      <p:sp>
        <p:nvSpPr>
          <p:cNvPr id="5" name="Slide Number Placeholder 4">
            <a:extLst>
              <a:ext uri="{FF2B5EF4-FFF2-40B4-BE49-F238E27FC236}">
                <a16:creationId xmlns:a16="http://schemas.microsoft.com/office/drawing/2014/main" id="{043AA9D8-77B9-496E-BA27-C27319BA90C8}"/>
              </a:ext>
            </a:extLst>
          </p:cNvPr>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20</a:t>
            </a:fld>
            <a:endParaRPr kumimoji="0" lang="en-US" dirty="0"/>
          </a:p>
        </p:txBody>
      </p:sp>
      <p:sp>
        <p:nvSpPr>
          <p:cNvPr id="6" name="Content Placeholder 5">
            <a:extLst>
              <a:ext uri="{FF2B5EF4-FFF2-40B4-BE49-F238E27FC236}">
                <a16:creationId xmlns:a16="http://schemas.microsoft.com/office/drawing/2014/main" id="{50E31C05-A617-426E-8C21-F775BC552860}"/>
              </a:ext>
            </a:extLst>
          </p:cNvPr>
          <p:cNvSpPr>
            <a:spLocks noGrp="1"/>
          </p:cNvSpPr>
          <p:nvPr>
            <p:ph sz="quarter" idx="1"/>
          </p:nvPr>
        </p:nvSpPr>
        <p:spPr/>
        <p:txBody>
          <a:bodyPr/>
          <a:lstStyle/>
          <a:p>
            <a:pPr marL="0" indent="0" algn="ctr">
              <a:buNone/>
            </a:pPr>
            <a:r>
              <a:rPr lang="en-US" dirty="0"/>
              <a:t>A class may implement multiple interfaces, which is a safe alternative to multiple inheritance.</a:t>
            </a:r>
          </a:p>
          <a:p>
            <a:pPr marL="0" indent="0" algn="ctr">
              <a:buNone/>
            </a:pPr>
            <a:endParaRPr lang="en-US" dirty="0"/>
          </a:p>
        </p:txBody>
      </p:sp>
      <p:grpSp>
        <p:nvGrpSpPr>
          <p:cNvPr id="7" name="Group 6">
            <a:extLst>
              <a:ext uri="{FF2B5EF4-FFF2-40B4-BE49-F238E27FC236}">
                <a16:creationId xmlns:a16="http://schemas.microsoft.com/office/drawing/2014/main" id="{A4867CA8-0B78-4A10-B9F4-64D3E80E1D2E}"/>
              </a:ext>
            </a:extLst>
          </p:cNvPr>
          <p:cNvGrpSpPr/>
          <p:nvPr/>
        </p:nvGrpSpPr>
        <p:grpSpPr>
          <a:xfrm>
            <a:off x="3290511" y="3564379"/>
            <a:ext cx="2721474" cy="2505075"/>
            <a:chOff x="3290511" y="3564379"/>
            <a:chExt cx="2721474" cy="2505075"/>
          </a:xfrm>
        </p:grpSpPr>
        <p:pic>
          <p:nvPicPr>
            <p:cNvPr id="8" name="Picture 9">
              <a:extLst>
                <a:ext uri="{FF2B5EF4-FFF2-40B4-BE49-F238E27FC236}">
                  <a16:creationId xmlns:a16="http://schemas.microsoft.com/office/drawing/2014/main" id="{A3E06727-D695-42DA-9DDC-47B468C5BAC3}"/>
                </a:ext>
              </a:extLst>
            </p:cNvPr>
            <p:cNvPicPr>
              <a:picLocks noChangeAspect="1"/>
            </p:cNvPicPr>
            <p:nvPr/>
          </p:nvPicPr>
          <p:blipFill rotWithShape="1">
            <a:blip r:embed="rId2"/>
            <a:srcRect r="36788"/>
            <a:stretch/>
          </p:blipFill>
          <p:spPr>
            <a:xfrm>
              <a:off x="3290511" y="3564379"/>
              <a:ext cx="2721474" cy="2505075"/>
            </a:xfrm>
            <a:prstGeom prst="rect">
              <a:avLst/>
            </a:prstGeom>
          </p:spPr>
        </p:pic>
        <p:grpSp>
          <p:nvGrpSpPr>
            <p:cNvPr id="9" name="Group 8">
              <a:extLst>
                <a:ext uri="{FF2B5EF4-FFF2-40B4-BE49-F238E27FC236}">
                  <a16:creationId xmlns:a16="http://schemas.microsoft.com/office/drawing/2014/main" id="{457645CE-19C5-4A73-845F-C4A178F7599A}"/>
                </a:ext>
              </a:extLst>
            </p:cNvPr>
            <p:cNvGrpSpPr/>
            <p:nvPr/>
          </p:nvGrpSpPr>
          <p:grpSpPr>
            <a:xfrm>
              <a:off x="4789140" y="4891995"/>
              <a:ext cx="1213560" cy="287640"/>
              <a:chOff x="4789140" y="4891995"/>
              <a:chExt cx="1213560" cy="287640"/>
            </a:xfrm>
          </p:grpSpPr>
          <mc:AlternateContent xmlns:mc="http://schemas.openxmlformats.org/markup-compatibility/2006" xmlns:p14="http://schemas.microsoft.com/office/powerpoint/2010/main">
            <mc:Choice Requires="p14">
              <p:contentPart p14:bwMode="auto" r:id="rId3">
                <p14:nvContentPartPr>
                  <p14:cNvPr id="11" name="Ink 10">
                    <a:extLst>
                      <a:ext uri="{FF2B5EF4-FFF2-40B4-BE49-F238E27FC236}">
                        <a16:creationId xmlns:a16="http://schemas.microsoft.com/office/drawing/2014/main" id="{B9498C0B-8B49-4E1D-9666-B46C174D077D}"/>
                      </a:ext>
                    </a:extLst>
                  </p14:cNvPr>
                  <p14:cNvContentPartPr/>
                  <p14:nvPr/>
                </p14:nvContentPartPr>
                <p14:xfrm>
                  <a:off x="4789140" y="4891995"/>
                  <a:ext cx="1213560" cy="287640"/>
                </p14:xfrm>
              </p:contentPart>
            </mc:Choice>
            <mc:Fallback xmlns="">
              <p:pic>
                <p:nvPicPr>
                  <p:cNvPr id="642" name="Ink 641">
                    <a:extLst>
                      <a:ext uri="{FF2B5EF4-FFF2-40B4-BE49-F238E27FC236}">
                        <a16:creationId xmlns:a16="http://schemas.microsoft.com/office/drawing/2014/main" id="{1CC2B930-9EB6-47DB-881E-EAC874FDCEFB}"/>
                      </a:ext>
                    </a:extLst>
                  </p:cNvPr>
                  <p:cNvPicPr/>
                  <p:nvPr/>
                </p:nvPicPr>
                <p:blipFill>
                  <a:blip r:embed="rId6"/>
                  <a:stretch>
                    <a:fillRect/>
                  </a:stretch>
                </p:blipFill>
                <p:spPr>
                  <a:xfrm>
                    <a:off x="4753140" y="4855995"/>
                    <a:ext cx="1285200" cy="3592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2" name="Ink 11">
                    <a:extLst>
                      <a:ext uri="{FF2B5EF4-FFF2-40B4-BE49-F238E27FC236}">
                        <a16:creationId xmlns:a16="http://schemas.microsoft.com/office/drawing/2014/main" id="{B4DD6FB3-8940-4067-9E63-9A60AECAC132}"/>
                      </a:ext>
                    </a:extLst>
                  </p14:cNvPr>
                  <p14:cNvContentPartPr/>
                  <p14:nvPr/>
                </p14:nvContentPartPr>
                <p14:xfrm>
                  <a:off x="5381340" y="5069115"/>
                  <a:ext cx="360" cy="360"/>
                </p14:xfrm>
              </p:contentPart>
            </mc:Choice>
            <mc:Fallback xmlns="">
              <p:pic>
                <p:nvPicPr>
                  <p:cNvPr id="643" name="Ink 642">
                    <a:extLst>
                      <a:ext uri="{FF2B5EF4-FFF2-40B4-BE49-F238E27FC236}">
                        <a16:creationId xmlns:a16="http://schemas.microsoft.com/office/drawing/2014/main" id="{A293BD26-7685-4BFE-86AB-C890D7DCB68C}"/>
                      </a:ext>
                    </a:extLst>
                  </p:cNvPr>
                  <p:cNvPicPr/>
                  <p:nvPr/>
                </p:nvPicPr>
                <p:blipFill>
                  <a:blip r:embed="rId8"/>
                  <a:stretch>
                    <a:fillRect/>
                  </a:stretch>
                </p:blipFill>
                <p:spPr>
                  <a:xfrm>
                    <a:off x="5345700" y="5033115"/>
                    <a:ext cx="72000" cy="72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9">
              <p14:nvContentPartPr>
                <p14:cNvPr id="10" name="Ink 9">
                  <a:extLst>
                    <a:ext uri="{FF2B5EF4-FFF2-40B4-BE49-F238E27FC236}">
                      <a16:creationId xmlns:a16="http://schemas.microsoft.com/office/drawing/2014/main" id="{E23B9C3F-A00C-4894-BAC2-88B0D7BB12EE}"/>
                    </a:ext>
                  </a:extLst>
                </p14:cNvPr>
                <p14:cNvContentPartPr/>
                <p14:nvPr/>
              </p14:nvContentPartPr>
              <p14:xfrm>
                <a:off x="4765120" y="5173820"/>
                <a:ext cx="20160" cy="5760"/>
              </p14:xfrm>
            </p:contentPart>
          </mc:Choice>
          <mc:Fallback xmlns="">
            <p:pic>
              <p:nvPicPr>
                <p:cNvPr id="645" name="Ink 644">
                  <a:extLst>
                    <a:ext uri="{FF2B5EF4-FFF2-40B4-BE49-F238E27FC236}">
                      <a16:creationId xmlns:a16="http://schemas.microsoft.com/office/drawing/2014/main" id="{144574B6-7DA7-4695-A417-02063392AAAE}"/>
                    </a:ext>
                  </a:extLst>
                </p:cNvPr>
                <p:cNvPicPr/>
                <p:nvPr/>
              </p:nvPicPr>
              <p:blipFill>
                <a:blip r:embed="rId10"/>
                <a:stretch>
                  <a:fillRect/>
                </a:stretch>
              </p:blipFill>
              <p:spPr>
                <a:xfrm>
                  <a:off x="4729480" y="5137820"/>
                  <a:ext cx="91800" cy="77400"/>
                </a:xfrm>
                <a:prstGeom prst="rect">
                  <a:avLst/>
                </a:prstGeom>
              </p:spPr>
            </p:pic>
          </mc:Fallback>
        </mc:AlternateContent>
      </p:grpSp>
    </p:spTree>
    <p:extLst>
      <p:ext uri="{BB962C8B-B14F-4D97-AF65-F5344CB8AC3E}">
        <p14:creationId xmlns:p14="http://schemas.microsoft.com/office/powerpoint/2010/main" val="21185271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9EC75-2AE1-4392-B215-E848DD86ECB6}"/>
              </a:ext>
            </a:extLst>
          </p:cNvPr>
          <p:cNvSpPr>
            <a:spLocks noGrp="1"/>
          </p:cNvSpPr>
          <p:nvPr>
            <p:ph type="title"/>
          </p:nvPr>
        </p:nvSpPr>
        <p:spPr/>
        <p:txBody>
          <a:bodyPr/>
          <a:lstStyle/>
          <a:p>
            <a:r>
              <a:rPr lang="en-US" dirty="0"/>
              <a:t>Multiple inheritance</a:t>
            </a:r>
          </a:p>
        </p:txBody>
      </p:sp>
      <p:sp>
        <p:nvSpPr>
          <p:cNvPr id="3" name="Date Placeholder 2">
            <a:extLst>
              <a:ext uri="{FF2B5EF4-FFF2-40B4-BE49-F238E27FC236}">
                <a16:creationId xmlns:a16="http://schemas.microsoft.com/office/drawing/2014/main" id="{D26494E9-20B0-4089-A7DC-6CD13A6869DF}"/>
              </a:ext>
            </a:extLst>
          </p:cNvPr>
          <p:cNvSpPr>
            <a:spLocks noGrp="1"/>
          </p:cNvSpPr>
          <p:nvPr>
            <p:ph type="dt" sz="half" idx="10"/>
          </p:nvPr>
        </p:nvSpPr>
        <p:spPr/>
        <p:txBody>
          <a:bodyPr/>
          <a:lstStyle/>
          <a:p>
            <a:fld id="{5CC4A030-992D-43F0-A813-4B7AA4EC9B6A}" type="datetime4">
              <a:rPr lang="en-US" smtClean="0"/>
              <a:t>September 14, 2023</a:t>
            </a:fld>
            <a:endParaRPr lang="en-US" dirty="0"/>
          </a:p>
        </p:txBody>
      </p:sp>
      <p:sp>
        <p:nvSpPr>
          <p:cNvPr id="4" name="Footer Placeholder 3">
            <a:extLst>
              <a:ext uri="{FF2B5EF4-FFF2-40B4-BE49-F238E27FC236}">
                <a16:creationId xmlns:a16="http://schemas.microsoft.com/office/drawing/2014/main" id="{1B01CDBF-7B1C-4115-BF8E-813936A2CC99}"/>
              </a:ext>
            </a:extLst>
          </p:cNvPr>
          <p:cNvSpPr>
            <a:spLocks noGrp="1"/>
          </p:cNvSpPr>
          <p:nvPr>
            <p:ph type="ftr" sz="quarter" idx="11"/>
          </p:nvPr>
        </p:nvSpPr>
        <p:spPr/>
        <p:txBody>
          <a:bodyPr/>
          <a:lstStyle/>
          <a:p>
            <a:r>
              <a:rPr lang="en-US"/>
              <a:t>Object oriented programming and design</a:t>
            </a:r>
          </a:p>
        </p:txBody>
      </p:sp>
      <p:sp>
        <p:nvSpPr>
          <p:cNvPr id="5" name="Slide Number Placeholder 4">
            <a:extLst>
              <a:ext uri="{FF2B5EF4-FFF2-40B4-BE49-F238E27FC236}">
                <a16:creationId xmlns:a16="http://schemas.microsoft.com/office/drawing/2014/main" id="{6E0AFABD-B63C-4425-8C0E-88EE9A0A1FB9}"/>
              </a:ext>
            </a:extLst>
          </p:cNvPr>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21</a:t>
            </a:fld>
            <a:endParaRPr kumimoji="0" lang="en-US" dirty="0"/>
          </a:p>
        </p:txBody>
      </p:sp>
      <p:sp>
        <p:nvSpPr>
          <p:cNvPr id="6" name="Content Placeholder 5">
            <a:extLst>
              <a:ext uri="{FF2B5EF4-FFF2-40B4-BE49-F238E27FC236}">
                <a16:creationId xmlns:a16="http://schemas.microsoft.com/office/drawing/2014/main" id="{E3D20C9A-F05B-491A-A3D6-879F572C5CAE}"/>
              </a:ext>
            </a:extLst>
          </p:cNvPr>
          <p:cNvSpPr>
            <a:spLocks noGrp="1"/>
          </p:cNvSpPr>
          <p:nvPr>
            <p:ph sz="quarter" idx="1"/>
          </p:nvPr>
        </p:nvSpPr>
        <p:spPr/>
        <p:txBody>
          <a:bodyPr/>
          <a:lstStyle/>
          <a:p>
            <a:r>
              <a:rPr lang="en-US" dirty="0"/>
              <a:t>Multiple inheritance is the case when one class inherits from more than one class.</a:t>
            </a:r>
          </a:p>
          <a:p>
            <a:r>
              <a:rPr lang="en-US" dirty="0"/>
              <a:t>For example, </a:t>
            </a:r>
            <a:r>
              <a:rPr lang="en-US" i="1" dirty="0"/>
              <a:t>C</a:t>
            </a:r>
            <a:r>
              <a:rPr lang="en-US" dirty="0"/>
              <a:t> inherits both from </a:t>
            </a:r>
            <a:r>
              <a:rPr lang="en-US" i="1" dirty="0"/>
              <a:t>A</a:t>
            </a:r>
            <a:r>
              <a:rPr lang="en-US" dirty="0"/>
              <a:t> and from </a:t>
            </a:r>
            <a:r>
              <a:rPr lang="en-US" i="1" dirty="0"/>
              <a:t>B</a:t>
            </a:r>
          </a:p>
        </p:txBody>
      </p:sp>
      <p:pic>
        <p:nvPicPr>
          <p:cNvPr id="7" name="Picture 16">
            <a:extLst>
              <a:ext uri="{FF2B5EF4-FFF2-40B4-BE49-F238E27FC236}">
                <a16:creationId xmlns:a16="http://schemas.microsoft.com/office/drawing/2014/main" id="{CBFF852B-D373-4F2A-8D99-BBAA788D4917}"/>
              </a:ext>
            </a:extLst>
          </p:cNvPr>
          <p:cNvPicPr>
            <a:picLocks noChangeAspect="1"/>
          </p:cNvPicPr>
          <p:nvPr/>
        </p:nvPicPr>
        <p:blipFill>
          <a:blip r:embed="rId2"/>
          <a:stretch>
            <a:fillRect/>
          </a:stretch>
        </p:blipFill>
        <p:spPr>
          <a:xfrm>
            <a:off x="3327094" y="3762043"/>
            <a:ext cx="2771775" cy="2486025"/>
          </a:xfrm>
          <a:prstGeom prst="rect">
            <a:avLst/>
          </a:prstGeom>
        </p:spPr>
      </p:pic>
    </p:spTree>
    <p:extLst>
      <p:ext uri="{BB962C8B-B14F-4D97-AF65-F5344CB8AC3E}">
        <p14:creationId xmlns:p14="http://schemas.microsoft.com/office/powerpoint/2010/main" val="25934821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C446B-72D3-4E0C-99C3-2A63B755D925}"/>
              </a:ext>
            </a:extLst>
          </p:cNvPr>
          <p:cNvSpPr>
            <a:spLocks noGrp="1"/>
          </p:cNvSpPr>
          <p:nvPr>
            <p:ph type="title"/>
          </p:nvPr>
        </p:nvSpPr>
        <p:spPr/>
        <p:txBody>
          <a:bodyPr/>
          <a:lstStyle/>
          <a:p>
            <a:r>
              <a:rPr lang="en-US" dirty="0"/>
              <a:t>Multiple inheritance is problematic</a:t>
            </a:r>
          </a:p>
        </p:txBody>
      </p:sp>
      <p:sp>
        <p:nvSpPr>
          <p:cNvPr id="3" name="Date Placeholder 2">
            <a:extLst>
              <a:ext uri="{FF2B5EF4-FFF2-40B4-BE49-F238E27FC236}">
                <a16:creationId xmlns:a16="http://schemas.microsoft.com/office/drawing/2014/main" id="{A763B633-4A08-4EB3-B6BD-849E4A9C0126}"/>
              </a:ext>
            </a:extLst>
          </p:cNvPr>
          <p:cNvSpPr>
            <a:spLocks noGrp="1"/>
          </p:cNvSpPr>
          <p:nvPr>
            <p:ph type="dt" sz="half" idx="10"/>
          </p:nvPr>
        </p:nvSpPr>
        <p:spPr/>
        <p:txBody>
          <a:bodyPr/>
          <a:lstStyle/>
          <a:p>
            <a:fld id="{5CC4A030-992D-43F0-A813-4B7AA4EC9B6A}" type="datetime4">
              <a:rPr lang="en-US" smtClean="0"/>
              <a:t>September 14, 2023</a:t>
            </a:fld>
            <a:endParaRPr lang="en-US" dirty="0"/>
          </a:p>
        </p:txBody>
      </p:sp>
      <p:sp>
        <p:nvSpPr>
          <p:cNvPr id="4" name="Footer Placeholder 3">
            <a:extLst>
              <a:ext uri="{FF2B5EF4-FFF2-40B4-BE49-F238E27FC236}">
                <a16:creationId xmlns:a16="http://schemas.microsoft.com/office/drawing/2014/main" id="{82FAA12E-74FE-49F4-8B48-0F95AE41E065}"/>
              </a:ext>
            </a:extLst>
          </p:cNvPr>
          <p:cNvSpPr>
            <a:spLocks noGrp="1"/>
          </p:cNvSpPr>
          <p:nvPr>
            <p:ph type="ftr" sz="quarter" idx="11"/>
          </p:nvPr>
        </p:nvSpPr>
        <p:spPr/>
        <p:txBody>
          <a:bodyPr/>
          <a:lstStyle/>
          <a:p>
            <a:r>
              <a:rPr lang="en-US"/>
              <a:t>Object oriented programming and design</a:t>
            </a:r>
          </a:p>
        </p:txBody>
      </p:sp>
      <p:sp>
        <p:nvSpPr>
          <p:cNvPr id="5" name="Slide Number Placeholder 4">
            <a:extLst>
              <a:ext uri="{FF2B5EF4-FFF2-40B4-BE49-F238E27FC236}">
                <a16:creationId xmlns:a16="http://schemas.microsoft.com/office/drawing/2014/main" id="{8AE15439-F32E-46A4-870C-EC5CEA13C70D}"/>
              </a:ext>
            </a:extLst>
          </p:cNvPr>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22</a:t>
            </a:fld>
            <a:endParaRPr kumimoji="0" lang="en-US" dirty="0"/>
          </a:p>
        </p:txBody>
      </p:sp>
      <p:sp>
        <p:nvSpPr>
          <p:cNvPr id="6" name="Content Placeholder 5">
            <a:extLst>
              <a:ext uri="{FF2B5EF4-FFF2-40B4-BE49-F238E27FC236}">
                <a16:creationId xmlns:a16="http://schemas.microsoft.com/office/drawing/2014/main" id="{4394A1B3-6A95-4088-95FF-EDF2CB7393D8}"/>
              </a:ext>
            </a:extLst>
          </p:cNvPr>
          <p:cNvSpPr>
            <a:spLocks noGrp="1"/>
          </p:cNvSpPr>
          <p:nvPr>
            <p:ph sz="quarter" idx="1"/>
          </p:nvPr>
        </p:nvSpPr>
        <p:spPr/>
        <p:txBody>
          <a:bodyPr/>
          <a:lstStyle/>
          <a:p>
            <a:endParaRPr lang="en-US" dirty="0"/>
          </a:p>
        </p:txBody>
      </p:sp>
      <p:sp>
        <p:nvSpPr>
          <p:cNvPr id="7" name="מציין מיקום תוכן 5">
            <a:extLst>
              <a:ext uri="{FF2B5EF4-FFF2-40B4-BE49-F238E27FC236}">
                <a16:creationId xmlns:a16="http://schemas.microsoft.com/office/drawing/2014/main" id="{41D33F17-AD45-497C-A44C-F1068317359C}"/>
              </a:ext>
            </a:extLst>
          </p:cNvPr>
          <p:cNvSpPr txBox="1">
            <a:spLocks/>
          </p:cNvSpPr>
          <p:nvPr/>
        </p:nvSpPr>
        <p:spPr>
          <a:xfrm>
            <a:off x="5586552" y="1995356"/>
            <a:ext cx="2771775" cy="594320"/>
          </a:xfrm>
          <a:prstGeom prst="rect">
            <a:avLst/>
          </a:prstGeom>
        </p:spPr>
        <p:txBody>
          <a:bodyPr vert="horz">
            <a:noAutofit/>
          </a:bodyPr>
          <a:lstStyle>
            <a:lvl1pPr marL="274320" indent="-274320" algn="r" rtl="1" eaLnBrk="1" latinLnBrk="0" hangingPunct="1">
              <a:lnSpc>
                <a:spcPct val="100000"/>
              </a:lnSpc>
              <a:spcBef>
                <a:spcPts val="0"/>
              </a:spcBef>
              <a:spcAft>
                <a:spcPts val="2400"/>
              </a:spcAft>
              <a:buClr>
                <a:schemeClr val="accent1"/>
              </a:buClr>
              <a:buSzPct val="76000"/>
              <a:buFont typeface="Wingdings 3"/>
              <a:buChar char=""/>
              <a:defRPr kumimoji="0" sz="2600" kern="1200">
                <a:solidFill>
                  <a:srgbClr val="002060"/>
                </a:solidFill>
                <a:latin typeface="Times New Roman" panose="02020603050405020304" pitchFamily="18" charset="0"/>
                <a:ea typeface="+mn-ea"/>
                <a:cs typeface="+mn-cs"/>
              </a:defRPr>
            </a:lvl1pPr>
            <a:lvl2pPr marL="548640" indent="-274320" algn="r" rtl="1" eaLnBrk="1" latinLnBrk="0" hangingPunct="1">
              <a:lnSpc>
                <a:spcPct val="100000"/>
              </a:lnSpc>
              <a:spcBef>
                <a:spcPts val="0"/>
              </a:spcBef>
              <a:buClr>
                <a:schemeClr val="accent2"/>
              </a:buClr>
              <a:buSzPct val="76000"/>
              <a:buFont typeface="Wingdings 3"/>
              <a:buChar char=""/>
              <a:defRPr kumimoji="0" sz="2300" kern="1200">
                <a:solidFill>
                  <a:schemeClr val="tx2"/>
                </a:solidFill>
                <a:latin typeface="Times New Roman" panose="02020603050405020304" pitchFamily="18" charset="0"/>
                <a:ea typeface="+mn-ea"/>
                <a:cs typeface="+mn-cs"/>
              </a:defRPr>
            </a:lvl2pPr>
            <a:lvl3pPr marL="822960" indent="-228600" algn="r" rtl="1" eaLnBrk="1" latinLnBrk="0" hangingPunct="1">
              <a:spcBef>
                <a:spcPts val="0"/>
              </a:spcBef>
              <a:buClr>
                <a:schemeClr val="bg1">
                  <a:shade val="50000"/>
                </a:schemeClr>
              </a:buClr>
              <a:buSzPct val="76000"/>
              <a:buFont typeface="Wingdings 3"/>
              <a:buChar char=""/>
              <a:defRPr kumimoji="0" sz="2000" kern="1200">
                <a:solidFill>
                  <a:schemeClr val="tx1"/>
                </a:solidFill>
                <a:latin typeface="Times New Roman" panose="02020603050405020304" pitchFamily="18" charset="0"/>
                <a:ea typeface="+mn-ea"/>
                <a:cs typeface="+mn-cs"/>
              </a:defRPr>
            </a:lvl3pPr>
            <a:lvl4pPr marL="1097280" indent="-228600" algn="r" rtl="1" eaLnBrk="1" latinLnBrk="0" hangingPunct="1">
              <a:spcBef>
                <a:spcPts val="400"/>
              </a:spcBef>
              <a:buClr>
                <a:schemeClr val="accent2">
                  <a:shade val="75000"/>
                </a:schemeClr>
              </a:buClr>
              <a:buSzPct val="70000"/>
              <a:buFont typeface="Wingdings"/>
              <a:buChar char=""/>
              <a:defRPr kumimoji="0" sz="1800" kern="1200">
                <a:solidFill>
                  <a:schemeClr val="tx1"/>
                </a:solidFill>
                <a:latin typeface="Times New Roman" panose="02020603050405020304" pitchFamily="18" charset="0"/>
                <a:ea typeface="+mn-ea"/>
                <a:cs typeface="+mn-cs"/>
              </a:defRPr>
            </a:lvl4pPr>
            <a:lvl5pPr marL="1371600" indent="-228600" algn="r" rtl="1" eaLnBrk="1" latinLnBrk="0" hangingPunct="1">
              <a:spcBef>
                <a:spcPts val="300"/>
              </a:spcBef>
              <a:buClr>
                <a:schemeClr val="accent2"/>
              </a:buClr>
              <a:buSzPct val="70000"/>
              <a:buFont typeface="Wingdings"/>
              <a:buChar char=""/>
              <a:defRPr kumimoji="0" sz="1600" kern="1200">
                <a:solidFill>
                  <a:schemeClr val="tx1"/>
                </a:solidFill>
                <a:latin typeface="Times New Roman" panose="02020603050405020304" pitchFamily="18" charset="0"/>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lgn="ctr">
              <a:spcAft>
                <a:spcPts val="0"/>
              </a:spcAft>
              <a:buNone/>
            </a:pPr>
            <a:r>
              <a:rPr lang="en-US" sz="2800" dirty="0"/>
              <a:t>Ambiguous</a:t>
            </a:r>
            <a:endParaRPr lang="he-IL" sz="2800" dirty="0"/>
          </a:p>
          <a:p>
            <a:pPr marL="0" indent="0" algn="ctr">
              <a:buNone/>
            </a:pPr>
            <a:endParaRPr lang="he-IL" dirty="0">
              <a:solidFill>
                <a:schemeClr val="tx1"/>
              </a:solidFill>
              <a:ea typeface="Tahoma" panose="020B0604030504040204" pitchFamily="34" charset="0"/>
              <a:cs typeface="Tahoma" panose="020B0604030504040204" pitchFamily="34" charset="0"/>
            </a:endParaRPr>
          </a:p>
        </p:txBody>
      </p:sp>
      <p:sp>
        <p:nvSpPr>
          <p:cNvPr id="8" name="מציין מיקום תוכן 5">
            <a:extLst>
              <a:ext uri="{FF2B5EF4-FFF2-40B4-BE49-F238E27FC236}">
                <a16:creationId xmlns:a16="http://schemas.microsoft.com/office/drawing/2014/main" id="{6C4DD4FF-F9B4-4586-8EFF-F931C2BF0036}"/>
              </a:ext>
            </a:extLst>
          </p:cNvPr>
          <p:cNvSpPr txBox="1">
            <a:spLocks/>
          </p:cNvSpPr>
          <p:nvPr/>
        </p:nvSpPr>
        <p:spPr>
          <a:xfrm>
            <a:off x="785674" y="1995356"/>
            <a:ext cx="3354278" cy="594320"/>
          </a:xfrm>
          <a:prstGeom prst="rect">
            <a:avLst/>
          </a:prstGeom>
        </p:spPr>
        <p:txBody>
          <a:bodyPr vert="horz">
            <a:noAutofit/>
          </a:bodyPr>
          <a:lstStyle>
            <a:lvl1pPr marL="274320" indent="-274320" algn="r" rtl="1" eaLnBrk="1" latinLnBrk="0" hangingPunct="1">
              <a:lnSpc>
                <a:spcPct val="100000"/>
              </a:lnSpc>
              <a:spcBef>
                <a:spcPts val="0"/>
              </a:spcBef>
              <a:spcAft>
                <a:spcPts val="2400"/>
              </a:spcAft>
              <a:buClr>
                <a:schemeClr val="accent1"/>
              </a:buClr>
              <a:buSzPct val="76000"/>
              <a:buFont typeface="Wingdings 3"/>
              <a:buChar char=""/>
              <a:defRPr kumimoji="0" sz="2600" kern="1200">
                <a:solidFill>
                  <a:srgbClr val="002060"/>
                </a:solidFill>
                <a:latin typeface="Times New Roman" panose="02020603050405020304" pitchFamily="18" charset="0"/>
                <a:ea typeface="+mn-ea"/>
                <a:cs typeface="+mn-cs"/>
              </a:defRPr>
            </a:lvl1pPr>
            <a:lvl2pPr marL="548640" indent="-274320" algn="r" rtl="1" eaLnBrk="1" latinLnBrk="0" hangingPunct="1">
              <a:lnSpc>
                <a:spcPct val="100000"/>
              </a:lnSpc>
              <a:spcBef>
                <a:spcPts val="0"/>
              </a:spcBef>
              <a:buClr>
                <a:schemeClr val="accent2"/>
              </a:buClr>
              <a:buSzPct val="76000"/>
              <a:buFont typeface="Wingdings 3"/>
              <a:buChar char=""/>
              <a:defRPr kumimoji="0" sz="2300" kern="1200">
                <a:solidFill>
                  <a:schemeClr val="tx2"/>
                </a:solidFill>
                <a:latin typeface="Times New Roman" panose="02020603050405020304" pitchFamily="18" charset="0"/>
                <a:ea typeface="+mn-ea"/>
                <a:cs typeface="+mn-cs"/>
              </a:defRPr>
            </a:lvl2pPr>
            <a:lvl3pPr marL="822960" indent="-228600" algn="r" rtl="1" eaLnBrk="1" latinLnBrk="0" hangingPunct="1">
              <a:spcBef>
                <a:spcPts val="0"/>
              </a:spcBef>
              <a:buClr>
                <a:schemeClr val="bg1">
                  <a:shade val="50000"/>
                </a:schemeClr>
              </a:buClr>
              <a:buSzPct val="76000"/>
              <a:buFont typeface="Wingdings 3"/>
              <a:buChar char=""/>
              <a:defRPr kumimoji="0" sz="2000" kern="1200">
                <a:solidFill>
                  <a:schemeClr val="tx1"/>
                </a:solidFill>
                <a:latin typeface="Times New Roman" panose="02020603050405020304" pitchFamily="18" charset="0"/>
                <a:ea typeface="+mn-ea"/>
                <a:cs typeface="+mn-cs"/>
              </a:defRPr>
            </a:lvl3pPr>
            <a:lvl4pPr marL="1097280" indent="-228600" algn="r" rtl="1" eaLnBrk="1" latinLnBrk="0" hangingPunct="1">
              <a:spcBef>
                <a:spcPts val="400"/>
              </a:spcBef>
              <a:buClr>
                <a:schemeClr val="accent2">
                  <a:shade val="75000"/>
                </a:schemeClr>
              </a:buClr>
              <a:buSzPct val="70000"/>
              <a:buFont typeface="Wingdings"/>
              <a:buChar char=""/>
              <a:defRPr kumimoji="0" sz="1800" kern="1200">
                <a:solidFill>
                  <a:schemeClr val="tx1"/>
                </a:solidFill>
                <a:latin typeface="Times New Roman" panose="02020603050405020304" pitchFamily="18" charset="0"/>
                <a:ea typeface="+mn-ea"/>
                <a:cs typeface="+mn-cs"/>
              </a:defRPr>
            </a:lvl4pPr>
            <a:lvl5pPr marL="1371600" indent="-228600" algn="r" rtl="1" eaLnBrk="1" latinLnBrk="0" hangingPunct="1">
              <a:spcBef>
                <a:spcPts val="300"/>
              </a:spcBef>
              <a:buClr>
                <a:schemeClr val="accent2"/>
              </a:buClr>
              <a:buSzPct val="70000"/>
              <a:buFont typeface="Wingdings"/>
              <a:buChar char=""/>
              <a:defRPr kumimoji="0" sz="1600" kern="1200">
                <a:solidFill>
                  <a:schemeClr val="tx1"/>
                </a:solidFill>
                <a:latin typeface="Times New Roman" panose="02020603050405020304" pitchFamily="18" charset="0"/>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lgn="ctr" rtl="0">
              <a:spcAft>
                <a:spcPts val="0"/>
              </a:spcAft>
              <a:buNone/>
            </a:pPr>
            <a:r>
              <a:rPr lang="en-US" sz="2800" dirty="0"/>
              <a:t>Diamond inheritance</a:t>
            </a:r>
            <a:endParaRPr lang="he-IL" sz="2800" dirty="0"/>
          </a:p>
          <a:p>
            <a:pPr marL="0" indent="0" algn="ctr">
              <a:buNone/>
            </a:pPr>
            <a:endParaRPr lang="he-IL" dirty="0">
              <a:solidFill>
                <a:schemeClr val="tx1"/>
              </a:solidFill>
              <a:ea typeface="Tahoma" panose="020B0604030504040204" pitchFamily="34" charset="0"/>
              <a:cs typeface="Tahoma" panose="020B0604030504040204" pitchFamily="34" charset="0"/>
            </a:endParaRPr>
          </a:p>
        </p:txBody>
      </p:sp>
      <p:pic>
        <p:nvPicPr>
          <p:cNvPr id="9" name="Content Placeholder 7">
            <a:extLst>
              <a:ext uri="{FF2B5EF4-FFF2-40B4-BE49-F238E27FC236}">
                <a16:creationId xmlns:a16="http://schemas.microsoft.com/office/drawing/2014/main" id="{18EB3048-FB45-4628-A622-0D8D6CC2E33E}"/>
              </a:ext>
            </a:extLst>
          </p:cNvPr>
          <p:cNvPicPr>
            <a:picLocks noChangeAspect="1"/>
          </p:cNvPicPr>
          <p:nvPr/>
        </p:nvPicPr>
        <p:blipFill>
          <a:blip r:embed="rId3"/>
          <a:stretch>
            <a:fillRect/>
          </a:stretch>
        </p:blipFill>
        <p:spPr>
          <a:xfrm>
            <a:off x="5671464" y="2515055"/>
            <a:ext cx="2601950" cy="2333708"/>
          </a:xfrm>
          <a:prstGeom prst="rect">
            <a:avLst/>
          </a:prstGeom>
        </p:spPr>
      </p:pic>
      <p:pic>
        <p:nvPicPr>
          <p:cNvPr id="10" name="Picture 13">
            <a:extLst>
              <a:ext uri="{FF2B5EF4-FFF2-40B4-BE49-F238E27FC236}">
                <a16:creationId xmlns:a16="http://schemas.microsoft.com/office/drawing/2014/main" id="{F4ECCAC0-F02A-454A-89D8-2BFB5B78D57A}"/>
              </a:ext>
            </a:extLst>
          </p:cNvPr>
          <p:cNvPicPr>
            <a:picLocks noChangeAspect="1"/>
          </p:cNvPicPr>
          <p:nvPr/>
        </p:nvPicPr>
        <p:blipFill>
          <a:blip r:embed="rId4"/>
          <a:stretch>
            <a:fillRect/>
          </a:stretch>
        </p:blipFill>
        <p:spPr>
          <a:xfrm>
            <a:off x="1333708" y="2392892"/>
            <a:ext cx="2520280" cy="3628857"/>
          </a:xfrm>
          <a:prstGeom prst="rect">
            <a:avLst/>
          </a:prstGeom>
        </p:spPr>
      </p:pic>
      <p:sp>
        <p:nvSpPr>
          <p:cNvPr id="11" name="מציין מיקום תוכן 5">
            <a:extLst>
              <a:ext uri="{FF2B5EF4-FFF2-40B4-BE49-F238E27FC236}">
                <a16:creationId xmlns:a16="http://schemas.microsoft.com/office/drawing/2014/main" id="{C8F66134-DD21-46ED-8DF5-C2EC7A9E2857}"/>
              </a:ext>
            </a:extLst>
          </p:cNvPr>
          <p:cNvSpPr txBox="1">
            <a:spLocks/>
          </p:cNvSpPr>
          <p:nvPr/>
        </p:nvSpPr>
        <p:spPr>
          <a:xfrm>
            <a:off x="5501639" y="4886203"/>
            <a:ext cx="2771775" cy="1135545"/>
          </a:xfrm>
          <a:prstGeom prst="rect">
            <a:avLst/>
          </a:prstGeom>
        </p:spPr>
        <p:txBody>
          <a:bodyPr vert="horz">
            <a:noAutofit/>
          </a:bodyPr>
          <a:lstStyle>
            <a:lvl1pPr marL="274320" indent="-274320" algn="r" rtl="1" eaLnBrk="1" latinLnBrk="0" hangingPunct="1">
              <a:lnSpc>
                <a:spcPct val="100000"/>
              </a:lnSpc>
              <a:spcBef>
                <a:spcPts val="0"/>
              </a:spcBef>
              <a:spcAft>
                <a:spcPts val="2400"/>
              </a:spcAft>
              <a:buClr>
                <a:schemeClr val="accent1"/>
              </a:buClr>
              <a:buSzPct val="76000"/>
              <a:buFont typeface="Wingdings 3"/>
              <a:buChar char=""/>
              <a:defRPr kumimoji="0" sz="2600" kern="1200">
                <a:solidFill>
                  <a:srgbClr val="002060"/>
                </a:solidFill>
                <a:latin typeface="Times New Roman" panose="02020603050405020304" pitchFamily="18" charset="0"/>
                <a:ea typeface="+mn-ea"/>
                <a:cs typeface="+mn-cs"/>
              </a:defRPr>
            </a:lvl1pPr>
            <a:lvl2pPr marL="548640" indent="-274320" algn="r" rtl="1" eaLnBrk="1" latinLnBrk="0" hangingPunct="1">
              <a:lnSpc>
                <a:spcPct val="100000"/>
              </a:lnSpc>
              <a:spcBef>
                <a:spcPts val="0"/>
              </a:spcBef>
              <a:buClr>
                <a:schemeClr val="accent2"/>
              </a:buClr>
              <a:buSzPct val="76000"/>
              <a:buFont typeface="Wingdings 3"/>
              <a:buChar char=""/>
              <a:defRPr kumimoji="0" sz="2300" kern="1200">
                <a:solidFill>
                  <a:schemeClr val="tx2"/>
                </a:solidFill>
                <a:latin typeface="Times New Roman" panose="02020603050405020304" pitchFamily="18" charset="0"/>
                <a:ea typeface="+mn-ea"/>
                <a:cs typeface="+mn-cs"/>
              </a:defRPr>
            </a:lvl2pPr>
            <a:lvl3pPr marL="822960" indent="-228600" algn="r" rtl="1" eaLnBrk="1" latinLnBrk="0" hangingPunct="1">
              <a:spcBef>
                <a:spcPts val="0"/>
              </a:spcBef>
              <a:buClr>
                <a:schemeClr val="bg1">
                  <a:shade val="50000"/>
                </a:schemeClr>
              </a:buClr>
              <a:buSzPct val="76000"/>
              <a:buFont typeface="Wingdings 3"/>
              <a:buChar char=""/>
              <a:defRPr kumimoji="0" sz="2000" kern="1200">
                <a:solidFill>
                  <a:schemeClr val="tx1"/>
                </a:solidFill>
                <a:latin typeface="Times New Roman" panose="02020603050405020304" pitchFamily="18" charset="0"/>
                <a:ea typeface="+mn-ea"/>
                <a:cs typeface="+mn-cs"/>
              </a:defRPr>
            </a:lvl3pPr>
            <a:lvl4pPr marL="1097280" indent="-228600" algn="r" rtl="1" eaLnBrk="1" latinLnBrk="0" hangingPunct="1">
              <a:spcBef>
                <a:spcPts val="400"/>
              </a:spcBef>
              <a:buClr>
                <a:schemeClr val="accent2">
                  <a:shade val="75000"/>
                </a:schemeClr>
              </a:buClr>
              <a:buSzPct val="70000"/>
              <a:buFont typeface="Wingdings"/>
              <a:buChar char=""/>
              <a:defRPr kumimoji="0" sz="1800" kern="1200">
                <a:solidFill>
                  <a:schemeClr val="tx1"/>
                </a:solidFill>
                <a:latin typeface="Times New Roman" panose="02020603050405020304" pitchFamily="18" charset="0"/>
                <a:ea typeface="+mn-ea"/>
                <a:cs typeface="+mn-cs"/>
              </a:defRPr>
            </a:lvl4pPr>
            <a:lvl5pPr marL="1371600" indent="-228600" algn="r" rtl="1" eaLnBrk="1" latinLnBrk="0" hangingPunct="1">
              <a:spcBef>
                <a:spcPts val="300"/>
              </a:spcBef>
              <a:buClr>
                <a:schemeClr val="accent2"/>
              </a:buClr>
              <a:buSzPct val="70000"/>
              <a:buFont typeface="Wingdings"/>
              <a:buChar char=""/>
              <a:defRPr kumimoji="0" sz="1600" kern="1200">
                <a:solidFill>
                  <a:schemeClr val="tx1"/>
                </a:solidFill>
                <a:latin typeface="Times New Roman" panose="02020603050405020304" pitchFamily="18" charset="0"/>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lgn="l" rtl="0">
              <a:spcAft>
                <a:spcPts val="0"/>
              </a:spcAft>
              <a:buNone/>
            </a:pPr>
            <a:r>
              <a:rPr lang="en-US" sz="2800" dirty="0"/>
              <a:t>C </a:t>
            </a:r>
            <a:r>
              <a:rPr lang="en-US" sz="2800" dirty="0" err="1"/>
              <a:t>c</a:t>
            </a:r>
            <a:r>
              <a:rPr lang="en-US" sz="2800" dirty="0"/>
              <a:t> = new C();</a:t>
            </a:r>
          </a:p>
          <a:p>
            <a:pPr marL="0" indent="0" algn="l" rtl="0">
              <a:spcAft>
                <a:spcPts val="0"/>
              </a:spcAft>
              <a:buNone/>
            </a:pPr>
            <a:r>
              <a:rPr lang="en-US" sz="2800" dirty="0" err="1"/>
              <a:t>c.f</a:t>
            </a:r>
            <a:r>
              <a:rPr lang="en-US" sz="2800" dirty="0"/>
              <a:t>();    ???</a:t>
            </a:r>
            <a:endParaRPr lang="he-IL" sz="2800" dirty="0"/>
          </a:p>
          <a:p>
            <a:pPr marL="0" indent="0" algn="ctr">
              <a:buNone/>
            </a:pPr>
            <a:endParaRPr lang="he-IL" dirty="0">
              <a:solidFill>
                <a:schemeClr val="tx1"/>
              </a:solidFill>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9255775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F896B-C840-4E15-8FFE-DE76EC762454}"/>
              </a:ext>
            </a:extLst>
          </p:cNvPr>
          <p:cNvSpPr>
            <a:spLocks noGrp="1"/>
          </p:cNvSpPr>
          <p:nvPr>
            <p:ph type="title"/>
          </p:nvPr>
        </p:nvSpPr>
        <p:spPr/>
        <p:txBody>
          <a:bodyPr>
            <a:normAutofit fontScale="90000"/>
          </a:bodyPr>
          <a:lstStyle/>
          <a:p>
            <a:r>
              <a:rPr lang="en-US" dirty="0"/>
              <a:t>Solving the problems of multiple inheritance</a:t>
            </a:r>
          </a:p>
        </p:txBody>
      </p:sp>
      <p:sp>
        <p:nvSpPr>
          <p:cNvPr id="3" name="Date Placeholder 2">
            <a:extLst>
              <a:ext uri="{FF2B5EF4-FFF2-40B4-BE49-F238E27FC236}">
                <a16:creationId xmlns:a16="http://schemas.microsoft.com/office/drawing/2014/main" id="{B26FCD61-4A80-4E8D-A747-24A98F5D6A5E}"/>
              </a:ext>
            </a:extLst>
          </p:cNvPr>
          <p:cNvSpPr>
            <a:spLocks noGrp="1"/>
          </p:cNvSpPr>
          <p:nvPr>
            <p:ph type="dt" sz="half" idx="10"/>
          </p:nvPr>
        </p:nvSpPr>
        <p:spPr/>
        <p:txBody>
          <a:bodyPr/>
          <a:lstStyle/>
          <a:p>
            <a:fld id="{5CC4A030-992D-43F0-A813-4B7AA4EC9B6A}" type="datetime4">
              <a:rPr lang="en-US" smtClean="0"/>
              <a:t>September 14, 2023</a:t>
            </a:fld>
            <a:endParaRPr lang="en-US" dirty="0"/>
          </a:p>
        </p:txBody>
      </p:sp>
      <p:sp>
        <p:nvSpPr>
          <p:cNvPr id="4" name="Footer Placeholder 3">
            <a:extLst>
              <a:ext uri="{FF2B5EF4-FFF2-40B4-BE49-F238E27FC236}">
                <a16:creationId xmlns:a16="http://schemas.microsoft.com/office/drawing/2014/main" id="{E24317AB-157B-46E5-8915-4FE0AE697614}"/>
              </a:ext>
            </a:extLst>
          </p:cNvPr>
          <p:cNvSpPr>
            <a:spLocks noGrp="1"/>
          </p:cNvSpPr>
          <p:nvPr>
            <p:ph type="ftr" sz="quarter" idx="11"/>
          </p:nvPr>
        </p:nvSpPr>
        <p:spPr/>
        <p:txBody>
          <a:bodyPr/>
          <a:lstStyle/>
          <a:p>
            <a:r>
              <a:rPr lang="en-US"/>
              <a:t>Object oriented programming and design</a:t>
            </a:r>
          </a:p>
        </p:txBody>
      </p:sp>
      <p:sp>
        <p:nvSpPr>
          <p:cNvPr id="5" name="Slide Number Placeholder 4">
            <a:extLst>
              <a:ext uri="{FF2B5EF4-FFF2-40B4-BE49-F238E27FC236}">
                <a16:creationId xmlns:a16="http://schemas.microsoft.com/office/drawing/2014/main" id="{4FCFCB39-0A77-480A-AD69-FF901DA35DFA}"/>
              </a:ext>
            </a:extLst>
          </p:cNvPr>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23</a:t>
            </a:fld>
            <a:endParaRPr kumimoji="0" lang="en-US" dirty="0"/>
          </a:p>
        </p:txBody>
      </p:sp>
      <p:sp>
        <p:nvSpPr>
          <p:cNvPr id="6" name="Content Placeholder 5">
            <a:extLst>
              <a:ext uri="{FF2B5EF4-FFF2-40B4-BE49-F238E27FC236}">
                <a16:creationId xmlns:a16="http://schemas.microsoft.com/office/drawing/2014/main" id="{FE764BF8-A639-4561-9E17-D1190C310720}"/>
              </a:ext>
            </a:extLst>
          </p:cNvPr>
          <p:cNvSpPr>
            <a:spLocks noGrp="1"/>
          </p:cNvSpPr>
          <p:nvPr>
            <p:ph sz="quarter" idx="1"/>
          </p:nvPr>
        </p:nvSpPr>
        <p:spPr/>
        <p:txBody>
          <a:bodyPr/>
          <a:lstStyle/>
          <a:p>
            <a:r>
              <a:rPr lang="en-US" dirty="0"/>
              <a:t>Java does not permit multiple inheritance</a:t>
            </a:r>
          </a:p>
          <a:p>
            <a:r>
              <a:rPr lang="en-US" dirty="0"/>
              <a:t>A class may inherit only a single class. However, a class may implement multiple interfaces.</a:t>
            </a:r>
          </a:p>
          <a:p>
            <a:pPr marL="0" indent="0">
              <a:buNone/>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ea typeface="+mn-ea"/>
                <a:cs typeface="+mn-cs"/>
              </a:rPr>
              <a:t>public class C extends D implements A, B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ea typeface="+mn-ea"/>
                <a:cs typeface="+mn-cs"/>
              </a:rPr>
              <a:t>}</a:t>
            </a:r>
            <a:endParaRPr kumimoji="0" lang="he-IL" sz="2400" b="0" i="0" u="none" strike="noStrike" kern="1200" cap="none" spc="0" normalizeH="0" baseline="0" noProof="0" dirty="0">
              <a:ln>
                <a:noFill/>
              </a:ln>
              <a:solidFill>
                <a:prstClr val="black"/>
              </a:solidFill>
              <a:effectLst/>
              <a:uLnTx/>
              <a:uFillTx/>
              <a:ea typeface="+mn-ea"/>
              <a:cs typeface="Arial" panose="020B0604020202020204" pitchFamily="34" charset="0"/>
            </a:endParaRPr>
          </a:p>
          <a:p>
            <a:pPr marL="0" indent="0">
              <a:buNone/>
            </a:pPr>
            <a:endParaRPr lang="en-US" dirty="0"/>
          </a:p>
        </p:txBody>
      </p:sp>
      <p:pic>
        <p:nvPicPr>
          <p:cNvPr id="7" name="Picture 9">
            <a:extLst>
              <a:ext uri="{FF2B5EF4-FFF2-40B4-BE49-F238E27FC236}">
                <a16:creationId xmlns:a16="http://schemas.microsoft.com/office/drawing/2014/main" id="{F54A86CC-4E50-4086-8213-9EB2E2D3B30B}"/>
              </a:ext>
            </a:extLst>
          </p:cNvPr>
          <p:cNvPicPr>
            <a:picLocks noChangeAspect="1"/>
          </p:cNvPicPr>
          <p:nvPr/>
        </p:nvPicPr>
        <p:blipFill>
          <a:blip r:embed="rId2"/>
          <a:stretch>
            <a:fillRect/>
          </a:stretch>
        </p:blipFill>
        <p:spPr>
          <a:xfrm>
            <a:off x="2498598" y="3762025"/>
            <a:ext cx="4305300" cy="2505075"/>
          </a:xfrm>
          <a:prstGeom prst="rect">
            <a:avLst/>
          </a:prstGeom>
        </p:spPr>
      </p:pic>
    </p:spTree>
    <p:extLst>
      <p:ext uri="{BB962C8B-B14F-4D97-AF65-F5344CB8AC3E}">
        <p14:creationId xmlns:p14="http://schemas.microsoft.com/office/powerpoint/2010/main" val="28896107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p>
            <a:pPr algn="l" rtl="0"/>
            <a:r>
              <a:rPr lang="en-US" sz="2000" dirty="0"/>
              <a:t>Implementing multiple interfaces and interface inheritance</a:t>
            </a:r>
          </a:p>
        </p:txBody>
      </p:sp>
      <p:sp>
        <p:nvSpPr>
          <p:cNvPr id="3" name="מציין מיקום של תאריך 2"/>
          <p:cNvSpPr>
            <a:spLocks noGrp="1"/>
          </p:cNvSpPr>
          <p:nvPr>
            <p:ph type="dt" sz="half" idx="10"/>
          </p:nvPr>
        </p:nvSpPr>
        <p:spPr/>
        <p:txBody>
          <a:bodyPr/>
          <a:lstStyle/>
          <a:p>
            <a:pPr rtl="0"/>
            <a:fld id="{F86CCAEE-2A3D-4236-B230-99F2E6A5B51A}" type="datetime4">
              <a:rPr lang="en-US" smtClean="0"/>
              <a:t>September 14, 2023</a:t>
            </a:fld>
            <a:endParaRPr lang="en-US" dirty="0"/>
          </a:p>
        </p:txBody>
      </p:sp>
      <p:sp>
        <p:nvSpPr>
          <p:cNvPr id="5" name="מציין מיקום של מספר שקופית 4"/>
          <p:cNvSpPr>
            <a:spLocks noGrp="1"/>
          </p:cNvSpPr>
          <p:nvPr>
            <p:ph type="sldNum" sz="quarter" idx="12"/>
          </p:nvPr>
        </p:nvSpPr>
        <p:spPr/>
        <p:txBody>
          <a:bodyPr/>
          <a:lstStyle/>
          <a:p>
            <a:pPr rtl="0" eaLnBrk="1" latinLnBrk="0" hangingPunct="1"/>
            <a:fld id="{EA7C8D44-3667-46F6-9772-CC52308E2A7F}" type="slidenum">
              <a:rPr kumimoji="0" lang="en-US" smtClean="0"/>
              <a:pPr rtl="0" eaLnBrk="1" latinLnBrk="0" hangingPunct="1"/>
              <a:t>24</a:t>
            </a:fld>
            <a:endParaRPr kumimoji="0" lang="en-US" dirty="0"/>
          </a:p>
        </p:txBody>
      </p:sp>
      <p:sp>
        <p:nvSpPr>
          <p:cNvPr id="6" name="מציין מיקום תוכן 5"/>
          <p:cNvSpPr>
            <a:spLocks noGrp="1"/>
          </p:cNvSpPr>
          <p:nvPr>
            <p:ph sz="quarter" idx="1"/>
          </p:nvPr>
        </p:nvSpPr>
        <p:spPr>
          <a:xfrm>
            <a:off x="457200" y="1270973"/>
            <a:ext cx="8229600" cy="5040560"/>
          </a:xfrm>
        </p:spPr>
        <p:txBody>
          <a:bodyPr>
            <a:noAutofit/>
          </a:bodyPr>
          <a:lstStyle/>
          <a:p>
            <a:pPr marL="0" indent="0" algn="l" rtl="0">
              <a:lnSpc>
                <a:spcPct val="120000"/>
              </a:lnSpc>
              <a:spcAft>
                <a:spcPts val="0"/>
              </a:spcAft>
              <a:buNone/>
            </a:pPr>
            <a:r>
              <a:rPr lang="en-US" sz="2400" dirty="0"/>
              <a:t> </a:t>
            </a:r>
            <a:endParaRPr lang="en-US" sz="2400" dirty="0">
              <a:cs typeface="+mj-cs"/>
            </a:endParaRPr>
          </a:p>
        </p:txBody>
      </p:sp>
      <p:sp>
        <p:nvSpPr>
          <p:cNvPr id="7" name="Footer Placeholder 6">
            <a:extLst>
              <a:ext uri="{FF2B5EF4-FFF2-40B4-BE49-F238E27FC236}">
                <a16:creationId xmlns:a16="http://schemas.microsoft.com/office/drawing/2014/main" id="{D5C905FF-BF42-4676-B292-2B19688FB260}"/>
              </a:ext>
            </a:extLst>
          </p:cNvPr>
          <p:cNvSpPr>
            <a:spLocks noGrp="1"/>
          </p:cNvSpPr>
          <p:nvPr>
            <p:ph type="ftr" sz="quarter" idx="11"/>
          </p:nvPr>
        </p:nvSpPr>
        <p:spPr/>
        <p:txBody>
          <a:bodyPr/>
          <a:lstStyle/>
          <a:p>
            <a:pPr rtl="0"/>
            <a:r>
              <a:rPr lang="en-US"/>
              <a:t>Object oriented programming and design</a:t>
            </a:r>
          </a:p>
        </p:txBody>
      </p:sp>
      <p:graphicFrame>
        <p:nvGraphicFramePr>
          <p:cNvPr id="24" name="Table 23">
            <a:extLst>
              <a:ext uri="{FF2B5EF4-FFF2-40B4-BE49-F238E27FC236}">
                <a16:creationId xmlns:a16="http://schemas.microsoft.com/office/drawing/2014/main" id="{00816DD7-B454-4889-A46B-374DB1E4EFBF}"/>
              </a:ext>
            </a:extLst>
          </p:cNvPr>
          <p:cNvGraphicFramePr>
            <a:graphicFrameLocks noGrp="1"/>
          </p:cNvGraphicFramePr>
          <p:nvPr>
            <p:extLst>
              <p:ext uri="{D42A27DB-BD31-4B8C-83A1-F6EECF244321}">
                <p14:modId xmlns:p14="http://schemas.microsoft.com/office/powerpoint/2010/main" val="2367587465"/>
              </p:ext>
            </p:extLst>
          </p:nvPr>
        </p:nvGraphicFramePr>
        <p:xfrm>
          <a:off x="6315376" y="1499297"/>
          <a:ext cx="2150327" cy="1353639"/>
        </p:xfrm>
        <a:graphic>
          <a:graphicData uri="http://schemas.openxmlformats.org/drawingml/2006/table">
            <a:tbl>
              <a:tblPr firstRow="1" bandRow="1">
                <a:tableStyleId>{5940675A-B579-460E-94D1-54222C63F5DA}</a:tableStyleId>
              </a:tblPr>
              <a:tblGrid>
                <a:gridCol w="2150327">
                  <a:extLst>
                    <a:ext uri="{9D8B030D-6E8A-4147-A177-3AD203B41FA5}">
                      <a16:colId xmlns:a16="http://schemas.microsoft.com/office/drawing/2014/main" val="185098604"/>
                    </a:ext>
                  </a:extLst>
                </a:gridCol>
              </a:tblGrid>
              <a:tr h="85707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kern="1200" dirty="0">
                          <a:solidFill>
                            <a:schemeClr val="tx1"/>
                          </a:solidFill>
                          <a:latin typeface="+mj-lt"/>
                          <a:ea typeface="+mn-ea"/>
                          <a:cs typeface="+mn-cs"/>
                        </a:rPr>
                        <a:t>&lt;&lt;interface&gt;&gt;</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kern="1200" dirty="0">
                          <a:solidFill>
                            <a:schemeClr val="tx1"/>
                          </a:solidFill>
                          <a:latin typeface="+mj-lt"/>
                          <a:ea typeface="+mn-ea"/>
                          <a:cs typeface="+mn-cs"/>
                        </a:rPr>
                        <a:t>I1</a:t>
                      </a:r>
                    </a:p>
                  </a:txBody>
                  <a:tcPr/>
                </a:tc>
                <a:extLst>
                  <a:ext uri="{0D108BD9-81ED-4DB2-BD59-A6C34878D82A}">
                    <a16:rowId xmlns:a16="http://schemas.microsoft.com/office/drawing/2014/main" val="694438516"/>
                  </a:ext>
                </a:extLst>
              </a:tr>
              <a:tr h="49656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chemeClr val="tx1"/>
                          </a:solidFill>
                          <a:latin typeface="+mj-lt"/>
                          <a:ea typeface="+mn-ea"/>
                          <a:cs typeface="+mn-cs"/>
                        </a:rPr>
                        <a:t>methodI1()</a:t>
                      </a:r>
                    </a:p>
                  </a:txBody>
                  <a:tcPr/>
                </a:tc>
                <a:extLst>
                  <a:ext uri="{0D108BD9-81ED-4DB2-BD59-A6C34878D82A}">
                    <a16:rowId xmlns:a16="http://schemas.microsoft.com/office/drawing/2014/main" val="2741264945"/>
                  </a:ext>
                </a:extLst>
              </a:tr>
            </a:tbl>
          </a:graphicData>
        </a:graphic>
      </p:graphicFrame>
      <p:graphicFrame>
        <p:nvGraphicFramePr>
          <p:cNvPr id="25" name="Table 24">
            <a:extLst>
              <a:ext uri="{FF2B5EF4-FFF2-40B4-BE49-F238E27FC236}">
                <a16:creationId xmlns:a16="http://schemas.microsoft.com/office/drawing/2014/main" id="{CFDB13D8-67A7-4D2F-9A8B-3E9867B992DA}"/>
              </a:ext>
            </a:extLst>
          </p:cNvPr>
          <p:cNvGraphicFramePr>
            <a:graphicFrameLocks noGrp="1"/>
          </p:cNvGraphicFramePr>
          <p:nvPr>
            <p:extLst>
              <p:ext uri="{D42A27DB-BD31-4B8C-83A1-F6EECF244321}">
                <p14:modId xmlns:p14="http://schemas.microsoft.com/office/powerpoint/2010/main" val="264739462"/>
              </p:ext>
            </p:extLst>
          </p:nvPr>
        </p:nvGraphicFramePr>
        <p:xfrm>
          <a:off x="470998" y="1481336"/>
          <a:ext cx="1880585" cy="1371600"/>
        </p:xfrm>
        <a:graphic>
          <a:graphicData uri="http://schemas.openxmlformats.org/drawingml/2006/table">
            <a:tbl>
              <a:tblPr firstRow="1" bandRow="1">
                <a:tableStyleId>{5940675A-B579-460E-94D1-54222C63F5DA}</a:tableStyleId>
              </a:tblPr>
              <a:tblGrid>
                <a:gridCol w="1880585">
                  <a:extLst>
                    <a:ext uri="{9D8B030D-6E8A-4147-A177-3AD203B41FA5}">
                      <a16:colId xmlns:a16="http://schemas.microsoft.com/office/drawing/2014/main" val="2765006690"/>
                    </a:ext>
                  </a:extLst>
                </a:gridCol>
              </a:tblGrid>
              <a:tr h="27805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kern="1200" dirty="0">
                          <a:solidFill>
                            <a:schemeClr val="tx1"/>
                          </a:solidFill>
                          <a:latin typeface="+mj-lt"/>
                          <a:ea typeface="+mn-ea"/>
                          <a:cs typeface="+mn-cs"/>
                        </a:rPr>
                        <a:t>A1</a:t>
                      </a:r>
                      <a:endParaRPr lang="en-US" dirty="0">
                        <a:latin typeface="+mj-lt"/>
                      </a:endParaRPr>
                    </a:p>
                  </a:txBody>
                  <a:tcPr/>
                </a:tc>
                <a:extLst>
                  <a:ext uri="{0D108BD9-81ED-4DB2-BD59-A6C34878D82A}">
                    <a16:rowId xmlns:a16="http://schemas.microsoft.com/office/drawing/2014/main" val="3098691870"/>
                  </a:ext>
                </a:extLst>
              </a:tr>
              <a:tr h="0">
                <a:tc>
                  <a:txBody>
                    <a:bodyPr/>
                    <a:lstStyle/>
                    <a:p>
                      <a:endParaRPr lang="en-US" dirty="0">
                        <a:latin typeface="+mj-lt"/>
                      </a:endParaRPr>
                    </a:p>
                  </a:txBody>
                  <a:tcPr/>
                </a:tc>
                <a:extLst>
                  <a:ext uri="{0D108BD9-81ED-4DB2-BD59-A6C34878D82A}">
                    <a16:rowId xmlns:a16="http://schemas.microsoft.com/office/drawing/2014/main" val="3599251616"/>
                  </a:ext>
                </a:extLst>
              </a:tr>
              <a:tr h="486592">
                <a:tc>
                  <a:txBody>
                    <a:bodyPr/>
                    <a:lstStyle/>
                    <a:p>
                      <a:r>
                        <a:rPr lang="en-US" dirty="0">
                          <a:latin typeface="+mj-lt"/>
                        </a:rPr>
                        <a:t>methodA1()</a:t>
                      </a:r>
                    </a:p>
                    <a:p>
                      <a:r>
                        <a:rPr lang="en-US" dirty="0" err="1">
                          <a:latin typeface="+mj-lt"/>
                        </a:rPr>
                        <a:t>toString</a:t>
                      </a:r>
                      <a:r>
                        <a:rPr lang="en-US" dirty="0">
                          <a:latin typeface="+mj-lt"/>
                        </a:rPr>
                        <a:t>()</a:t>
                      </a:r>
                    </a:p>
                  </a:txBody>
                  <a:tcPr/>
                </a:tc>
                <a:extLst>
                  <a:ext uri="{0D108BD9-81ED-4DB2-BD59-A6C34878D82A}">
                    <a16:rowId xmlns:a16="http://schemas.microsoft.com/office/drawing/2014/main" val="982814860"/>
                  </a:ext>
                </a:extLst>
              </a:tr>
            </a:tbl>
          </a:graphicData>
        </a:graphic>
      </p:graphicFrame>
      <p:graphicFrame>
        <p:nvGraphicFramePr>
          <p:cNvPr id="29" name="Table 28">
            <a:extLst>
              <a:ext uri="{FF2B5EF4-FFF2-40B4-BE49-F238E27FC236}">
                <a16:creationId xmlns:a16="http://schemas.microsoft.com/office/drawing/2014/main" id="{524E30D3-4A31-4EFE-9FDD-5DF01E609DA5}"/>
              </a:ext>
            </a:extLst>
          </p:cNvPr>
          <p:cNvGraphicFramePr>
            <a:graphicFrameLocks noGrp="1"/>
          </p:cNvGraphicFramePr>
          <p:nvPr>
            <p:extLst>
              <p:ext uri="{D42A27DB-BD31-4B8C-83A1-F6EECF244321}">
                <p14:modId xmlns:p14="http://schemas.microsoft.com/office/powerpoint/2010/main" val="729087496"/>
              </p:ext>
            </p:extLst>
          </p:nvPr>
        </p:nvGraphicFramePr>
        <p:xfrm>
          <a:off x="470998" y="3296120"/>
          <a:ext cx="1880585" cy="1376680"/>
        </p:xfrm>
        <a:graphic>
          <a:graphicData uri="http://schemas.openxmlformats.org/drawingml/2006/table">
            <a:tbl>
              <a:tblPr firstRow="1" bandRow="1">
                <a:tableStyleId>{5940675A-B579-460E-94D1-54222C63F5DA}</a:tableStyleId>
              </a:tblPr>
              <a:tblGrid>
                <a:gridCol w="1880585">
                  <a:extLst>
                    <a:ext uri="{9D8B030D-6E8A-4147-A177-3AD203B41FA5}">
                      <a16:colId xmlns:a16="http://schemas.microsoft.com/office/drawing/2014/main" val="2765006690"/>
                    </a:ext>
                  </a:extLst>
                </a:gridCol>
              </a:tblGrid>
              <a:tr h="15427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kern="1200" dirty="0">
                          <a:solidFill>
                            <a:schemeClr val="tx1"/>
                          </a:solidFill>
                          <a:latin typeface="+mj-lt"/>
                          <a:ea typeface="+mn-ea"/>
                          <a:cs typeface="+mn-cs"/>
                        </a:rPr>
                        <a:t>B1</a:t>
                      </a:r>
                      <a:endParaRPr lang="en-US" dirty="0">
                        <a:latin typeface="+mj-lt"/>
                      </a:endParaRPr>
                    </a:p>
                  </a:txBody>
                  <a:tcPr/>
                </a:tc>
                <a:extLst>
                  <a:ext uri="{0D108BD9-81ED-4DB2-BD59-A6C34878D82A}">
                    <a16:rowId xmlns:a16="http://schemas.microsoft.com/office/drawing/2014/main" val="3098691870"/>
                  </a:ext>
                </a:extLst>
              </a:tr>
              <a:tr h="370840">
                <a:tc>
                  <a:txBody>
                    <a:bodyPr/>
                    <a:lstStyle/>
                    <a:p>
                      <a:endParaRPr lang="en-US" dirty="0">
                        <a:latin typeface="+mj-lt"/>
                      </a:endParaRPr>
                    </a:p>
                  </a:txBody>
                  <a:tcPr/>
                </a:tc>
                <a:extLst>
                  <a:ext uri="{0D108BD9-81ED-4DB2-BD59-A6C34878D82A}">
                    <a16:rowId xmlns:a16="http://schemas.microsoft.com/office/drawing/2014/main" val="3599251616"/>
                  </a:ext>
                </a:extLst>
              </a:tr>
              <a:tr h="370840">
                <a:tc>
                  <a:txBody>
                    <a:bodyPr/>
                    <a:lstStyle/>
                    <a:p>
                      <a:r>
                        <a:rPr lang="en-US" dirty="0">
                          <a:latin typeface="+mj-lt"/>
                        </a:rPr>
                        <a:t>methodI1()</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err="1">
                          <a:solidFill>
                            <a:schemeClr val="tx1"/>
                          </a:solidFill>
                          <a:latin typeface="+mj-lt"/>
                          <a:ea typeface="+mn-ea"/>
                          <a:cs typeface="+mn-cs"/>
                        </a:rPr>
                        <a:t>methodI</a:t>
                      </a:r>
                      <a:r>
                        <a:rPr kumimoji="0" lang="he-IL" kern="1200" dirty="0">
                          <a:solidFill>
                            <a:schemeClr val="tx1"/>
                          </a:solidFill>
                          <a:latin typeface="+mj-lt"/>
                          <a:ea typeface="+mn-ea"/>
                          <a:cs typeface="+mn-cs"/>
                        </a:rPr>
                        <a:t>2</a:t>
                      </a:r>
                      <a:r>
                        <a:rPr kumimoji="0" lang="en-US" kern="1200" dirty="0">
                          <a:solidFill>
                            <a:schemeClr val="tx1"/>
                          </a:solidFill>
                          <a:latin typeface="+mj-lt"/>
                          <a:ea typeface="+mn-ea"/>
                          <a:cs typeface="+mn-cs"/>
                        </a:rPr>
                        <a:t>()</a:t>
                      </a:r>
                    </a:p>
                  </a:txBody>
                  <a:tcPr/>
                </a:tc>
                <a:extLst>
                  <a:ext uri="{0D108BD9-81ED-4DB2-BD59-A6C34878D82A}">
                    <a16:rowId xmlns:a16="http://schemas.microsoft.com/office/drawing/2014/main" val="982814860"/>
                  </a:ext>
                </a:extLst>
              </a:tr>
            </a:tbl>
          </a:graphicData>
        </a:graphic>
      </p:graphicFrame>
      <p:graphicFrame>
        <p:nvGraphicFramePr>
          <p:cNvPr id="30" name="Table 29">
            <a:extLst>
              <a:ext uri="{FF2B5EF4-FFF2-40B4-BE49-F238E27FC236}">
                <a16:creationId xmlns:a16="http://schemas.microsoft.com/office/drawing/2014/main" id="{CEE28C1E-AB70-4B2D-81E4-C7BCF49EF1ED}"/>
              </a:ext>
            </a:extLst>
          </p:cNvPr>
          <p:cNvGraphicFramePr>
            <a:graphicFrameLocks noGrp="1"/>
          </p:cNvGraphicFramePr>
          <p:nvPr>
            <p:extLst>
              <p:ext uri="{D42A27DB-BD31-4B8C-83A1-F6EECF244321}">
                <p14:modId xmlns:p14="http://schemas.microsoft.com/office/powerpoint/2010/main" val="2467972053"/>
              </p:ext>
            </p:extLst>
          </p:nvPr>
        </p:nvGraphicFramePr>
        <p:xfrm>
          <a:off x="3427003" y="1481017"/>
          <a:ext cx="1880585" cy="1376680"/>
        </p:xfrm>
        <a:graphic>
          <a:graphicData uri="http://schemas.openxmlformats.org/drawingml/2006/table">
            <a:tbl>
              <a:tblPr firstRow="1" bandRow="1">
                <a:tableStyleId>{5940675A-B579-460E-94D1-54222C63F5DA}</a:tableStyleId>
              </a:tblPr>
              <a:tblGrid>
                <a:gridCol w="1880585">
                  <a:extLst>
                    <a:ext uri="{9D8B030D-6E8A-4147-A177-3AD203B41FA5}">
                      <a16:colId xmlns:a16="http://schemas.microsoft.com/office/drawing/2014/main" val="2765006690"/>
                    </a:ext>
                  </a:extLst>
                </a:gridCol>
              </a:tblGrid>
              <a:tr h="22174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kern="1200" dirty="0">
                          <a:solidFill>
                            <a:schemeClr val="tx1"/>
                          </a:solidFill>
                          <a:latin typeface="+mj-lt"/>
                          <a:ea typeface="+mn-ea"/>
                          <a:cs typeface="+mn-cs"/>
                        </a:rPr>
                        <a:t>C1</a:t>
                      </a:r>
                      <a:endParaRPr lang="en-US" dirty="0">
                        <a:latin typeface="+mj-lt"/>
                      </a:endParaRPr>
                    </a:p>
                  </a:txBody>
                  <a:tcPr/>
                </a:tc>
                <a:extLst>
                  <a:ext uri="{0D108BD9-81ED-4DB2-BD59-A6C34878D82A}">
                    <a16:rowId xmlns:a16="http://schemas.microsoft.com/office/drawing/2014/main" val="3098691870"/>
                  </a:ext>
                </a:extLst>
              </a:tr>
              <a:tr h="370840">
                <a:tc>
                  <a:txBody>
                    <a:bodyPr/>
                    <a:lstStyle/>
                    <a:p>
                      <a:endParaRPr lang="en-US" dirty="0">
                        <a:latin typeface="+mj-lt"/>
                      </a:endParaRPr>
                    </a:p>
                  </a:txBody>
                  <a:tcPr/>
                </a:tc>
                <a:extLst>
                  <a:ext uri="{0D108BD9-81ED-4DB2-BD59-A6C34878D82A}">
                    <a16:rowId xmlns:a16="http://schemas.microsoft.com/office/drawing/2014/main" val="3599251616"/>
                  </a:ext>
                </a:extLst>
              </a:tr>
              <a:tr h="370840">
                <a:tc>
                  <a:txBody>
                    <a:bodyPr/>
                    <a:lstStyle/>
                    <a:p>
                      <a:r>
                        <a:rPr lang="en-US" dirty="0">
                          <a:latin typeface="+mj-lt"/>
                        </a:rPr>
                        <a:t>methodI1()</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err="1">
                          <a:solidFill>
                            <a:schemeClr val="tx1"/>
                          </a:solidFill>
                          <a:latin typeface="+mj-lt"/>
                          <a:ea typeface="+mn-ea"/>
                          <a:cs typeface="+mn-cs"/>
                        </a:rPr>
                        <a:t>methodI</a:t>
                      </a:r>
                      <a:r>
                        <a:rPr kumimoji="0" lang="he-IL" kern="1200" dirty="0">
                          <a:solidFill>
                            <a:schemeClr val="tx1"/>
                          </a:solidFill>
                          <a:latin typeface="+mj-lt"/>
                          <a:ea typeface="+mn-ea"/>
                          <a:cs typeface="+mn-cs"/>
                        </a:rPr>
                        <a:t>2</a:t>
                      </a:r>
                      <a:r>
                        <a:rPr kumimoji="0" lang="en-US" kern="1200" dirty="0">
                          <a:solidFill>
                            <a:schemeClr val="tx1"/>
                          </a:solidFill>
                          <a:latin typeface="+mj-lt"/>
                          <a:ea typeface="+mn-ea"/>
                          <a:cs typeface="+mn-cs"/>
                        </a:rPr>
                        <a:t>()</a:t>
                      </a:r>
                    </a:p>
                  </a:txBody>
                  <a:tcPr/>
                </a:tc>
                <a:extLst>
                  <a:ext uri="{0D108BD9-81ED-4DB2-BD59-A6C34878D82A}">
                    <a16:rowId xmlns:a16="http://schemas.microsoft.com/office/drawing/2014/main" val="982814860"/>
                  </a:ext>
                </a:extLst>
              </a:tr>
            </a:tbl>
          </a:graphicData>
        </a:graphic>
      </p:graphicFrame>
      <p:graphicFrame>
        <p:nvGraphicFramePr>
          <p:cNvPr id="33" name="Table 32">
            <a:extLst>
              <a:ext uri="{FF2B5EF4-FFF2-40B4-BE49-F238E27FC236}">
                <a16:creationId xmlns:a16="http://schemas.microsoft.com/office/drawing/2014/main" id="{4243D6FA-7F59-443B-B3D4-AF4517A6FFC6}"/>
              </a:ext>
            </a:extLst>
          </p:cNvPr>
          <p:cNvGraphicFramePr>
            <a:graphicFrameLocks noGrp="1"/>
          </p:cNvGraphicFramePr>
          <p:nvPr>
            <p:extLst>
              <p:ext uri="{D42A27DB-BD31-4B8C-83A1-F6EECF244321}">
                <p14:modId xmlns:p14="http://schemas.microsoft.com/office/powerpoint/2010/main" val="2401125534"/>
              </p:ext>
            </p:extLst>
          </p:nvPr>
        </p:nvGraphicFramePr>
        <p:xfrm>
          <a:off x="6325313" y="5157192"/>
          <a:ext cx="2153408" cy="1107440"/>
        </p:xfrm>
        <a:graphic>
          <a:graphicData uri="http://schemas.openxmlformats.org/drawingml/2006/table">
            <a:tbl>
              <a:tblPr firstRow="1" bandRow="1">
                <a:tableStyleId>{5940675A-B579-460E-94D1-54222C63F5DA}</a:tableStyleId>
              </a:tblPr>
              <a:tblGrid>
                <a:gridCol w="2153408">
                  <a:extLst>
                    <a:ext uri="{9D8B030D-6E8A-4147-A177-3AD203B41FA5}">
                      <a16:colId xmlns:a16="http://schemas.microsoft.com/office/drawing/2014/main" val="2765006690"/>
                    </a:ext>
                  </a:extLst>
                </a:gridCol>
              </a:tblGrid>
              <a:tr h="36576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b="0" i="1" kern="1200" dirty="0">
                          <a:solidFill>
                            <a:schemeClr val="tx1"/>
                          </a:solidFill>
                          <a:latin typeface="+mj-lt"/>
                          <a:ea typeface="+mn-ea"/>
                          <a:cs typeface="+mn-cs"/>
                        </a:rPr>
                        <a:t>D1</a:t>
                      </a:r>
                      <a:endParaRPr lang="en-US" b="0" i="1" dirty="0">
                        <a:latin typeface="+mj-lt"/>
                      </a:endParaRPr>
                    </a:p>
                  </a:txBody>
                  <a:tcPr/>
                </a:tc>
                <a:extLst>
                  <a:ext uri="{0D108BD9-81ED-4DB2-BD59-A6C34878D82A}">
                    <a16:rowId xmlns:a16="http://schemas.microsoft.com/office/drawing/2014/main" val="3098691870"/>
                  </a:ext>
                </a:extLst>
              </a:tr>
              <a:tr h="370840">
                <a:tc>
                  <a:txBody>
                    <a:bodyPr/>
                    <a:lstStyle/>
                    <a:p>
                      <a:endParaRPr lang="en-US" dirty="0">
                        <a:latin typeface="+mj-lt"/>
                      </a:endParaRPr>
                    </a:p>
                  </a:txBody>
                  <a:tcPr/>
                </a:tc>
                <a:extLst>
                  <a:ext uri="{0D108BD9-81ED-4DB2-BD59-A6C34878D82A}">
                    <a16:rowId xmlns:a16="http://schemas.microsoft.com/office/drawing/2014/main" val="3599251616"/>
                  </a:ext>
                </a:extLst>
              </a:tr>
              <a:tr h="370840">
                <a:tc>
                  <a:txBody>
                    <a:bodyPr/>
                    <a:lstStyle/>
                    <a:p>
                      <a:r>
                        <a:rPr lang="en-US" dirty="0">
                          <a:latin typeface="+mj-lt"/>
                        </a:rPr>
                        <a:t>methodI1()</a:t>
                      </a:r>
                    </a:p>
                  </a:txBody>
                  <a:tcPr/>
                </a:tc>
                <a:extLst>
                  <a:ext uri="{0D108BD9-81ED-4DB2-BD59-A6C34878D82A}">
                    <a16:rowId xmlns:a16="http://schemas.microsoft.com/office/drawing/2014/main" val="982814860"/>
                  </a:ext>
                </a:extLst>
              </a:tr>
            </a:tbl>
          </a:graphicData>
        </a:graphic>
      </p:graphicFrame>
      <p:graphicFrame>
        <p:nvGraphicFramePr>
          <p:cNvPr id="34" name="Table 33">
            <a:extLst>
              <a:ext uri="{FF2B5EF4-FFF2-40B4-BE49-F238E27FC236}">
                <a16:creationId xmlns:a16="http://schemas.microsoft.com/office/drawing/2014/main" id="{61C8EC2C-B387-40B0-BEBE-49FD8050378E}"/>
              </a:ext>
            </a:extLst>
          </p:cNvPr>
          <p:cNvGraphicFramePr>
            <a:graphicFrameLocks noGrp="1"/>
          </p:cNvGraphicFramePr>
          <p:nvPr>
            <p:extLst>
              <p:ext uri="{D42A27DB-BD31-4B8C-83A1-F6EECF244321}">
                <p14:modId xmlns:p14="http://schemas.microsoft.com/office/powerpoint/2010/main" val="2810906684"/>
              </p:ext>
            </p:extLst>
          </p:nvPr>
        </p:nvGraphicFramePr>
        <p:xfrm>
          <a:off x="6325312" y="3267579"/>
          <a:ext cx="2150327" cy="1405221"/>
        </p:xfrm>
        <a:graphic>
          <a:graphicData uri="http://schemas.openxmlformats.org/drawingml/2006/table">
            <a:tbl>
              <a:tblPr firstRow="1" bandRow="1">
                <a:tableStyleId>{5940675A-B579-460E-94D1-54222C63F5DA}</a:tableStyleId>
              </a:tblPr>
              <a:tblGrid>
                <a:gridCol w="2150327">
                  <a:extLst>
                    <a:ext uri="{9D8B030D-6E8A-4147-A177-3AD203B41FA5}">
                      <a16:colId xmlns:a16="http://schemas.microsoft.com/office/drawing/2014/main" val="185098604"/>
                    </a:ext>
                  </a:extLst>
                </a:gridCol>
              </a:tblGrid>
              <a:tr h="89423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kern="1200" dirty="0">
                          <a:solidFill>
                            <a:schemeClr val="tx1"/>
                          </a:solidFill>
                          <a:latin typeface="+mj-lt"/>
                          <a:ea typeface="+mn-ea"/>
                          <a:cs typeface="+mn-cs"/>
                        </a:rPr>
                        <a:t>&lt;&lt;interface&gt;&gt;</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kern="1200" dirty="0">
                          <a:solidFill>
                            <a:schemeClr val="tx1"/>
                          </a:solidFill>
                          <a:latin typeface="+mj-lt"/>
                          <a:ea typeface="+mn-ea"/>
                          <a:cs typeface="+mn-cs"/>
                        </a:rPr>
                        <a:t>I2</a:t>
                      </a:r>
                    </a:p>
                  </a:txBody>
                  <a:tcPr/>
                </a:tc>
                <a:extLst>
                  <a:ext uri="{0D108BD9-81ED-4DB2-BD59-A6C34878D82A}">
                    <a16:rowId xmlns:a16="http://schemas.microsoft.com/office/drawing/2014/main" val="694438516"/>
                  </a:ext>
                </a:extLst>
              </a:tr>
              <a:tr h="51098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chemeClr val="tx1"/>
                          </a:solidFill>
                          <a:latin typeface="+mj-lt"/>
                          <a:ea typeface="+mn-ea"/>
                          <a:cs typeface="+mn-cs"/>
                        </a:rPr>
                        <a:t>methodI2()</a:t>
                      </a:r>
                    </a:p>
                  </a:txBody>
                  <a:tcPr/>
                </a:tc>
                <a:extLst>
                  <a:ext uri="{0D108BD9-81ED-4DB2-BD59-A6C34878D82A}">
                    <a16:rowId xmlns:a16="http://schemas.microsoft.com/office/drawing/2014/main" val="2741264945"/>
                  </a:ext>
                </a:extLst>
              </a:tr>
            </a:tbl>
          </a:graphicData>
        </a:graphic>
      </p:graphicFrame>
      <p:cxnSp>
        <p:nvCxnSpPr>
          <p:cNvPr id="35" name="מחבר חץ ישר 22">
            <a:extLst>
              <a:ext uri="{FF2B5EF4-FFF2-40B4-BE49-F238E27FC236}">
                <a16:creationId xmlns:a16="http://schemas.microsoft.com/office/drawing/2014/main" id="{F02DB14B-D592-4E89-B596-F26A6CAEF212}"/>
              </a:ext>
            </a:extLst>
          </p:cNvPr>
          <p:cNvCxnSpPr>
            <a:cxnSpLocks/>
          </p:cNvCxnSpPr>
          <p:nvPr/>
        </p:nvCxnSpPr>
        <p:spPr>
          <a:xfrm flipV="1">
            <a:off x="7400475" y="4833707"/>
            <a:ext cx="0" cy="323485"/>
          </a:xfrm>
          <a:prstGeom prst="straightConnector1">
            <a:avLst/>
          </a:prstGeom>
          <a:ln>
            <a:solidFill>
              <a:schemeClr val="tx1"/>
            </a:solidFill>
            <a:prstDash val="dash"/>
            <a:tailEnd type="none" w="lg" len="lg"/>
          </a:ln>
        </p:spPr>
        <p:style>
          <a:lnRef idx="1">
            <a:schemeClr val="dk1"/>
          </a:lnRef>
          <a:fillRef idx="0">
            <a:schemeClr val="dk1"/>
          </a:fillRef>
          <a:effectRef idx="0">
            <a:schemeClr val="dk1"/>
          </a:effectRef>
          <a:fontRef idx="minor">
            <a:schemeClr val="tx1"/>
          </a:fontRef>
        </p:style>
      </p:cxnSp>
      <p:sp>
        <p:nvSpPr>
          <p:cNvPr id="36" name="משולש שווה-שוקיים 23">
            <a:extLst>
              <a:ext uri="{FF2B5EF4-FFF2-40B4-BE49-F238E27FC236}">
                <a16:creationId xmlns:a16="http://schemas.microsoft.com/office/drawing/2014/main" id="{1E13662E-0655-4583-8D98-57784D9CF985}"/>
              </a:ext>
            </a:extLst>
          </p:cNvPr>
          <p:cNvSpPr/>
          <p:nvPr/>
        </p:nvSpPr>
        <p:spPr>
          <a:xfrm rot="5400000">
            <a:off x="6171366" y="2052917"/>
            <a:ext cx="144003" cy="144016"/>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37" name="משולש שווה-שוקיים 28">
            <a:extLst>
              <a:ext uri="{FF2B5EF4-FFF2-40B4-BE49-F238E27FC236}">
                <a16:creationId xmlns:a16="http://schemas.microsoft.com/office/drawing/2014/main" id="{EA9042CC-8145-4782-AD5C-65E2C2C81CC2}"/>
              </a:ext>
            </a:extLst>
          </p:cNvPr>
          <p:cNvSpPr/>
          <p:nvPr/>
        </p:nvSpPr>
        <p:spPr>
          <a:xfrm>
            <a:off x="1339288" y="2864413"/>
            <a:ext cx="144003" cy="144016"/>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38" name="משולש שווה-שוקיים 29">
            <a:extLst>
              <a:ext uri="{FF2B5EF4-FFF2-40B4-BE49-F238E27FC236}">
                <a16:creationId xmlns:a16="http://schemas.microsoft.com/office/drawing/2014/main" id="{9DBD49E5-C6C7-440A-8386-46E775D4A4A7}"/>
              </a:ext>
            </a:extLst>
          </p:cNvPr>
          <p:cNvSpPr/>
          <p:nvPr/>
        </p:nvSpPr>
        <p:spPr>
          <a:xfrm>
            <a:off x="7331525" y="2852936"/>
            <a:ext cx="144003" cy="144016"/>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39" name="משולש שווה-שוקיים 35">
            <a:extLst>
              <a:ext uri="{FF2B5EF4-FFF2-40B4-BE49-F238E27FC236}">
                <a16:creationId xmlns:a16="http://schemas.microsoft.com/office/drawing/2014/main" id="{7494BD32-E2AB-42F4-BD70-F1CB83A8B414}"/>
              </a:ext>
            </a:extLst>
          </p:cNvPr>
          <p:cNvSpPr/>
          <p:nvPr/>
        </p:nvSpPr>
        <p:spPr>
          <a:xfrm>
            <a:off x="7318537" y="4689691"/>
            <a:ext cx="144003" cy="144016"/>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cxnSp>
        <p:nvCxnSpPr>
          <p:cNvPr id="40" name="מחבר חץ ישר 36">
            <a:extLst>
              <a:ext uri="{FF2B5EF4-FFF2-40B4-BE49-F238E27FC236}">
                <a16:creationId xmlns:a16="http://schemas.microsoft.com/office/drawing/2014/main" id="{713DC221-4CC8-4E69-BC0E-469641A68E68}"/>
              </a:ext>
            </a:extLst>
          </p:cNvPr>
          <p:cNvCxnSpPr>
            <a:cxnSpLocks/>
          </p:cNvCxnSpPr>
          <p:nvPr/>
        </p:nvCxnSpPr>
        <p:spPr>
          <a:xfrm flipV="1">
            <a:off x="7402623" y="2996952"/>
            <a:ext cx="0" cy="236956"/>
          </a:xfrm>
          <a:prstGeom prst="straightConnector1">
            <a:avLst/>
          </a:prstGeom>
          <a:ln>
            <a:solidFill>
              <a:schemeClr val="tx1"/>
            </a:solidFill>
            <a:prstDash val="solid"/>
            <a:tailEnd type="none" w="lg" len="lg"/>
          </a:ln>
        </p:spPr>
        <p:style>
          <a:lnRef idx="1">
            <a:schemeClr val="dk1"/>
          </a:lnRef>
          <a:fillRef idx="0">
            <a:schemeClr val="dk1"/>
          </a:fillRef>
          <a:effectRef idx="0">
            <a:schemeClr val="dk1"/>
          </a:effectRef>
          <a:fontRef idx="minor">
            <a:schemeClr val="tx1"/>
          </a:fontRef>
        </p:style>
      </p:cxnSp>
      <p:cxnSp>
        <p:nvCxnSpPr>
          <p:cNvPr id="41" name="מחבר חץ ישר 37">
            <a:extLst>
              <a:ext uri="{FF2B5EF4-FFF2-40B4-BE49-F238E27FC236}">
                <a16:creationId xmlns:a16="http://schemas.microsoft.com/office/drawing/2014/main" id="{5F2A51AA-46B7-4755-9AC9-D9869E510FA8}"/>
              </a:ext>
            </a:extLst>
          </p:cNvPr>
          <p:cNvCxnSpPr>
            <a:cxnSpLocks/>
            <a:endCxn id="37" idx="3"/>
          </p:cNvCxnSpPr>
          <p:nvPr/>
        </p:nvCxnSpPr>
        <p:spPr>
          <a:xfrm flipV="1">
            <a:off x="1411289" y="3008429"/>
            <a:ext cx="1" cy="276556"/>
          </a:xfrm>
          <a:prstGeom prst="straightConnector1">
            <a:avLst/>
          </a:prstGeom>
          <a:ln>
            <a:solidFill>
              <a:schemeClr val="tx1"/>
            </a:solidFill>
            <a:prstDash val="solid"/>
            <a:tailEnd type="none" w="lg" len="lg"/>
          </a:ln>
        </p:spPr>
        <p:style>
          <a:lnRef idx="1">
            <a:schemeClr val="dk1"/>
          </a:lnRef>
          <a:fillRef idx="0">
            <a:schemeClr val="dk1"/>
          </a:fillRef>
          <a:effectRef idx="0">
            <a:schemeClr val="dk1"/>
          </a:effectRef>
          <a:fontRef idx="minor">
            <a:schemeClr val="tx1"/>
          </a:fontRef>
        </p:style>
      </p:cxnSp>
      <p:sp>
        <p:nvSpPr>
          <p:cNvPr id="42" name="משולש שווה-שוקיים 38">
            <a:extLst>
              <a:ext uri="{FF2B5EF4-FFF2-40B4-BE49-F238E27FC236}">
                <a16:creationId xmlns:a16="http://schemas.microsoft.com/office/drawing/2014/main" id="{3757E2C0-764C-476D-A8AB-01690142FE20}"/>
              </a:ext>
            </a:extLst>
          </p:cNvPr>
          <p:cNvSpPr/>
          <p:nvPr/>
        </p:nvSpPr>
        <p:spPr>
          <a:xfrm rot="5400000">
            <a:off x="6156183" y="3562878"/>
            <a:ext cx="144003" cy="144016"/>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43" name="משולש שווה-שוקיים 39">
            <a:extLst>
              <a:ext uri="{FF2B5EF4-FFF2-40B4-BE49-F238E27FC236}">
                <a16:creationId xmlns:a16="http://schemas.microsoft.com/office/drawing/2014/main" id="{D500E0D2-3CD9-4F90-8208-0E8B20A687BD}"/>
              </a:ext>
            </a:extLst>
          </p:cNvPr>
          <p:cNvSpPr/>
          <p:nvPr/>
        </p:nvSpPr>
        <p:spPr>
          <a:xfrm rot="5400000">
            <a:off x="6156183" y="4038219"/>
            <a:ext cx="144003" cy="144016"/>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cxnSp>
        <p:nvCxnSpPr>
          <p:cNvPr id="44" name="מחבר ישר 40">
            <a:extLst>
              <a:ext uri="{FF2B5EF4-FFF2-40B4-BE49-F238E27FC236}">
                <a16:creationId xmlns:a16="http://schemas.microsoft.com/office/drawing/2014/main" id="{582B9D59-8B39-4E0C-B6FC-2C15441321F4}"/>
              </a:ext>
            </a:extLst>
          </p:cNvPr>
          <p:cNvCxnSpPr>
            <a:endCxn id="36" idx="3"/>
          </p:cNvCxnSpPr>
          <p:nvPr/>
        </p:nvCxnSpPr>
        <p:spPr>
          <a:xfrm>
            <a:off x="5307588" y="2124925"/>
            <a:ext cx="863772" cy="1"/>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5" name="מחבר ישר 41">
            <a:extLst>
              <a:ext uri="{FF2B5EF4-FFF2-40B4-BE49-F238E27FC236}">
                <a16:creationId xmlns:a16="http://schemas.microsoft.com/office/drawing/2014/main" id="{94770CDD-6C15-4DBB-A5A6-5D77B01F7FC5}"/>
              </a:ext>
            </a:extLst>
          </p:cNvPr>
          <p:cNvCxnSpPr>
            <a:cxnSpLocks/>
          </p:cNvCxnSpPr>
          <p:nvPr/>
        </p:nvCxnSpPr>
        <p:spPr>
          <a:xfrm>
            <a:off x="2393608" y="4101551"/>
            <a:ext cx="3762568" cy="1"/>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6" name="מחבר ישר 43">
            <a:extLst>
              <a:ext uri="{FF2B5EF4-FFF2-40B4-BE49-F238E27FC236}">
                <a16:creationId xmlns:a16="http://schemas.microsoft.com/office/drawing/2014/main" id="{8B8983B4-5A6B-4B76-A7B1-D22C217A35E5}"/>
              </a:ext>
            </a:extLst>
          </p:cNvPr>
          <p:cNvCxnSpPr>
            <a:cxnSpLocks/>
          </p:cNvCxnSpPr>
          <p:nvPr/>
        </p:nvCxnSpPr>
        <p:spPr>
          <a:xfrm>
            <a:off x="4367295" y="3634887"/>
            <a:ext cx="1788881"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7" name="מחבר ישר 45">
            <a:extLst>
              <a:ext uri="{FF2B5EF4-FFF2-40B4-BE49-F238E27FC236}">
                <a16:creationId xmlns:a16="http://schemas.microsoft.com/office/drawing/2014/main" id="{7541E798-698F-4DFD-B484-21D3AAE5D90F}"/>
              </a:ext>
            </a:extLst>
          </p:cNvPr>
          <p:cNvCxnSpPr>
            <a:cxnSpLocks/>
          </p:cNvCxnSpPr>
          <p:nvPr/>
        </p:nvCxnSpPr>
        <p:spPr>
          <a:xfrm flipV="1">
            <a:off x="4367295" y="2852937"/>
            <a:ext cx="0" cy="781949"/>
          </a:xfrm>
          <a:prstGeom prst="line">
            <a:avLst/>
          </a:prstGeom>
          <a:ln>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08958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p>
            <a:pPr algn="l" rtl="0"/>
            <a:r>
              <a:rPr lang="en-US" sz="2400" dirty="0"/>
              <a:t>Declaring a variable which implements an interface</a:t>
            </a:r>
          </a:p>
        </p:txBody>
      </p:sp>
      <p:sp>
        <p:nvSpPr>
          <p:cNvPr id="3" name="מציין מיקום של תאריך 2"/>
          <p:cNvSpPr>
            <a:spLocks noGrp="1"/>
          </p:cNvSpPr>
          <p:nvPr>
            <p:ph type="dt" sz="half" idx="10"/>
          </p:nvPr>
        </p:nvSpPr>
        <p:spPr/>
        <p:txBody>
          <a:bodyPr/>
          <a:lstStyle/>
          <a:p>
            <a:pPr rtl="0" eaLnBrk="1" latinLnBrk="0" hangingPunct="1"/>
            <a:fld id="{9D581186-F767-419B-86DE-D655E1C59135}" type="datetime4">
              <a:rPr lang="en-US" smtClean="0"/>
              <a:t>September 14, 2023</a:t>
            </a:fld>
            <a:endParaRPr lang="en-US" dirty="0"/>
          </a:p>
        </p:txBody>
      </p:sp>
      <p:sp>
        <p:nvSpPr>
          <p:cNvPr id="5" name="מציין מיקום של מספר שקופית 4"/>
          <p:cNvSpPr>
            <a:spLocks noGrp="1"/>
          </p:cNvSpPr>
          <p:nvPr>
            <p:ph type="sldNum" sz="quarter" idx="12"/>
          </p:nvPr>
        </p:nvSpPr>
        <p:spPr/>
        <p:txBody>
          <a:bodyPr/>
          <a:lstStyle/>
          <a:p>
            <a:pPr rtl="0" eaLnBrk="1" latinLnBrk="0" hangingPunct="1"/>
            <a:fld id="{EA7C8D44-3667-46F6-9772-CC52308E2A7F}" type="slidenum">
              <a:rPr kumimoji="0" lang="en-US" smtClean="0"/>
              <a:pPr rtl="0" eaLnBrk="1" latinLnBrk="0" hangingPunct="1"/>
              <a:t>25</a:t>
            </a:fld>
            <a:endParaRPr kumimoji="0" lang="en-US" dirty="0"/>
          </a:p>
        </p:txBody>
      </p:sp>
      <p:sp>
        <p:nvSpPr>
          <p:cNvPr id="6" name="מציין מיקום תוכן 5"/>
          <p:cNvSpPr>
            <a:spLocks noGrp="1"/>
          </p:cNvSpPr>
          <p:nvPr>
            <p:ph sz="quarter" idx="1"/>
          </p:nvPr>
        </p:nvSpPr>
        <p:spPr>
          <a:xfrm>
            <a:off x="455313" y="1268760"/>
            <a:ext cx="8229600" cy="5040560"/>
          </a:xfrm>
        </p:spPr>
        <p:txBody>
          <a:bodyPr>
            <a:noAutofit/>
          </a:bodyPr>
          <a:lstStyle/>
          <a:p>
            <a:pPr marL="0" indent="0" algn="l" rtl="0">
              <a:lnSpc>
                <a:spcPct val="120000"/>
              </a:lnSpc>
              <a:spcAft>
                <a:spcPts val="0"/>
              </a:spcAft>
              <a:buNone/>
            </a:pPr>
            <a:r>
              <a:rPr lang="en-US" dirty="0"/>
              <a:t>Suppose we created an object of the type B1 using:</a:t>
            </a:r>
            <a:endParaRPr lang="en-US" sz="2400" dirty="0">
              <a:cs typeface="+mj-cs"/>
            </a:endParaRPr>
          </a:p>
          <a:p>
            <a:pPr marL="0" indent="0" algn="ctr" rtl="0">
              <a:lnSpc>
                <a:spcPct val="120000"/>
              </a:lnSpc>
              <a:spcAft>
                <a:spcPts val="0"/>
              </a:spcAft>
              <a:buNone/>
            </a:pPr>
            <a:r>
              <a:rPr lang="en-US" sz="2400" b="1" dirty="0">
                <a:solidFill>
                  <a:srgbClr val="FF0000"/>
                </a:solidFill>
              </a:rPr>
              <a:t>[Type]</a:t>
            </a:r>
            <a:r>
              <a:rPr lang="en-US" sz="2400" b="1" dirty="0"/>
              <a:t> b1 = new B1();</a:t>
            </a:r>
            <a:endParaRPr lang="en-US" sz="2400" dirty="0">
              <a:cs typeface="+mj-cs"/>
            </a:endParaRPr>
          </a:p>
          <a:p>
            <a:pPr marL="0" indent="0" algn="l" rtl="0">
              <a:lnSpc>
                <a:spcPct val="120000"/>
              </a:lnSpc>
              <a:spcAft>
                <a:spcPts val="0"/>
              </a:spcAft>
              <a:buNone/>
            </a:pPr>
            <a:r>
              <a:rPr lang="en-US" sz="2400" dirty="0"/>
              <a:t>What are the possible declared types for the variable b1?</a:t>
            </a:r>
          </a:p>
          <a:p>
            <a:pPr marL="0" indent="0" rtl="0">
              <a:lnSpc>
                <a:spcPct val="120000"/>
              </a:lnSpc>
              <a:spcAft>
                <a:spcPts val="0"/>
              </a:spcAft>
              <a:buNone/>
            </a:pPr>
            <a:endParaRPr lang="en-US" sz="2400" dirty="0">
              <a:cs typeface="+mj-cs"/>
            </a:endParaRPr>
          </a:p>
          <a:p>
            <a:pPr marL="0" indent="0" algn="l" rtl="0">
              <a:lnSpc>
                <a:spcPct val="120000"/>
              </a:lnSpc>
              <a:spcAft>
                <a:spcPts val="0"/>
              </a:spcAft>
              <a:buNone/>
            </a:pPr>
            <a:r>
              <a:rPr lang="en-US" sz="2400" b="1" dirty="0"/>
              <a:t>B1 </a:t>
            </a:r>
            <a:r>
              <a:rPr lang="en-US" sz="2400" dirty="0" err="1"/>
              <a:t>b1</a:t>
            </a:r>
            <a:r>
              <a:rPr lang="en-US" sz="2400" dirty="0"/>
              <a:t> = new B1();</a:t>
            </a:r>
          </a:p>
          <a:p>
            <a:pPr marL="0" indent="0" algn="l" rtl="0">
              <a:lnSpc>
                <a:spcPct val="120000"/>
              </a:lnSpc>
              <a:spcAft>
                <a:spcPts val="0"/>
              </a:spcAft>
              <a:buNone/>
            </a:pPr>
            <a:r>
              <a:rPr lang="en-US" sz="2400" b="1" dirty="0"/>
              <a:t>A1 </a:t>
            </a:r>
            <a:r>
              <a:rPr lang="en-US" sz="2400" dirty="0"/>
              <a:t>b1 = new B1();</a:t>
            </a:r>
          </a:p>
          <a:p>
            <a:pPr marL="0" indent="0" algn="l" rtl="0">
              <a:lnSpc>
                <a:spcPct val="120000"/>
              </a:lnSpc>
              <a:spcAft>
                <a:spcPts val="0"/>
              </a:spcAft>
              <a:buNone/>
            </a:pPr>
            <a:r>
              <a:rPr lang="en-US" sz="2400" b="1" dirty="0"/>
              <a:t>I2 </a:t>
            </a:r>
            <a:r>
              <a:rPr lang="en-US" sz="2400" dirty="0"/>
              <a:t>b1 = new B1();</a:t>
            </a:r>
          </a:p>
          <a:p>
            <a:pPr marL="0" indent="0" algn="l" rtl="0">
              <a:lnSpc>
                <a:spcPct val="120000"/>
              </a:lnSpc>
              <a:spcAft>
                <a:spcPts val="0"/>
              </a:spcAft>
              <a:buNone/>
            </a:pPr>
            <a:r>
              <a:rPr lang="en-US" sz="2400" b="1" dirty="0"/>
              <a:t>I1 </a:t>
            </a:r>
            <a:r>
              <a:rPr lang="en-US" sz="2400" dirty="0"/>
              <a:t>b1 =  new B1();</a:t>
            </a:r>
          </a:p>
          <a:p>
            <a:pPr marL="0" indent="0">
              <a:lnSpc>
                <a:spcPct val="120000"/>
              </a:lnSpc>
              <a:buNone/>
            </a:pPr>
            <a:r>
              <a:rPr lang="en-US" sz="2400" b="1" dirty="0"/>
              <a:t>Object</a:t>
            </a:r>
            <a:r>
              <a:rPr lang="en-US" sz="2400" dirty="0"/>
              <a:t> b1 = new B1();</a:t>
            </a:r>
          </a:p>
          <a:p>
            <a:pPr marL="0" indent="0" algn="l" rtl="0">
              <a:lnSpc>
                <a:spcPct val="120000"/>
              </a:lnSpc>
              <a:spcAft>
                <a:spcPts val="0"/>
              </a:spcAft>
              <a:buNone/>
            </a:pPr>
            <a:endParaRPr lang="en-US" sz="2400" dirty="0"/>
          </a:p>
          <a:p>
            <a:pPr marL="0" indent="0" algn="l" rtl="0">
              <a:lnSpc>
                <a:spcPct val="120000"/>
              </a:lnSpc>
              <a:spcAft>
                <a:spcPts val="0"/>
              </a:spcAft>
              <a:buNone/>
            </a:pPr>
            <a:endParaRPr lang="en-US" sz="2400" dirty="0"/>
          </a:p>
          <a:p>
            <a:pPr marL="0" indent="0" algn="l" rtl="0">
              <a:lnSpc>
                <a:spcPct val="120000"/>
              </a:lnSpc>
              <a:spcAft>
                <a:spcPts val="0"/>
              </a:spcAft>
              <a:buNone/>
            </a:pPr>
            <a:endParaRPr lang="en-US" sz="2400" dirty="0">
              <a:cs typeface="+mj-cs"/>
            </a:endParaRPr>
          </a:p>
          <a:p>
            <a:pPr marL="0" indent="0" rtl="0">
              <a:lnSpc>
                <a:spcPct val="120000"/>
              </a:lnSpc>
              <a:spcAft>
                <a:spcPts val="0"/>
              </a:spcAft>
              <a:buNone/>
            </a:pPr>
            <a:endParaRPr lang="en-US" sz="2400" b="1" u="sng" dirty="0">
              <a:cs typeface="+mj-cs"/>
            </a:endParaRPr>
          </a:p>
          <a:p>
            <a:pPr marL="0" indent="0" rtl="0">
              <a:lnSpc>
                <a:spcPct val="120000"/>
              </a:lnSpc>
              <a:spcAft>
                <a:spcPts val="0"/>
              </a:spcAft>
              <a:buNone/>
            </a:pPr>
            <a:endParaRPr lang="en-US" sz="2400" dirty="0">
              <a:cs typeface="+mj-cs"/>
            </a:endParaRPr>
          </a:p>
        </p:txBody>
      </p:sp>
      <p:sp>
        <p:nvSpPr>
          <p:cNvPr id="4" name="Footer Placeholder 3">
            <a:extLst>
              <a:ext uri="{FF2B5EF4-FFF2-40B4-BE49-F238E27FC236}">
                <a16:creationId xmlns:a16="http://schemas.microsoft.com/office/drawing/2014/main" id="{23D9FDC2-06D2-44BF-911F-1319E8928860}"/>
              </a:ext>
            </a:extLst>
          </p:cNvPr>
          <p:cNvSpPr>
            <a:spLocks noGrp="1"/>
          </p:cNvSpPr>
          <p:nvPr>
            <p:ph type="ftr" sz="quarter" idx="11"/>
          </p:nvPr>
        </p:nvSpPr>
        <p:spPr/>
        <p:txBody>
          <a:bodyPr/>
          <a:lstStyle/>
          <a:p>
            <a:pPr rtl="0"/>
            <a:r>
              <a:rPr lang="en-US"/>
              <a:t>Object oriented programming and design</a:t>
            </a:r>
          </a:p>
        </p:txBody>
      </p:sp>
      <p:pic>
        <p:nvPicPr>
          <p:cNvPr id="7" name="Picture 6">
            <a:extLst>
              <a:ext uri="{FF2B5EF4-FFF2-40B4-BE49-F238E27FC236}">
                <a16:creationId xmlns:a16="http://schemas.microsoft.com/office/drawing/2014/main" id="{728DCE13-AAD6-401D-9D33-7B7085A0A439}"/>
              </a:ext>
            </a:extLst>
          </p:cNvPr>
          <p:cNvPicPr>
            <a:picLocks noChangeAspect="1"/>
          </p:cNvPicPr>
          <p:nvPr/>
        </p:nvPicPr>
        <p:blipFill>
          <a:blip r:embed="rId3"/>
          <a:stretch>
            <a:fillRect/>
          </a:stretch>
        </p:blipFill>
        <p:spPr>
          <a:xfrm>
            <a:off x="3779912" y="2938491"/>
            <a:ext cx="4907244" cy="3038857"/>
          </a:xfrm>
          <a:prstGeom prst="rect">
            <a:avLst/>
          </a:prstGeom>
        </p:spPr>
      </p:pic>
    </p:spTree>
    <p:extLst>
      <p:ext uri="{BB962C8B-B14F-4D97-AF65-F5344CB8AC3E}">
        <p14:creationId xmlns:p14="http://schemas.microsoft.com/office/powerpoint/2010/main" val="2985175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nodeType="clickEffect">
                                  <p:stCondLst>
                                    <p:cond delay="0"/>
                                  </p:stCondLst>
                                  <p:childTnLst>
                                    <p:set>
                                      <p:cBhvr>
                                        <p:cTn id="20" dur="1" fill="hold">
                                          <p:stCondLst>
                                            <p:cond delay="0"/>
                                          </p:stCondLst>
                                        </p:cTn>
                                        <p:tgtEl>
                                          <p:spTgt spid="6">
                                            <p:txEl>
                                              <p:pRg st="5" end="5"/>
                                            </p:txEl>
                                          </p:spTgt>
                                        </p:tgtEl>
                                        <p:attrNameLst>
                                          <p:attrName>style.visibility</p:attrName>
                                        </p:attrNameLst>
                                      </p:cBhvr>
                                      <p:to>
                                        <p:strVal val="hidden"/>
                                      </p:to>
                                    </p:set>
                                  </p:childTnLst>
                                </p:cTn>
                              </p:par>
                              <p:par>
                                <p:cTn id="21" presetID="1" presetClass="entr" presetSubtype="0" fill="hold" grpId="0" nodeType="withEffect">
                                  <p:stCondLst>
                                    <p:cond delay="0"/>
                                  </p:stCondLst>
                                  <p:childTnLst>
                                    <p:set>
                                      <p:cBhvr>
                                        <p:cTn id="2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6">
                                            <p:txEl>
                                              <p:pRg st="6" end="6"/>
                                            </p:txEl>
                                          </p:spTgt>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0"/>
                                          </p:stCondLst>
                                        </p:cTn>
                                        <p:tgtEl>
                                          <p:spTgt spid="6">
                                            <p:txEl>
                                              <p:pRg st="7" end="7"/>
                                            </p:txEl>
                                          </p:spTgt>
                                        </p:tgtEl>
                                        <p:attrNameLst>
                                          <p:attrName>style.visibility</p:attrName>
                                        </p:attrNameLst>
                                      </p:cBhvr>
                                      <p:to>
                                        <p:strVal val="hidden"/>
                                      </p:to>
                                    </p:set>
                                  </p:childTnLst>
                                </p:cTn>
                              </p:par>
                              <p:par>
                                <p:cTn id="33" presetID="1" presetClass="entr" presetSubtype="0" fill="hold" grpId="0" nodeType="withEffect">
                                  <p:stCondLst>
                                    <p:cond delay="0"/>
                                  </p:stCondLst>
                                  <p:childTnLst>
                                    <p:set>
                                      <p:cBhvr>
                                        <p:cTn id="34"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p>
            <a:pPr algn="l" rtl="0"/>
            <a:r>
              <a:rPr lang="en-US" sz="2400" dirty="0"/>
              <a:t>Using a variable which implements an interface</a:t>
            </a:r>
          </a:p>
        </p:txBody>
      </p:sp>
      <p:sp>
        <p:nvSpPr>
          <p:cNvPr id="3" name="מציין מיקום של תאריך 2"/>
          <p:cNvSpPr>
            <a:spLocks noGrp="1"/>
          </p:cNvSpPr>
          <p:nvPr>
            <p:ph type="dt" sz="half" idx="10"/>
          </p:nvPr>
        </p:nvSpPr>
        <p:spPr/>
        <p:txBody>
          <a:bodyPr/>
          <a:lstStyle/>
          <a:p>
            <a:pPr rtl="0"/>
            <a:fld id="{7D458EA3-E897-4EA6-866F-9EED816CBD02}" type="datetime4">
              <a:rPr lang="en-US" smtClean="0"/>
              <a:t>September 14, 2023</a:t>
            </a:fld>
            <a:endParaRPr lang="en-US" dirty="0"/>
          </a:p>
        </p:txBody>
      </p:sp>
      <p:sp>
        <p:nvSpPr>
          <p:cNvPr id="5" name="מציין מיקום של מספר שקופית 4"/>
          <p:cNvSpPr>
            <a:spLocks noGrp="1"/>
          </p:cNvSpPr>
          <p:nvPr>
            <p:ph type="sldNum" sz="quarter" idx="12"/>
          </p:nvPr>
        </p:nvSpPr>
        <p:spPr/>
        <p:txBody>
          <a:bodyPr/>
          <a:lstStyle/>
          <a:p>
            <a:pPr rtl="0" eaLnBrk="1" latinLnBrk="0" hangingPunct="1"/>
            <a:fld id="{EA7C8D44-3667-46F6-9772-CC52308E2A7F}" type="slidenum">
              <a:rPr kumimoji="0" lang="en-US" smtClean="0"/>
              <a:pPr rtl="0" eaLnBrk="1" latinLnBrk="0" hangingPunct="1"/>
              <a:t>26</a:t>
            </a:fld>
            <a:endParaRPr kumimoji="0" lang="en-US" dirty="0"/>
          </a:p>
        </p:txBody>
      </p:sp>
      <p:sp>
        <p:nvSpPr>
          <p:cNvPr id="6" name="מציין מיקום תוכן 5"/>
          <p:cNvSpPr>
            <a:spLocks noGrp="1"/>
          </p:cNvSpPr>
          <p:nvPr>
            <p:ph sz="quarter" idx="1"/>
          </p:nvPr>
        </p:nvSpPr>
        <p:spPr>
          <a:xfrm>
            <a:off x="455313" y="1268760"/>
            <a:ext cx="8229600" cy="5040560"/>
          </a:xfrm>
        </p:spPr>
        <p:txBody>
          <a:bodyPr>
            <a:noAutofit/>
          </a:bodyPr>
          <a:lstStyle/>
          <a:p>
            <a:pPr marL="0" indent="0" algn="l" rtl="0">
              <a:spcAft>
                <a:spcPts val="0"/>
              </a:spcAft>
              <a:buNone/>
            </a:pPr>
            <a:r>
              <a:rPr lang="en-US" sz="2400" b="1" u="sng" dirty="0"/>
              <a:t>Question</a:t>
            </a:r>
            <a:endParaRPr lang="en-US" sz="2400" dirty="0"/>
          </a:p>
          <a:p>
            <a:pPr marL="0" indent="0" algn="l" rtl="0">
              <a:spcAft>
                <a:spcPts val="0"/>
              </a:spcAft>
              <a:buNone/>
            </a:pPr>
            <a:r>
              <a:rPr lang="en-US" sz="2400" dirty="0"/>
              <a:t>Look at the following code and determine whether it compiles. If so, which code will run?</a:t>
            </a:r>
          </a:p>
          <a:p>
            <a:pPr marL="0" indent="0" algn="l" rtl="0">
              <a:spcAft>
                <a:spcPts val="0"/>
              </a:spcAft>
              <a:buNone/>
            </a:pPr>
            <a:endParaRPr lang="en-US" sz="2400" dirty="0"/>
          </a:p>
          <a:p>
            <a:pPr marL="0" indent="0" algn="l" rtl="0">
              <a:spcAft>
                <a:spcPts val="0"/>
              </a:spcAft>
              <a:buNone/>
            </a:pPr>
            <a:r>
              <a:rPr lang="en-US" sz="2400" b="1" dirty="0"/>
              <a:t>I1 </a:t>
            </a:r>
            <a:r>
              <a:rPr lang="en-US" sz="2400" dirty="0"/>
              <a:t>b1 = new B1(); </a:t>
            </a:r>
          </a:p>
          <a:p>
            <a:pPr marL="0" indent="0" algn="l" rtl="0">
              <a:spcAft>
                <a:spcPts val="0"/>
              </a:spcAft>
              <a:buNone/>
            </a:pPr>
            <a:r>
              <a:rPr lang="en-US" sz="2400" b="1" dirty="0"/>
              <a:t>b1.methodI1();</a:t>
            </a:r>
          </a:p>
          <a:p>
            <a:pPr marL="0" indent="0" algn="l" rtl="0">
              <a:spcAft>
                <a:spcPts val="0"/>
              </a:spcAft>
              <a:buNone/>
            </a:pPr>
            <a:endParaRPr lang="en-US" sz="2400" b="1" dirty="0"/>
          </a:p>
          <a:p>
            <a:pPr marL="0" indent="0" algn="l" rtl="0">
              <a:spcAft>
                <a:spcPts val="0"/>
              </a:spcAft>
              <a:buNone/>
            </a:pPr>
            <a:endParaRPr lang="en-US" sz="2400" dirty="0"/>
          </a:p>
          <a:p>
            <a:pPr marL="0" indent="0" rtl="0">
              <a:spcAft>
                <a:spcPts val="0"/>
              </a:spcAft>
              <a:buNone/>
            </a:pPr>
            <a:endParaRPr lang="en-US" sz="2400" b="1" u="sng" dirty="0"/>
          </a:p>
          <a:p>
            <a:pPr marL="0" indent="0" rtl="0">
              <a:spcAft>
                <a:spcPts val="0"/>
              </a:spcAft>
              <a:buNone/>
            </a:pPr>
            <a:endParaRPr lang="en-US" sz="2400" dirty="0"/>
          </a:p>
        </p:txBody>
      </p:sp>
      <p:sp>
        <p:nvSpPr>
          <p:cNvPr id="4" name="TextBox 3">
            <a:extLst>
              <a:ext uri="{FF2B5EF4-FFF2-40B4-BE49-F238E27FC236}">
                <a16:creationId xmlns:a16="http://schemas.microsoft.com/office/drawing/2014/main" id="{31D91F70-8A76-4523-B445-D28ADC819380}"/>
              </a:ext>
            </a:extLst>
          </p:cNvPr>
          <p:cNvSpPr txBox="1"/>
          <p:nvPr/>
        </p:nvSpPr>
        <p:spPr>
          <a:xfrm>
            <a:off x="455313" y="2708920"/>
            <a:ext cx="2729064" cy="830997"/>
          </a:xfrm>
          <a:prstGeom prst="rect">
            <a:avLst/>
          </a:prstGeom>
          <a:noFill/>
        </p:spPr>
        <p:txBody>
          <a:bodyPr wrap="square" rtlCol="1">
            <a:spAutoFit/>
          </a:bodyPr>
          <a:lstStyle/>
          <a:p>
            <a:pPr marL="0" marR="0" lvl="0" indent="0" defTabSz="914400" rtl="0" eaLnBrk="1" fontAlgn="auto" latinLnBrk="0" hangingPunct="1">
              <a:lnSpc>
                <a:spcPct val="100000"/>
              </a:lnSpc>
              <a:spcBef>
                <a:spcPts val="0"/>
              </a:spcBef>
              <a:spcAft>
                <a:spcPts val="0"/>
              </a:spcAft>
              <a:buClr>
                <a:srgbClr val="4F81BD"/>
              </a:buClr>
              <a:buSzPct val="76000"/>
              <a:buFont typeface="Wingdings 3"/>
              <a:buNone/>
              <a:tabLst/>
              <a:defRPr/>
            </a:pPr>
            <a:r>
              <a:rPr kumimoji="0" lang="en-US" sz="2400" b="1" i="0" u="none" strike="noStrike" kern="1200" cap="none" spc="0" normalizeH="0" baseline="0" noProof="0" dirty="0">
                <a:ln>
                  <a:noFill/>
                </a:ln>
                <a:solidFill>
                  <a:srgbClr val="002060"/>
                </a:solidFill>
                <a:effectLst/>
                <a:uLnTx/>
                <a:uFillTx/>
                <a:latin typeface="Times New Roman" panose="02020603050405020304" pitchFamily="18" charset="0"/>
              </a:rPr>
              <a:t>I1 </a:t>
            </a:r>
            <a:r>
              <a:rPr lang="en-US" sz="2400" dirty="0">
                <a:solidFill>
                  <a:srgbClr val="002060"/>
                </a:solidFill>
                <a:latin typeface="Times New Roman" panose="02020603050405020304" pitchFamily="18" charset="0"/>
              </a:rPr>
              <a:t>b1</a:t>
            </a:r>
            <a:r>
              <a:rPr kumimoji="0" lang="en-US" sz="2400" b="0" i="0" u="none" strike="noStrike" kern="1200" cap="none" spc="0" normalizeH="0" baseline="0" noProof="0" dirty="0">
                <a:ln>
                  <a:noFill/>
                </a:ln>
                <a:solidFill>
                  <a:srgbClr val="002060"/>
                </a:solidFill>
                <a:effectLst/>
                <a:uLnTx/>
                <a:uFillTx/>
                <a:latin typeface="Times New Roman" panose="02020603050405020304" pitchFamily="18" charset="0"/>
              </a:rPr>
              <a:t> = new B1();</a:t>
            </a:r>
          </a:p>
          <a:p>
            <a:pPr marL="0" marR="0" lvl="0" indent="0" defTabSz="914400" rtl="0" eaLnBrk="1" fontAlgn="auto" latinLnBrk="0" hangingPunct="1">
              <a:lnSpc>
                <a:spcPct val="100000"/>
              </a:lnSpc>
              <a:spcBef>
                <a:spcPts val="0"/>
              </a:spcBef>
              <a:spcAft>
                <a:spcPts val="0"/>
              </a:spcAft>
              <a:buClr>
                <a:srgbClr val="4F81BD"/>
              </a:buClr>
              <a:buSzPct val="76000"/>
              <a:buFont typeface="Wingdings 3"/>
              <a:buNone/>
              <a:tabLst/>
              <a:defRPr/>
            </a:pPr>
            <a:r>
              <a:rPr kumimoji="0" lang="en-US" sz="2400" b="1" i="0" u="none" strike="noStrike" kern="1200" cap="none" spc="0" normalizeH="0" baseline="0" noProof="0" dirty="0">
                <a:ln>
                  <a:noFill/>
                </a:ln>
                <a:solidFill>
                  <a:srgbClr val="002060"/>
                </a:solidFill>
                <a:effectLst/>
                <a:uLnTx/>
                <a:uFillTx/>
                <a:latin typeface="Times New Roman" panose="02020603050405020304" pitchFamily="18" charset="0"/>
              </a:rPr>
              <a:t>b1.</a:t>
            </a:r>
            <a:r>
              <a:rPr kumimoji="0" lang="en-US" sz="2400" b="1" i="0" u="none" strike="noStrike" kern="1200" cap="none" spc="0" normalizeH="0" baseline="0" noProof="0" dirty="0">
                <a:ln>
                  <a:noFill/>
                </a:ln>
                <a:solidFill>
                  <a:srgbClr val="FF0000"/>
                </a:solidFill>
                <a:effectLst/>
                <a:uLnTx/>
                <a:uFillTx/>
                <a:latin typeface="Times New Roman" panose="02020603050405020304" pitchFamily="18" charset="0"/>
              </a:rPr>
              <a:t>methodI2</a:t>
            </a:r>
            <a:r>
              <a:rPr kumimoji="0" lang="en-US" sz="2400" b="1" i="0" u="none" strike="noStrike" kern="1200" cap="none" spc="0" normalizeH="0" baseline="0" noProof="0" dirty="0">
                <a:ln>
                  <a:noFill/>
                </a:ln>
                <a:solidFill>
                  <a:srgbClr val="002060"/>
                </a:solidFill>
                <a:effectLst/>
                <a:uLnTx/>
                <a:uFillTx/>
                <a:latin typeface="Times New Roman" panose="02020603050405020304" pitchFamily="18" charset="0"/>
              </a:rPr>
              <a:t>();</a:t>
            </a:r>
            <a:r>
              <a:rPr lang="en-US" dirty="0"/>
              <a:t> </a:t>
            </a:r>
            <a:endParaRPr lang="en-US" sz="1800" dirty="0"/>
          </a:p>
        </p:txBody>
      </p:sp>
      <p:sp>
        <p:nvSpPr>
          <p:cNvPr id="8" name="TextBox 7">
            <a:extLst>
              <a:ext uri="{FF2B5EF4-FFF2-40B4-BE49-F238E27FC236}">
                <a16:creationId xmlns:a16="http://schemas.microsoft.com/office/drawing/2014/main" id="{96B6DB55-7147-4E40-9A98-7A1CC5EAF03B}"/>
              </a:ext>
            </a:extLst>
          </p:cNvPr>
          <p:cNvSpPr txBox="1"/>
          <p:nvPr/>
        </p:nvSpPr>
        <p:spPr>
          <a:xfrm>
            <a:off x="446535" y="2708920"/>
            <a:ext cx="2729064" cy="830997"/>
          </a:xfrm>
          <a:prstGeom prst="rect">
            <a:avLst/>
          </a:prstGeom>
          <a:noFill/>
        </p:spPr>
        <p:txBody>
          <a:bodyPr wrap="square" rtlCol="1">
            <a:spAutoFit/>
          </a:bodyPr>
          <a:lstStyle/>
          <a:p>
            <a:pPr marL="0" marR="0" lvl="0" indent="0" defTabSz="914400" rtl="0" eaLnBrk="1" fontAlgn="auto" latinLnBrk="0" hangingPunct="1">
              <a:lnSpc>
                <a:spcPct val="100000"/>
              </a:lnSpc>
              <a:spcBef>
                <a:spcPts val="0"/>
              </a:spcBef>
              <a:spcAft>
                <a:spcPts val="0"/>
              </a:spcAft>
              <a:buClr>
                <a:srgbClr val="4F81BD"/>
              </a:buClr>
              <a:buSzPct val="76000"/>
              <a:buFont typeface="Wingdings 3"/>
              <a:buNone/>
              <a:tabLst/>
              <a:defRPr/>
            </a:pPr>
            <a:r>
              <a:rPr kumimoji="0" lang="en-US" sz="2400" b="1" i="0" u="none" strike="noStrike" kern="1200" cap="none" spc="0" normalizeH="0" baseline="0" noProof="0" dirty="0">
                <a:ln>
                  <a:noFill/>
                </a:ln>
                <a:solidFill>
                  <a:srgbClr val="002060"/>
                </a:solidFill>
                <a:effectLst/>
                <a:uLnTx/>
                <a:uFillTx/>
                <a:latin typeface="Times New Roman" panose="02020603050405020304" pitchFamily="18" charset="0"/>
              </a:rPr>
              <a:t>I1 </a:t>
            </a:r>
            <a:r>
              <a:rPr lang="en-US" sz="2400" dirty="0">
                <a:solidFill>
                  <a:srgbClr val="002060"/>
                </a:solidFill>
                <a:latin typeface="Times New Roman" panose="02020603050405020304" pitchFamily="18" charset="0"/>
              </a:rPr>
              <a:t>b1</a:t>
            </a:r>
            <a:r>
              <a:rPr kumimoji="0" lang="en-US" sz="2400" b="0" i="0" u="none" strike="noStrike" kern="1200" cap="none" spc="0" normalizeH="0" baseline="0" noProof="0" dirty="0">
                <a:ln>
                  <a:noFill/>
                </a:ln>
                <a:solidFill>
                  <a:srgbClr val="002060"/>
                </a:solidFill>
                <a:effectLst/>
                <a:uLnTx/>
                <a:uFillTx/>
                <a:latin typeface="Times New Roman" panose="02020603050405020304" pitchFamily="18" charset="0"/>
              </a:rPr>
              <a:t> = new B1();</a:t>
            </a:r>
          </a:p>
          <a:p>
            <a:pPr lvl="0" rtl="0">
              <a:buClr>
                <a:srgbClr val="4F81BD"/>
              </a:buClr>
              <a:buSzPct val="76000"/>
              <a:defRPr/>
            </a:pPr>
            <a:r>
              <a:rPr lang="en-US" sz="2400" b="1" dirty="0">
                <a:solidFill>
                  <a:srgbClr val="FF0000"/>
                </a:solidFill>
                <a:latin typeface="Times New Roman" panose="02020603050405020304" pitchFamily="18" charset="0"/>
              </a:rPr>
              <a:t>(I2)</a:t>
            </a:r>
            <a:r>
              <a:rPr lang="en-US" sz="2400" b="1" dirty="0">
                <a:solidFill>
                  <a:srgbClr val="002060"/>
                </a:solidFill>
                <a:latin typeface="Times New Roman" panose="02020603050405020304" pitchFamily="18" charset="0"/>
              </a:rPr>
              <a:t>b1</a:t>
            </a:r>
            <a:r>
              <a:rPr kumimoji="0" lang="en-US" sz="2400" b="1" i="0" u="none" strike="noStrike" kern="1200" cap="none" spc="0" normalizeH="0" baseline="0" noProof="0" dirty="0">
                <a:ln>
                  <a:noFill/>
                </a:ln>
                <a:solidFill>
                  <a:srgbClr val="002060"/>
                </a:solidFill>
                <a:effectLst/>
                <a:uLnTx/>
                <a:uFillTx/>
                <a:latin typeface="Times New Roman" panose="02020603050405020304" pitchFamily="18" charset="0"/>
              </a:rPr>
              <a:t>.</a:t>
            </a:r>
            <a:r>
              <a:rPr lang="en-US" sz="2400" b="1" dirty="0">
                <a:solidFill>
                  <a:srgbClr val="002060"/>
                </a:solidFill>
                <a:latin typeface="Times New Roman" panose="02020603050405020304" pitchFamily="18" charset="0"/>
              </a:rPr>
              <a:t>methodI2</a:t>
            </a:r>
            <a:r>
              <a:rPr kumimoji="0" lang="en-US" sz="2400" b="1" i="0" u="none" strike="noStrike" kern="1200" cap="none" spc="0" normalizeH="0" baseline="0" noProof="0" dirty="0">
                <a:ln>
                  <a:noFill/>
                </a:ln>
                <a:solidFill>
                  <a:srgbClr val="002060"/>
                </a:solidFill>
                <a:effectLst/>
                <a:uLnTx/>
                <a:uFillTx/>
                <a:latin typeface="Times New Roman" panose="02020603050405020304" pitchFamily="18" charset="0"/>
              </a:rPr>
              <a:t>();</a:t>
            </a:r>
            <a:r>
              <a:rPr lang="en-US" dirty="0"/>
              <a:t> </a:t>
            </a:r>
            <a:endParaRPr lang="en-US" sz="1800" dirty="0"/>
          </a:p>
        </p:txBody>
      </p:sp>
      <p:sp>
        <p:nvSpPr>
          <p:cNvPr id="11" name="TextBox 10">
            <a:extLst>
              <a:ext uri="{FF2B5EF4-FFF2-40B4-BE49-F238E27FC236}">
                <a16:creationId xmlns:a16="http://schemas.microsoft.com/office/drawing/2014/main" id="{CAA73DB1-6974-4848-9F25-B85EE580D568}"/>
              </a:ext>
            </a:extLst>
          </p:cNvPr>
          <p:cNvSpPr txBox="1"/>
          <p:nvPr/>
        </p:nvSpPr>
        <p:spPr>
          <a:xfrm>
            <a:off x="446535" y="2738770"/>
            <a:ext cx="3424164" cy="830997"/>
          </a:xfrm>
          <a:prstGeom prst="rect">
            <a:avLst/>
          </a:prstGeom>
          <a:noFill/>
        </p:spPr>
        <p:txBody>
          <a:bodyPr wrap="square" rtlCol="1">
            <a:spAutoFit/>
          </a:bodyPr>
          <a:lstStyle/>
          <a:p>
            <a:pPr marL="0" marR="0" lvl="0" indent="0" defTabSz="914400" rtl="0" eaLnBrk="1" fontAlgn="auto" latinLnBrk="0" hangingPunct="1">
              <a:lnSpc>
                <a:spcPct val="100000"/>
              </a:lnSpc>
              <a:spcBef>
                <a:spcPts val="0"/>
              </a:spcBef>
              <a:spcAft>
                <a:spcPts val="0"/>
              </a:spcAft>
              <a:buClr>
                <a:srgbClr val="4F81BD"/>
              </a:buClr>
              <a:buSzPct val="76000"/>
              <a:buFont typeface="Wingdings 3"/>
              <a:buNone/>
              <a:tabLst/>
              <a:defRPr/>
            </a:pPr>
            <a:r>
              <a:rPr kumimoji="0" lang="en-US" sz="2400" b="1" i="0" u="none" strike="noStrike" kern="1200" cap="none" spc="0" normalizeH="0" baseline="0" noProof="0" dirty="0">
                <a:ln>
                  <a:noFill/>
                </a:ln>
                <a:solidFill>
                  <a:srgbClr val="FF0000"/>
                </a:solidFill>
                <a:effectLst/>
                <a:uLnTx/>
                <a:uFillTx/>
                <a:latin typeface="Times New Roman" panose="02020603050405020304" pitchFamily="18" charset="0"/>
              </a:rPr>
              <a:t>Object</a:t>
            </a:r>
            <a:r>
              <a:rPr lang="en-US" dirty="0"/>
              <a:t> </a:t>
            </a:r>
            <a:r>
              <a:rPr lang="en-US" sz="2400" dirty="0">
                <a:solidFill>
                  <a:srgbClr val="002060"/>
                </a:solidFill>
                <a:latin typeface="Times New Roman" panose="02020603050405020304" pitchFamily="18" charset="0"/>
              </a:rPr>
              <a:t>b1</a:t>
            </a:r>
            <a:r>
              <a:rPr kumimoji="0" lang="en-US" sz="2400" b="0" i="0" u="none" strike="noStrike" kern="1200" cap="none" spc="0" normalizeH="0" baseline="0" noProof="0" dirty="0">
                <a:ln>
                  <a:noFill/>
                </a:ln>
                <a:solidFill>
                  <a:srgbClr val="002060"/>
                </a:solidFill>
                <a:effectLst/>
                <a:uLnTx/>
                <a:uFillTx/>
                <a:latin typeface="Times New Roman" panose="02020603050405020304" pitchFamily="18" charset="0"/>
              </a:rPr>
              <a:t> = new B1();</a:t>
            </a:r>
          </a:p>
          <a:p>
            <a:pPr marL="0" marR="0" lvl="0" indent="0" defTabSz="914400" rtl="0" eaLnBrk="1" fontAlgn="auto" latinLnBrk="0" hangingPunct="1">
              <a:lnSpc>
                <a:spcPct val="100000"/>
              </a:lnSpc>
              <a:spcBef>
                <a:spcPts val="0"/>
              </a:spcBef>
              <a:spcAft>
                <a:spcPts val="0"/>
              </a:spcAft>
              <a:buClr>
                <a:srgbClr val="4F81BD"/>
              </a:buClr>
              <a:buSzPct val="76000"/>
              <a:buFont typeface="Wingdings 3"/>
              <a:buNone/>
              <a:tabLst/>
              <a:defRPr/>
            </a:pPr>
            <a:r>
              <a:rPr kumimoji="0" lang="en-US" sz="2400" b="1" i="0" u="none" strike="noStrike" kern="1200" cap="none" spc="0" normalizeH="0" baseline="0" noProof="0" dirty="0">
                <a:ln>
                  <a:noFill/>
                </a:ln>
                <a:solidFill>
                  <a:srgbClr val="002060"/>
                </a:solidFill>
                <a:effectLst/>
                <a:uLnTx/>
                <a:uFillTx/>
                <a:latin typeface="Times New Roman" panose="02020603050405020304" pitchFamily="18" charset="0"/>
              </a:rPr>
              <a:t>b1.</a:t>
            </a:r>
            <a:r>
              <a:rPr lang="en-US" sz="2400" b="1" dirty="0">
                <a:solidFill>
                  <a:srgbClr val="002060"/>
                </a:solidFill>
                <a:latin typeface="Times New Roman" panose="02020603050405020304" pitchFamily="18" charset="0"/>
              </a:rPr>
              <a:t>methodI1</a:t>
            </a:r>
            <a:r>
              <a:rPr kumimoji="0" lang="en-US" sz="2400" b="1" i="0" u="none" strike="noStrike" kern="1200" cap="none" spc="0" normalizeH="0" baseline="0" noProof="0" dirty="0">
                <a:ln>
                  <a:noFill/>
                </a:ln>
                <a:solidFill>
                  <a:srgbClr val="002060"/>
                </a:solidFill>
                <a:effectLst/>
                <a:uLnTx/>
                <a:uFillTx/>
                <a:latin typeface="Times New Roman" panose="02020603050405020304" pitchFamily="18" charset="0"/>
              </a:rPr>
              <a:t>();</a:t>
            </a:r>
            <a:r>
              <a:rPr lang="en-US" dirty="0"/>
              <a:t> </a:t>
            </a:r>
            <a:endParaRPr lang="en-US" sz="1800" dirty="0"/>
          </a:p>
        </p:txBody>
      </p:sp>
      <p:sp>
        <p:nvSpPr>
          <p:cNvPr id="14" name="TextBox 13">
            <a:extLst>
              <a:ext uri="{FF2B5EF4-FFF2-40B4-BE49-F238E27FC236}">
                <a16:creationId xmlns:a16="http://schemas.microsoft.com/office/drawing/2014/main" id="{3CF7FFEA-B563-4B55-B4E4-0F3CA3758B5E}"/>
              </a:ext>
            </a:extLst>
          </p:cNvPr>
          <p:cNvSpPr txBox="1"/>
          <p:nvPr/>
        </p:nvSpPr>
        <p:spPr>
          <a:xfrm>
            <a:off x="419134" y="3144450"/>
            <a:ext cx="3424164" cy="1292662"/>
          </a:xfrm>
          <a:prstGeom prst="rect">
            <a:avLst/>
          </a:prstGeom>
          <a:solidFill>
            <a:schemeClr val="bg1"/>
          </a:solidFill>
        </p:spPr>
        <p:txBody>
          <a:bodyPr wrap="square">
            <a:spAutoFit/>
          </a:bodyPr>
          <a:lstStyle/>
          <a:p>
            <a:pPr marL="0" marR="0" lvl="0" indent="0" defTabSz="914400" rtl="0" eaLnBrk="1" fontAlgn="auto" latinLnBrk="0" hangingPunct="1">
              <a:lnSpc>
                <a:spcPct val="100000"/>
              </a:lnSpc>
              <a:spcBef>
                <a:spcPts val="0"/>
              </a:spcBef>
              <a:spcAft>
                <a:spcPts val="0"/>
              </a:spcAft>
              <a:buClr>
                <a:srgbClr val="4F81BD"/>
              </a:buClr>
              <a:buSzPct val="76000"/>
              <a:buFont typeface="Wingdings 3"/>
              <a:buNone/>
              <a:tabLst/>
              <a:defRPr/>
            </a:pPr>
            <a:r>
              <a:rPr kumimoji="0" lang="en-US" sz="2600" b="1" i="0" u="none" strike="noStrike" kern="1200" cap="none" spc="0" normalizeH="0" baseline="0" noProof="0" dirty="0">
                <a:ln>
                  <a:noFill/>
                </a:ln>
                <a:solidFill>
                  <a:srgbClr val="002060"/>
                </a:solidFill>
                <a:effectLst/>
                <a:uLnTx/>
                <a:uFillTx/>
                <a:latin typeface="Times New Roman" panose="02020603050405020304" pitchFamily="18" charset="0"/>
              </a:rPr>
              <a:t>((I1)</a:t>
            </a:r>
            <a:r>
              <a:rPr lang="en-US" sz="2600" b="1" dirty="0">
                <a:solidFill>
                  <a:srgbClr val="002060"/>
                </a:solidFill>
                <a:latin typeface="Times New Roman" panose="02020603050405020304" pitchFamily="18" charset="0"/>
              </a:rPr>
              <a:t>b1</a:t>
            </a:r>
            <a:r>
              <a:rPr kumimoji="0" lang="en-US" sz="2600" b="1" i="0" u="none" strike="noStrike" kern="1200" cap="none" spc="0" normalizeH="0" baseline="0" noProof="0" dirty="0">
                <a:ln>
                  <a:noFill/>
                </a:ln>
                <a:solidFill>
                  <a:srgbClr val="002060"/>
                </a:solidFill>
                <a:effectLst/>
                <a:uLnTx/>
                <a:uFillTx/>
                <a:latin typeface="Times New Roman" panose="02020603050405020304" pitchFamily="18" charset="0"/>
              </a:rPr>
              <a:t>).methodI1();</a:t>
            </a:r>
            <a:endParaRPr kumimoji="0" lang="en-US" sz="2600" b="0" i="0" u="none" strike="noStrike" kern="1200" cap="none" spc="0" normalizeH="0" baseline="0" noProof="0" dirty="0">
              <a:ln>
                <a:noFill/>
              </a:ln>
              <a:solidFill>
                <a:srgbClr val="002060"/>
              </a:solidFill>
              <a:effectLst/>
              <a:uLnTx/>
              <a:uFillTx/>
              <a:latin typeface="Times New Roman" panose="02020603050405020304" pitchFamily="18" charset="0"/>
              <a:ea typeface="+mn-ea"/>
              <a:cs typeface="+mn-cs"/>
            </a:endParaRPr>
          </a:p>
          <a:p>
            <a:pPr marL="0" marR="0" lvl="0" indent="0" defTabSz="914400" rtl="0" eaLnBrk="1" fontAlgn="auto" latinLnBrk="0" hangingPunct="1">
              <a:lnSpc>
                <a:spcPct val="100000"/>
              </a:lnSpc>
              <a:spcBef>
                <a:spcPts val="0"/>
              </a:spcBef>
              <a:spcAft>
                <a:spcPts val="0"/>
              </a:spcAft>
              <a:buClr>
                <a:srgbClr val="4F81BD"/>
              </a:buClr>
              <a:buSzPct val="76000"/>
              <a:buFont typeface="Wingdings 3"/>
              <a:buNone/>
              <a:tabLst/>
              <a:defRPr/>
            </a:pPr>
            <a:r>
              <a:rPr kumimoji="0" lang="en-US" sz="2600" b="1" i="0" u="none" strike="noStrike" kern="1200" cap="none" spc="0" normalizeH="0" baseline="0" noProof="0" dirty="0">
                <a:ln>
                  <a:noFill/>
                </a:ln>
                <a:solidFill>
                  <a:srgbClr val="002060"/>
                </a:solidFill>
                <a:effectLst/>
                <a:uLnTx/>
                <a:uFillTx/>
                <a:latin typeface="Times New Roman" panose="02020603050405020304" pitchFamily="18" charset="0"/>
              </a:rPr>
              <a:t>((I2)</a:t>
            </a:r>
            <a:r>
              <a:rPr lang="en-US" sz="2600" b="1" dirty="0">
                <a:solidFill>
                  <a:srgbClr val="002060"/>
                </a:solidFill>
                <a:latin typeface="Times New Roman" panose="02020603050405020304" pitchFamily="18" charset="0"/>
              </a:rPr>
              <a:t>b1</a:t>
            </a:r>
            <a:r>
              <a:rPr kumimoji="0" lang="en-US" sz="2600" b="1" i="0" u="none" strike="noStrike" kern="1200" cap="none" spc="0" normalizeH="0" baseline="0" noProof="0" dirty="0">
                <a:ln>
                  <a:noFill/>
                </a:ln>
                <a:solidFill>
                  <a:srgbClr val="002060"/>
                </a:solidFill>
                <a:effectLst/>
                <a:uLnTx/>
                <a:uFillTx/>
                <a:latin typeface="Times New Roman" panose="02020603050405020304" pitchFamily="18" charset="0"/>
              </a:rPr>
              <a:t>).methodI1();</a:t>
            </a:r>
            <a:endParaRPr kumimoji="0" lang="en-US" sz="2600" b="0" i="0" u="none" strike="noStrike" kern="1200" cap="none" spc="0" normalizeH="0" baseline="0" noProof="0" dirty="0">
              <a:ln>
                <a:noFill/>
              </a:ln>
              <a:solidFill>
                <a:srgbClr val="002060"/>
              </a:solidFill>
              <a:effectLst/>
              <a:uLnTx/>
              <a:uFillTx/>
              <a:latin typeface="Times New Roman" panose="02020603050405020304" pitchFamily="18" charset="0"/>
              <a:ea typeface="+mn-ea"/>
              <a:cs typeface="+mn-cs"/>
            </a:endParaRPr>
          </a:p>
          <a:p>
            <a:pPr marL="0" marR="0" lvl="0" indent="0" defTabSz="914400" rtl="0" eaLnBrk="1" fontAlgn="auto" latinLnBrk="0" hangingPunct="1">
              <a:lnSpc>
                <a:spcPct val="100000"/>
              </a:lnSpc>
              <a:spcBef>
                <a:spcPts val="0"/>
              </a:spcBef>
              <a:spcAft>
                <a:spcPts val="0"/>
              </a:spcAft>
              <a:buClr>
                <a:srgbClr val="4F81BD"/>
              </a:buClr>
              <a:buSzPct val="76000"/>
              <a:buFont typeface="Wingdings 3"/>
              <a:buNone/>
              <a:tabLst/>
              <a:defRPr/>
            </a:pPr>
            <a:r>
              <a:rPr kumimoji="0" lang="en-US" sz="2600" b="1" i="0" u="none" strike="noStrike" kern="1200" cap="none" spc="0" normalizeH="0" baseline="0" noProof="0" dirty="0">
                <a:ln>
                  <a:noFill/>
                </a:ln>
                <a:solidFill>
                  <a:srgbClr val="002060"/>
                </a:solidFill>
                <a:effectLst/>
                <a:uLnTx/>
                <a:uFillTx/>
                <a:latin typeface="Times New Roman" panose="02020603050405020304" pitchFamily="18" charset="0"/>
              </a:rPr>
              <a:t>((B1)</a:t>
            </a:r>
            <a:r>
              <a:rPr lang="en-US" sz="2600" b="1" noProof="0" dirty="0">
                <a:solidFill>
                  <a:srgbClr val="002060"/>
                </a:solidFill>
                <a:latin typeface="Times New Roman" panose="02020603050405020304" pitchFamily="18" charset="0"/>
              </a:rPr>
              <a:t>b1</a:t>
            </a:r>
            <a:r>
              <a:rPr kumimoji="0" lang="en-US" sz="2600" b="1" i="0" u="none" strike="noStrike" kern="1200" cap="none" spc="0" normalizeH="0" baseline="0" noProof="0" dirty="0">
                <a:ln>
                  <a:noFill/>
                </a:ln>
                <a:solidFill>
                  <a:srgbClr val="002060"/>
                </a:solidFill>
                <a:effectLst/>
                <a:uLnTx/>
                <a:uFillTx/>
                <a:latin typeface="Times New Roman" panose="02020603050405020304" pitchFamily="18" charset="0"/>
              </a:rPr>
              <a:t>).methodI1();</a:t>
            </a:r>
            <a:endParaRPr kumimoji="0" lang="en-US" sz="2600" b="0" i="0" u="none" strike="noStrike" kern="1200" cap="none" spc="0" normalizeH="0" baseline="0" noProof="0" dirty="0">
              <a:ln>
                <a:noFill/>
              </a:ln>
              <a:solidFill>
                <a:srgbClr val="002060"/>
              </a:solidFill>
              <a:effectLst/>
              <a:uLnTx/>
              <a:uFillTx/>
              <a:latin typeface="Times New Roman" panose="02020603050405020304" pitchFamily="18" charset="0"/>
              <a:ea typeface="+mn-ea"/>
              <a:cs typeface="+mn-cs"/>
            </a:endParaRPr>
          </a:p>
        </p:txBody>
      </p:sp>
      <p:sp>
        <p:nvSpPr>
          <p:cNvPr id="7" name="Footer Placeholder 6">
            <a:extLst>
              <a:ext uri="{FF2B5EF4-FFF2-40B4-BE49-F238E27FC236}">
                <a16:creationId xmlns:a16="http://schemas.microsoft.com/office/drawing/2014/main" id="{774A3107-F903-47F9-ADA2-BA65CDD00A3D}"/>
              </a:ext>
            </a:extLst>
          </p:cNvPr>
          <p:cNvSpPr>
            <a:spLocks noGrp="1"/>
          </p:cNvSpPr>
          <p:nvPr>
            <p:ph type="ftr" sz="quarter" idx="11"/>
          </p:nvPr>
        </p:nvSpPr>
        <p:spPr/>
        <p:txBody>
          <a:bodyPr/>
          <a:lstStyle/>
          <a:p>
            <a:pPr rtl="0"/>
            <a:r>
              <a:rPr lang="en-US"/>
              <a:t>Object oriented programming and design</a:t>
            </a:r>
          </a:p>
        </p:txBody>
      </p:sp>
      <p:pic>
        <p:nvPicPr>
          <p:cNvPr id="13" name="Picture 12">
            <a:extLst>
              <a:ext uri="{FF2B5EF4-FFF2-40B4-BE49-F238E27FC236}">
                <a16:creationId xmlns:a16="http://schemas.microsoft.com/office/drawing/2014/main" id="{B9A22E20-F827-49F9-A0B4-3BA3B9DA6025}"/>
              </a:ext>
            </a:extLst>
          </p:cNvPr>
          <p:cNvPicPr>
            <a:picLocks noChangeAspect="1"/>
          </p:cNvPicPr>
          <p:nvPr/>
        </p:nvPicPr>
        <p:blipFill>
          <a:blip r:embed="rId3"/>
          <a:stretch>
            <a:fillRect/>
          </a:stretch>
        </p:blipFill>
        <p:spPr>
          <a:xfrm>
            <a:off x="3779912" y="2938491"/>
            <a:ext cx="4907244" cy="3038857"/>
          </a:xfrm>
          <a:prstGeom prst="rect">
            <a:avLst/>
          </a:prstGeom>
        </p:spPr>
      </p:pic>
    </p:spTree>
    <p:extLst>
      <p:ext uri="{BB962C8B-B14F-4D97-AF65-F5344CB8AC3E}">
        <p14:creationId xmlns:p14="http://schemas.microsoft.com/office/powerpoint/2010/main" val="933355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6">
                                            <p:txEl>
                                              <p:pRg st="4" end="4"/>
                                            </p:txEl>
                                          </p:spTgt>
                                        </p:tgtEl>
                                        <p:attrNameLst>
                                          <p:attrName>style.visibility</p:attrName>
                                        </p:attrNameLst>
                                      </p:cBhvr>
                                      <p:to>
                                        <p:strVal val="hidden"/>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4"/>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8"/>
                                        </p:tgtEl>
                                        <p:attrNameLst>
                                          <p:attrName>style.visibility</p:attrName>
                                        </p:attrNameLst>
                                      </p:cBhvr>
                                      <p:to>
                                        <p:strVal val="hidden"/>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8" grpId="0"/>
      <p:bldP spid="8" grpId="1"/>
      <p:bldP spid="11" grpId="0"/>
      <p:bldP spid="1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p>
            <a:pPr algn="l" rtl="0"/>
            <a:r>
              <a:rPr lang="en-US" dirty="0"/>
              <a:t>The risks of casting</a:t>
            </a:r>
          </a:p>
        </p:txBody>
      </p:sp>
      <p:sp>
        <p:nvSpPr>
          <p:cNvPr id="3" name="מציין מיקום של תאריך 2"/>
          <p:cNvSpPr>
            <a:spLocks noGrp="1"/>
          </p:cNvSpPr>
          <p:nvPr>
            <p:ph type="dt" sz="half" idx="10"/>
          </p:nvPr>
        </p:nvSpPr>
        <p:spPr/>
        <p:txBody>
          <a:bodyPr/>
          <a:lstStyle/>
          <a:p>
            <a:pPr rtl="0"/>
            <a:fld id="{88B22E21-6798-4F9C-A0B6-C43E3AD1EB3B}" type="datetime4">
              <a:rPr lang="en-US" smtClean="0"/>
              <a:t>September 14, 2023</a:t>
            </a:fld>
            <a:endParaRPr lang="en-US" dirty="0"/>
          </a:p>
        </p:txBody>
      </p:sp>
      <p:sp>
        <p:nvSpPr>
          <p:cNvPr id="5" name="מציין מיקום של מספר שקופית 4"/>
          <p:cNvSpPr>
            <a:spLocks noGrp="1"/>
          </p:cNvSpPr>
          <p:nvPr>
            <p:ph type="sldNum" sz="quarter" idx="12"/>
          </p:nvPr>
        </p:nvSpPr>
        <p:spPr/>
        <p:txBody>
          <a:bodyPr/>
          <a:lstStyle/>
          <a:p>
            <a:pPr rtl="0" eaLnBrk="1" latinLnBrk="0" hangingPunct="1"/>
            <a:fld id="{EA7C8D44-3667-46F6-9772-CC52308E2A7F}" type="slidenum">
              <a:rPr kumimoji="0" lang="en-US" smtClean="0"/>
              <a:pPr rtl="0" eaLnBrk="1" latinLnBrk="0" hangingPunct="1"/>
              <a:t>27</a:t>
            </a:fld>
            <a:endParaRPr kumimoji="0" lang="en-US" dirty="0"/>
          </a:p>
        </p:txBody>
      </p:sp>
      <p:sp>
        <p:nvSpPr>
          <p:cNvPr id="6" name="מציין מיקום תוכן 5"/>
          <p:cNvSpPr>
            <a:spLocks noGrp="1"/>
          </p:cNvSpPr>
          <p:nvPr>
            <p:ph sz="quarter" idx="1"/>
          </p:nvPr>
        </p:nvSpPr>
        <p:spPr>
          <a:xfrm>
            <a:off x="457200" y="1254372"/>
            <a:ext cx="8229600" cy="4982939"/>
          </a:xfrm>
        </p:spPr>
        <p:txBody>
          <a:bodyPr>
            <a:noAutofit/>
          </a:bodyPr>
          <a:lstStyle/>
          <a:p>
            <a:pPr marL="0" indent="0" algn="l" rtl="0">
              <a:spcAft>
                <a:spcPts val="0"/>
              </a:spcAft>
              <a:buNone/>
            </a:pPr>
            <a:r>
              <a:rPr lang="en-US" b="1" u="sng" dirty="0"/>
              <a:t>Question</a:t>
            </a:r>
            <a:endParaRPr lang="en-US" dirty="0"/>
          </a:p>
          <a:p>
            <a:pPr marL="0" indent="0" algn="l" rtl="0">
              <a:spcAft>
                <a:spcPts val="0"/>
              </a:spcAft>
              <a:buNone/>
            </a:pPr>
            <a:r>
              <a:rPr lang="en-US" dirty="0"/>
              <a:t>Check if the following code compiles. If so, what will the output be?</a:t>
            </a:r>
          </a:p>
          <a:p>
            <a:pPr marL="0" indent="0" algn="l" rtl="0">
              <a:spcAft>
                <a:spcPts val="0"/>
              </a:spcAft>
              <a:buNone/>
            </a:pPr>
            <a:r>
              <a:rPr lang="en-US" b="1"/>
              <a:t>Object  obj </a:t>
            </a:r>
            <a:r>
              <a:rPr lang="en-US"/>
              <a:t>=  new </a:t>
            </a:r>
            <a:r>
              <a:rPr lang="en-US" dirty="0"/>
              <a:t>B1(); </a:t>
            </a:r>
          </a:p>
          <a:p>
            <a:pPr marL="0" indent="0" algn="l" rtl="0">
              <a:spcAft>
                <a:spcPts val="0"/>
              </a:spcAft>
              <a:buNone/>
            </a:pPr>
            <a:r>
              <a:rPr lang="en-US" b="1" dirty="0"/>
              <a:t>((C1)obj).methodI1();</a:t>
            </a:r>
            <a:endParaRPr lang="en-US" dirty="0"/>
          </a:p>
          <a:p>
            <a:pPr marL="0" indent="0" rtl="0">
              <a:spcAft>
                <a:spcPts val="0"/>
              </a:spcAft>
              <a:buNone/>
            </a:pPr>
            <a:endParaRPr lang="en-US" b="1" u="sng" dirty="0"/>
          </a:p>
          <a:p>
            <a:pPr marL="0" indent="0" rtl="0">
              <a:spcAft>
                <a:spcPts val="0"/>
              </a:spcAft>
              <a:buNone/>
            </a:pPr>
            <a:endParaRPr lang="en-US" dirty="0"/>
          </a:p>
        </p:txBody>
      </p:sp>
      <p:pic>
        <p:nvPicPr>
          <p:cNvPr id="4" name="תמונה 1">
            <a:extLst>
              <a:ext uri="{FF2B5EF4-FFF2-40B4-BE49-F238E27FC236}">
                <a16:creationId xmlns:a16="http://schemas.microsoft.com/office/drawing/2014/main" id="{BC03AEF4-FC3D-4A22-B68A-B80B79609A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1288" t="84251" r="48851" b="11771"/>
          <a:stretch>
            <a:fillRect/>
          </a:stretch>
        </p:blipFill>
        <p:spPr bwMode="auto">
          <a:xfrm>
            <a:off x="216108" y="3438912"/>
            <a:ext cx="8870280" cy="672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6">
            <a:extLst>
              <a:ext uri="{FF2B5EF4-FFF2-40B4-BE49-F238E27FC236}">
                <a16:creationId xmlns:a16="http://schemas.microsoft.com/office/drawing/2014/main" id="{A894637A-12AA-4548-9648-A78E36FADA43}"/>
              </a:ext>
            </a:extLst>
          </p:cNvPr>
          <p:cNvSpPr>
            <a:spLocks noGrp="1"/>
          </p:cNvSpPr>
          <p:nvPr>
            <p:ph type="ftr" sz="quarter" idx="11"/>
          </p:nvPr>
        </p:nvSpPr>
        <p:spPr/>
        <p:txBody>
          <a:bodyPr/>
          <a:lstStyle/>
          <a:p>
            <a:pPr rtl="0"/>
            <a:r>
              <a:rPr lang="en-US"/>
              <a:t>Object oriented programming and design</a:t>
            </a:r>
          </a:p>
        </p:txBody>
      </p:sp>
      <p:pic>
        <p:nvPicPr>
          <p:cNvPr id="10" name="Picture 9">
            <a:extLst>
              <a:ext uri="{FF2B5EF4-FFF2-40B4-BE49-F238E27FC236}">
                <a16:creationId xmlns:a16="http://schemas.microsoft.com/office/drawing/2014/main" id="{F0F88C20-CB36-4801-A821-928325039ECF}"/>
              </a:ext>
            </a:extLst>
          </p:cNvPr>
          <p:cNvPicPr>
            <a:picLocks noChangeAspect="1"/>
          </p:cNvPicPr>
          <p:nvPr/>
        </p:nvPicPr>
        <p:blipFill>
          <a:blip r:embed="rId4"/>
          <a:stretch>
            <a:fillRect/>
          </a:stretch>
        </p:blipFill>
        <p:spPr>
          <a:xfrm>
            <a:off x="2863265" y="4111304"/>
            <a:ext cx="3417469" cy="2116300"/>
          </a:xfrm>
          <a:prstGeom prst="rect">
            <a:avLst/>
          </a:prstGeom>
        </p:spPr>
      </p:pic>
    </p:spTree>
    <p:extLst>
      <p:ext uri="{BB962C8B-B14F-4D97-AF65-F5344CB8AC3E}">
        <p14:creationId xmlns:p14="http://schemas.microsoft.com/office/powerpoint/2010/main" val="4285244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54EC1-560D-4EE5-A2A3-6D3732E0A542}"/>
              </a:ext>
            </a:extLst>
          </p:cNvPr>
          <p:cNvSpPr>
            <a:spLocks noGrp="1"/>
          </p:cNvSpPr>
          <p:nvPr>
            <p:ph type="title"/>
          </p:nvPr>
        </p:nvSpPr>
        <p:spPr/>
        <p:txBody>
          <a:bodyPr/>
          <a:lstStyle/>
          <a:p>
            <a:pPr algn="l" rtl="0"/>
            <a:r>
              <a:rPr lang="en-US"/>
              <a:t>Side note: Composition over inheritance</a:t>
            </a:r>
            <a:endParaRPr lang="en-US" dirty="0"/>
          </a:p>
        </p:txBody>
      </p:sp>
      <p:sp>
        <p:nvSpPr>
          <p:cNvPr id="3" name="Date Placeholder 2">
            <a:extLst>
              <a:ext uri="{FF2B5EF4-FFF2-40B4-BE49-F238E27FC236}">
                <a16:creationId xmlns:a16="http://schemas.microsoft.com/office/drawing/2014/main" id="{18A2A610-EA9F-454F-8B32-A5D2FC3DB811}"/>
              </a:ext>
            </a:extLst>
          </p:cNvPr>
          <p:cNvSpPr>
            <a:spLocks noGrp="1"/>
          </p:cNvSpPr>
          <p:nvPr>
            <p:ph type="dt" sz="half" idx="10"/>
          </p:nvPr>
        </p:nvSpPr>
        <p:spPr/>
        <p:txBody>
          <a:bodyPr/>
          <a:lstStyle/>
          <a:p>
            <a:pPr rtl="0"/>
            <a:fld id="{2092DCD4-C4C0-4F30-8142-93868786DB83}" type="datetime4">
              <a:rPr lang="en-US" smtClean="0"/>
              <a:t>September 14, 2023</a:t>
            </a:fld>
            <a:endParaRPr lang="en-US" dirty="0"/>
          </a:p>
        </p:txBody>
      </p:sp>
      <p:sp>
        <p:nvSpPr>
          <p:cNvPr id="4" name="Footer Placeholder 3">
            <a:extLst>
              <a:ext uri="{FF2B5EF4-FFF2-40B4-BE49-F238E27FC236}">
                <a16:creationId xmlns:a16="http://schemas.microsoft.com/office/drawing/2014/main" id="{D1C827D7-7994-4FE3-90DC-C8C33FE3F7CF}"/>
              </a:ext>
            </a:extLst>
          </p:cNvPr>
          <p:cNvSpPr>
            <a:spLocks noGrp="1"/>
          </p:cNvSpPr>
          <p:nvPr>
            <p:ph type="ftr" sz="quarter" idx="11"/>
          </p:nvPr>
        </p:nvSpPr>
        <p:spPr/>
        <p:txBody>
          <a:bodyPr/>
          <a:lstStyle/>
          <a:p>
            <a:pPr rtl="0"/>
            <a:r>
              <a:rPr lang="en-US"/>
              <a:t>Object oriented programming and design</a:t>
            </a:r>
          </a:p>
        </p:txBody>
      </p:sp>
      <p:sp>
        <p:nvSpPr>
          <p:cNvPr id="5" name="Slide Number Placeholder 4">
            <a:extLst>
              <a:ext uri="{FF2B5EF4-FFF2-40B4-BE49-F238E27FC236}">
                <a16:creationId xmlns:a16="http://schemas.microsoft.com/office/drawing/2014/main" id="{A323424A-97D7-4FDD-A9A1-4C03D1617110}"/>
              </a:ext>
            </a:extLst>
          </p:cNvPr>
          <p:cNvSpPr>
            <a:spLocks noGrp="1"/>
          </p:cNvSpPr>
          <p:nvPr>
            <p:ph type="sldNum" sz="quarter" idx="12"/>
          </p:nvPr>
        </p:nvSpPr>
        <p:spPr/>
        <p:txBody>
          <a:bodyPr/>
          <a:lstStyle/>
          <a:p>
            <a:pPr rtl="0" eaLnBrk="1" latinLnBrk="0" hangingPunct="1"/>
            <a:fld id="{EA7C8D44-3667-46F6-9772-CC52308E2A7F}" type="slidenum">
              <a:rPr kumimoji="0" lang="en-US" smtClean="0"/>
              <a:pPr rtl="0" eaLnBrk="1" latinLnBrk="0" hangingPunct="1"/>
              <a:t>28</a:t>
            </a:fld>
            <a:endParaRPr kumimoji="0" lang="en-US" dirty="0"/>
          </a:p>
        </p:txBody>
      </p:sp>
      <p:sp>
        <p:nvSpPr>
          <p:cNvPr id="6" name="Content Placeholder 5">
            <a:extLst>
              <a:ext uri="{FF2B5EF4-FFF2-40B4-BE49-F238E27FC236}">
                <a16:creationId xmlns:a16="http://schemas.microsoft.com/office/drawing/2014/main" id="{F83C956F-4B72-4195-B925-71CE09E2C5B3}"/>
              </a:ext>
            </a:extLst>
          </p:cNvPr>
          <p:cNvSpPr>
            <a:spLocks noGrp="1"/>
          </p:cNvSpPr>
          <p:nvPr>
            <p:ph sz="quarter" idx="1"/>
          </p:nvPr>
        </p:nvSpPr>
        <p:spPr/>
        <p:txBody>
          <a:bodyPr>
            <a:normAutofit lnSpcReduction="10000"/>
          </a:bodyPr>
          <a:lstStyle/>
          <a:p>
            <a:pPr algn="l" rtl="0"/>
            <a:r>
              <a:rPr lang="en-US" sz="2000" dirty="0"/>
              <a:t>Sometimes, inheritance isn't the right mechanism:</a:t>
            </a:r>
          </a:p>
          <a:p>
            <a:pPr lvl="1" algn="l" rtl="0"/>
            <a:r>
              <a:rPr lang="en-US" sz="1800" dirty="0"/>
              <a:t>Suppose we have a Calculator class which has a calculate function</a:t>
            </a:r>
          </a:p>
          <a:p>
            <a:pPr lvl="1" algn="l" rtl="0"/>
            <a:r>
              <a:rPr lang="en-US" sz="1800" dirty="0"/>
              <a:t>We want to add a Human class which can perform calculate in a way that’s identical to the Calculator</a:t>
            </a:r>
          </a:p>
          <a:p>
            <a:pPr lvl="1" algn="l" rtl="0"/>
            <a:r>
              <a:rPr lang="en-US" sz="1800" dirty="0"/>
              <a:t>Is this the solution? Is Human a type of Calculator?</a:t>
            </a:r>
          </a:p>
          <a:p>
            <a:pPr lvl="1" algn="l" rtl="0"/>
            <a:r>
              <a:rPr lang="en-US" sz="1800" dirty="0"/>
              <a:t>The alternative:</a:t>
            </a:r>
          </a:p>
          <a:p>
            <a:pPr lvl="1" rtl="0"/>
            <a:endParaRPr lang="en-US" sz="1800" dirty="0"/>
          </a:p>
          <a:p>
            <a:pPr lvl="1" rtl="0"/>
            <a:endParaRPr lang="en-US" sz="1800" dirty="0"/>
          </a:p>
          <a:p>
            <a:pPr lvl="1" rtl="0"/>
            <a:endParaRPr lang="en-US" sz="1800" dirty="0"/>
          </a:p>
          <a:p>
            <a:pPr lvl="1" rtl="0"/>
            <a:endParaRPr lang="en-US" sz="1800" dirty="0"/>
          </a:p>
          <a:p>
            <a:pPr lvl="1" rtl="0"/>
            <a:endParaRPr lang="en-US" sz="1800" dirty="0"/>
          </a:p>
          <a:p>
            <a:pPr lvl="1" rtl="0"/>
            <a:endParaRPr lang="en-US" sz="1800" dirty="0"/>
          </a:p>
          <a:p>
            <a:pPr lvl="1" rtl="0"/>
            <a:endParaRPr lang="en-US" sz="1800" dirty="0"/>
          </a:p>
          <a:p>
            <a:pPr lvl="1" rtl="0"/>
            <a:endParaRPr lang="en-US" sz="1800" dirty="0"/>
          </a:p>
          <a:p>
            <a:pPr lvl="1" rtl="0"/>
            <a:endParaRPr lang="en-US" sz="1800" dirty="0"/>
          </a:p>
          <a:p>
            <a:pPr lvl="1" rtl="0"/>
            <a:endParaRPr lang="en-US" sz="1800" dirty="0"/>
          </a:p>
          <a:p>
            <a:pPr lvl="1" algn="l" rtl="0"/>
            <a:endParaRPr lang="en-US" sz="1800" dirty="0"/>
          </a:p>
          <a:p>
            <a:pPr lvl="1" algn="l" rtl="0"/>
            <a:r>
              <a:rPr lang="en-US" sz="1800" dirty="0"/>
              <a:t>We should only use inheritance when the relation is ‘is a’</a:t>
            </a:r>
          </a:p>
        </p:txBody>
      </p:sp>
      <p:pic>
        <p:nvPicPr>
          <p:cNvPr id="7" name="Picture 6">
            <a:extLst>
              <a:ext uri="{FF2B5EF4-FFF2-40B4-BE49-F238E27FC236}">
                <a16:creationId xmlns:a16="http://schemas.microsoft.com/office/drawing/2014/main" id="{E750539D-736A-5E2D-04D5-09F926D163D9}"/>
              </a:ext>
            </a:extLst>
          </p:cNvPr>
          <p:cNvPicPr>
            <a:picLocks noChangeAspect="1"/>
          </p:cNvPicPr>
          <p:nvPr/>
        </p:nvPicPr>
        <p:blipFill>
          <a:blip r:embed="rId2"/>
          <a:stretch>
            <a:fillRect/>
          </a:stretch>
        </p:blipFill>
        <p:spPr>
          <a:xfrm>
            <a:off x="3784604" y="3243254"/>
            <a:ext cx="1838325" cy="3024336"/>
          </a:xfrm>
          <a:prstGeom prst="rect">
            <a:avLst/>
          </a:prstGeom>
        </p:spPr>
      </p:pic>
      <p:sp>
        <p:nvSpPr>
          <p:cNvPr id="9" name="TextBox 8">
            <a:extLst>
              <a:ext uri="{FF2B5EF4-FFF2-40B4-BE49-F238E27FC236}">
                <a16:creationId xmlns:a16="http://schemas.microsoft.com/office/drawing/2014/main" id="{9C9BAE53-17C5-ACD2-424D-24480AB3198B}"/>
              </a:ext>
            </a:extLst>
          </p:cNvPr>
          <p:cNvSpPr txBox="1"/>
          <p:nvPr/>
        </p:nvSpPr>
        <p:spPr>
          <a:xfrm>
            <a:off x="2356645" y="4968154"/>
            <a:ext cx="4676778" cy="369332"/>
          </a:xfrm>
          <a:prstGeom prst="rect">
            <a:avLst/>
          </a:prstGeom>
          <a:noFill/>
          <a:ln>
            <a:solidFill>
              <a:schemeClr val="tx2"/>
            </a:solidFill>
          </a:ln>
        </p:spPr>
        <p:txBody>
          <a:bodyPr wrap="square" rtlCol="1">
            <a:spAutoFit/>
          </a:bodyPr>
          <a:lstStyle/>
          <a:p>
            <a:pPr algn="ctr"/>
            <a:r>
              <a:rPr lang="en-US" dirty="0"/>
              <a:t>int calculate() { return </a:t>
            </a:r>
            <a:r>
              <a:rPr lang="en-US" dirty="0" err="1"/>
              <a:t>itsCalculator.calculate</a:t>
            </a:r>
            <a:r>
              <a:rPr lang="en-US" dirty="0"/>
              <a:t>(); }</a:t>
            </a:r>
            <a:endParaRPr lang="he-IL" dirty="0"/>
          </a:p>
        </p:txBody>
      </p:sp>
      <p:grpSp>
        <p:nvGrpSpPr>
          <p:cNvPr id="10" name="Group 4">
            <a:extLst>
              <a:ext uri="{FF2B5EF4-FFF2-40B4-BE49-F238E27FC236}">
                <a16:creationId xmlns:a16="http://schemas.microsoft.com/office/drawing/2014/main" id="{572F8F62-778E-BA1E-6206-434FCA15CCF1}"/>
              </a:ext>
            </a:extLst>
          </p:cNvPr>
          <p:cNvGrpSpPr>
            <a:grpSpLocks noChangeAspect="1"/>
          </p:cNvGrpSpPr>
          <p:nvPr/>
        </p:nvGrpSpPr>
        <p:grpSpPr bwMode="auto">
          <a:xfrm>
            <a:off x="2295527" y="3614746"/>
            <a:ext cx="4676778" cy="1362078"/>
            <a:chOff x="1446" y="2277"/>
            <a:chExt cx="2946" cy="858"/>
          </a:xfrm>
        </p:grpSpPr>
        <p:sp>
          <p:nvSpPr>
            <p:cNvPr id="11" name="AutoShape 3">
              <a:extLst>
                <a:ext uri="{FF2B5EF4-FFF2-40B4-BE49-F238E27FC236}">
                  <a16:creationId xmlns:a16="http://schemas.microsoft.com/office/drawing/2014/main" id="{BDE8DDE1-5ECD-4A32-2068-46C755F767D5}"/>
                </a:ext>
              </a:extLst>
            </p:cNvPr>
            <p:cNvSpPr>
              <a:spLocks noChangeAspect="1" noChangeArrowheads="1" noTextEdit="1"/>
            </p:cNvSpPr>
            <p:nvPr/>
          </p:nvSpPr>
          <p:spPr bwMode="auto">
            <a:xfrm>
              <a:off x="1446" y="2277"/>
              <a:ext cx="2940" cy="8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LID4096"/>
            </a:p>
          </p:txBody>
        </p:sp>
        <p:sp>
          <p:nvSpPr>
            <p:cNvPr id="14" name="Rectangle 5">
              <a:extLst>
                <a:ext uri="{FF2B5EF4-FFF2-40B4-BE49-F238E27FC236}">
                  <a16:creationId xmlns:a16="http://schemas.microsoft.com/office/drawing/2014/main" id="{1AE9911C-A06F-8F1B-77BF-3E11708458FB}"/>
                </a:ext>
              </a:extLst>
            </p:cNvPr>
            <p:cNvSpPr>
              <a:spLocks noChangeArrowheads="1"/>
            </p:cNvSpPr>
            <p:nvPr/>
          </p:nvSpPr>
          <p:spPr bwMode="auto">
            <a:xfrm>
              <a:off x="1446" y="2277"/>
              <a:ext cx="2946" cy="858"/>
            </a:xfrm>
            <a:prstGeom prst="rect">
              <a:avLst/>
            </a:prstGeom>
            <a:noFill/>
            <a:ln w="14288">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LID4096"/>
            </a:p>
          </p:txBody>
        </p:sp>
        <p:sp>
          <p:nvSpPr>
            <p:cNvPr id="15" name="Rectangle 6">
              <a:extLst>
                <a:ext uri="{FF2B5EF4-FFF2-40B4-BE49-F238E27FC236}">
                  <a16:creationId xmlns:a16="http://schemas.microsoft.com/office/drawing/2014/main" id="{D05CC4B0-8F0B-5499-7DE7-03051ADC740A}"/>
                </a:ext>
              </a:extLst>
            </p:cNvPr>
            <p:cNvSpPr>
              <a:spLocks noChangeArrowheads="1"/>
            </p:cNvSpPr>
            <p:nvPr/>
          </p:nvSpPr>
          <p:spPr bwMode="auto">
            <a:xfrm>
              <a:off x="1540" y="2371"/>
              <a:ext cx="974" cy="670"/>
            </a:xfrm>
            <a:prstGeom prst="rect">
              <a:avLst/>
            </a:prstGeom>
            <a:solidFill>
              <a:srgbClr val="FFFFFF"/>
            </a:solidFill>
            <a:ln w="14288">
              <a:solidFill>
                <a:srgbClr val="6DA3D9"/>
              </a:solidFill>
              <a:prstDash val="solid"/>
              <a:miter lim="800000"/>
              <a:headEnd/>
              <a:tailEnd/>
            </a:ln>
          </p:spPr>
          <p:txBody>
            <a:bodyPr vert="horz" wrap="square" lIns="91440" tIns="45720" rIns="91440" bIns="45720" numCol="1" anchor="t" anchorCtr="0" compatLnSpc="1">
              <a:prstTxWarp prst="textNoShape">
                <a:avLst/>
              </a:prstTxWarp>
            </a:bodyPr>
            <a:lstStyle/>
            <a:p>
              <a:endParaRPr lang="LID4096"/>
            </a:p>
          </p:txBody>
        </p:sp>
        <p:sp>
          <p:nvSpPr>
            <p:cNvPr id="16" name="Rectangle 7">
              <a:extLst>
                <a:ext uri="{FF2B5EF4-FFF2-40B4-BE49-F238E27FC236}">
                  <a16:creationId xmlns:a16="http://schemas.microsoft.com/office/drawing/2014/main" id="{1F9AF247-B9D5-4E78-7736-447956D50B23}"/>
                </a:ext>
              </a:extLst>
            </p:cNvPr>
            <p:cNvSpPr>
              <a:spLocks noChangeArrowheads="1"/>
            </p:cNvSpPr>
            <p:nvPr/>
          </p:nvSpPr>
          <p:spPr bwMode="auto">
            <a:xfrm>
              <a:off x="1540" y="3032"/>
              <a:ext cx="974" cy="9"/>
            </a:xfrm>
            <a:prstGeom prst="rect">
              <a:avLst/>
            </a:prstGeom>
            <a:solidFill>
              <a:srgbClr val="E7E7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LID4096"/>
            </a:p>
          </p:txBody>
        </p:sp>
        <p:sp>
          <p:nvSpPr>
            <p:cNvPr id="17" name="Rectangle 8">
              <a:extLst>
                <a:ext uri="{FF2B5EF4-FFF2-40B4-BE49-F238E27FC236}">
                  <a16:creationId xmlns:a16="http://schemas.microsoft.com/office/drawing/2014/main" id="{F714EEBC-B679-11E1-8FBA-79D2E0EED0FF}"/>
                </a:ext>
              </a:extLst>
            </p:cNvPr>
            <p:cNvSpPr>
              <a:spLocks noChangeArrowheads="1"/>
            </p:cNvSpPr>
            <p:nvPr/>
          </p:nvSpPr>
          <p:spPr bwMode="auto">
            <a:xfrm>
              <a:off x="1540" y="3024"/>
              <a:ext cx="974" cy="8"/>
            </a:xfrm>
            <a:prstGeom prst="rect">
              <a:avLst/>
            </a:prstGeom>
            <a:solidFill>
              <a:srgbClr val="E8E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LID4096"/>
            </a:p>
          </p:txBody>
        </p:sp>
        <p:sp>
          <p:nvSpPr>
            <p:cNvPr id="18" name="Rectangle 9">
              <a:extLst>
                <a:ext uri="{FF2B5EF4-FFF2-40B4-BE49-F238E27FC236}">
                  <a16:creationId xmlns:a16="http://schemas.microsoft.com/office/drawing/2014/main" id="{1887CEBB-1A08-E40D-AE02-84699457AFFE}"/>
                </a:ext>
              </a:extLst>
            </p:cNvPr>
            <p:cNvSpPr>
              <a:spLocks noChangeArrowheads="1"/>
            </p:cNvSpPr>
            <p:nvPr/>
          </p:nvSpPr>
          <p:spPr bwMode="auto">
            <a:xfrm>
              <a:off x="1540" y="3015"/>
              <a:ext cx="974" cy="9"/>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LID4096"/>
            </a:p>
          </p:txBody>
        </p:sp>
        <p:sp>
          <p:nvSpPr>
            <p:cNvPr id="19" name="Rectangle 10">
              <a:extLst>
                <a:ext uri="{FF2B5EF4-FFF2-40B4-BE49-F238E27FC236}">
                  <a16:creationId xmlns:a16="http://schemas.microsoft.com/office/drawing/2014/main" id="{9F7CB5FC-78F2-EC1F-E720-7D8DD82453FD}"/>
                </a:ext>
              </a:extLst>
            </p:cNvPr>
            <p:cNvSpPr>
              <a:spLocks noChangeArrowheads="1"/>
            </p:cNvSpPr>
            <p:nvPr/>
          </p:nvSpPr>
          <p:spPr bwMode="auto">
            <a:xfrm>
              <a:off x="1540" y="3007"/>
              <a:ext cx="974" cy="8"/>
            </a:xfrm>
            <a:prstGeom prst="rect">
              <a:avLst/>
            </a:prstGeom>
            <a:solidFill>
              <a:srgbClr val="EBEBE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LID4096"/>
            </a:p>
          </p:txBody>
        </p:sp>
        <p:sp>
          <p:nvSpPr>
            <p:cNvPr id="20" name="Rectangle 11">
              <a:extLst>
                <a:ext uri="{FF2B5EF4-FFF2-40B4-BE49-F238E27FC236}">
                  <a16:creationId xmlns:a16="http://schemas.microsoft.com/office/drawing/2014/main" id="{A1930E0B-A1FD-C41D-DA74-2578CBC820C6}"/>
                </a:ext>
              </a:extLst>
            </p:cNvPr>
            <p:cNvSpPr>
              <a:spLocks noChangeArrowheads="1"/>
            </p:cNvSpPr>
            <p:nvPr/>
          </p:nvSpPr>
          <p:spPr bwMode="auto">
            <a:xfrm>
              <a:off x="1540" y="2998"/>
              <a:ext cx="974" cy="9"/>
            </a:xfrm>
            <a:prstGeom prst="rect">
              <a:avLst/>
            </a:prstGeom>
            <a:solidFill>
              <a:srgbClr val="EDEDE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LID4096"/>
            </a:p>
          </p:txBody>
        </p:sp>
        <p:sp>
          <p:nvSpPr>
            <p:cNvPr id="21" name="Rectangle 12">
              <a:extLst>
                <a:ext uri="{FF2B5EF4-FFF2-40B4-BE49-F238E27FC236}">
                  <a16:creationId xmlns:a16="http://schemas.microsoft.com/office/drawing/2014/main" id="{8B4B261C-4256-EA61-F99B-6C1A48E451EC}"/>
                </a:ext>
              </a:extLst>
            </p:cNvPr>
            <p:cNvSpPr>
              <a:spLocks noChangeArrowheads="1"/>
            </p:cNvSpPr>
            <p:nvPr/>
          </p:nvSpPr>
          <p:spPr bwMode="auto">
            <a:xfrm>
              <a:off x="1540" y="2989"/>
              <a:ext cx="974" cy="9"/>
            </a:xfrm>
            <a:prstGeom prst="rect">
              <a:avLst/>
            </a:prstGeom>
            <a:solidFill>
              <a:srgbClr val="EFEF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LID4096"/>
            </a:p>
          </p:txBody>
        </p:sp>
        <p:sp>
          <p:nvSpPr>
            <p:cNvPr id="22" name="Rectangle 13">
              <a:extLst>
                <a:ext uri="{FF2B5EF4-FFF2-40B4-BE49-F238E27FC236}">
                  <a16:creationId xmlns:a16="http://schemas.microsoft.com/office/drawing/2014/main" id="{BC5B8F1A-5A7C-2AE3-E415-B185F3C6A421}"/>
                </a:ext>
              </a:extLst>
            </p:cNvPr>
            <p:cNvSpPr>
              <a:spLocks noChangeArrowheads="1"/>
            </p:cNvSpPr>
            <p:nvPr/>
          </p:nvSpPr>
          <p:spPr bwMode="auto">
            <a:xfrm>
              <a:off x="1540" y="2981"/>
              <a:ext cx="974" cy="8"/>
            </a:xfrm>
            <a:prstGeom prst="rect">
              <a:avLst/>
            </a:prstGeom>
            <a:solidFill>
              <a:srgbClr val="F0F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LID4096"/>
            </a:p>
          </p:txBody>
        </p:sp>
        <p:sp>
          <p:nvSpPr>
            <p:cNvPr id="23" name="Rectangle 14">
              <a:extLst>
                <a:ext uri="{FF2B5EF4-FFF2-40B4-BE49-F238E27FC236}">
                  <a16:creationId xmlns:a16="http://schemas.microsoft.com/office/drawing/2014/main" id="{1C94B8BD-FF77-C49D-6FA5-28069AF3AE8A}"/>
                </a:ext>
              </a:extLst>
            </p:cNvPr>
            <p:cNvSpPr>
              <a:spLocks noChangeArrowheads="1"/>
            </p:cNvSpPr>
            <p:nvPr/>
          </p:nvSpPr>
          <p:spPr bwMode="auto">
            <a:xfrm>
              <a:off x="1540" y="2972"/>
              <a:ext cx="974" cy="9"/>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LID4096"/>
            </a:p>
          </p:txBody>
        </p:sp>
        <p:sp>
          <p:nvSpPr>
            <p:cNvPr id="24" name="Rectangle 15">
              <a:extLst>
                <a:ext uri="{FF2B5EF4-FFF2-40B4-BE49-F238E27FC236}">
                  <a16:creationId xmlns:a16="http://schemas.microsoft.com/office/drawing/2014/main" id="{A5F60B00-5A44-6171-DD24-B4199E698FEA}"/>
                </a:ext>
              </a:extLst>
            </p:cNvPr>
            <p:cNvSpPr>
              <a:spLocks noChangeArrowheads="1"/>
            </p:cNvSpPr>
            <p:nvPr/>
          </p:nvSpPr>
          <p:spPr bwMode="auto">
            <a:xfrm>
              <a:off x="1540" y="2964"/>
              <a:ext cx="974" cy="8"/>
            </a:xfrm>
            <a:prstGeom prst="rect">
              <a:avLst/>
            </a:prstGeom>
            <a:solidFill>
              <a:srgbClr val="F3F3F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LID4096"/>
            </a:p>
          </p:txBody>
        </p:sp>
        <p:sp>
          <p:nvSpPr>
            <p:cNvPr id="25" name="Rectangle 16">
              <a:extLst>
                <a:ext uri="{FF2B5EF4-FFF2-40B4-BE49-F238E27FC236}">
                  <a16:creationId xmlns:a16="http://schemas.microsoft.com/office/drawing/2014/main" id="{921B4B4B-72F4-DCC3-0ED4-3A05FF8FBB00}"/>
                </a:ext>
              </a:extLst>
            </p:cNvPr>
            <p:cNvSpPr>
              <a:spLocks noChangeArrowheads="1"/>
            </p:cNvSpPr>
            <p:nvPr/>
          </p:nvSpPr>
          <p:spPr bwMode="auto">
            <a:xfrm>
              <a:off x="1540" y="2955"/>
              <a:ext cx="974" cy="9"/>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LID4096"/>
            </a:p>
          </p:txBody>
        </p:sp>
        <p:sp>
          <p:nvSpPr>
            <p:cNvPr id="26" name="Rectangle 17">
              <a:extLst>
                <a:ext uri="{FF2B5EF4-FFF2-40B4-BE49-F238E27FC236}">
                  <a16:creationId xmlns:a16="http://schemas.microsoft.com/office/drawing/2014/main" id="{292B31C8-A405-41C0-B143-9EBBC98F5BB5}"/>
                </a:ext>
              </a:extLst>
            </p:cNvPr>
            <p:cNvSpPr>
              <a:spLocks noChangeArrowheads="1"/>
            </p:cNvSpPr>
            <p:nvPr/>
          </p:nvSpPr>
          <p:spPr bwMode="auto">
            <a:xfrm>
              <a:off x="1540" y="2946"/>
              <a:ext cx="974" cy="9"/>
            </a:xfrm>
            <a:prstGeom prst="rect">
              <a:avLst/>
            </a:prstGeom>
            <a:solidFill>
              <a:srgbClr val="F7F7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LID4096"/>
            </a:p>
          </p:txBody>
        </p:sp>
        <p:sp>
          <p:nvSpPr>
            <p:cNvPr id="27" name="Rectangle 18">
              <a:extLst>
                <a:ext uri="{FF2B5EF4-FFF2-40B4-BE49-F238E27FC236}">
                  <a16:creationId xmlns:a16="http://schemas.microsoft.com/office/drawing/2014/main" id="{8BCDC399-AF43-E67F-94AE-82C53C445DAA}"/>
                </a:ext>
              </a:extLst>
            </p:cNvPr>
            <p:cNvSpPr>
              <a:spLocks noChangeArrowheads="1"/>
            </p:cNvSpPr>
            <p:nvPr/>
          </p:nvSpPr>
          <p:spPr bwMode="auto">
            <a:xfrm>
              <a:off x="1540" y="2938"/>
              <a:ext cx="974" cy="8"/>
            </a:xfrm>
            <a:prstGeom prst="rect">
              <a:avLst/>
            </a:prstGeom>
            <a:solidFill>
              <a:srgbClr val="F8F8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LID4096"/>
            </a:p>
          </p:txBody>
        </p:sp>
        <p:sp>
          <p:nvSpPr>
            <p:cNvPr id="28" name="Rectangle 19">
              <a:extLst>
                <a:ext uri="{FF2B5EF4-FFF2-40B4-BE49-F238E27FC236}">
                  <a16:creationId xmlns:a16="http://schemas.microsoft.com/office/drawing/2014/main" id="{4366F4D0-9705-9570-70AA-2AF2161632A4}"/>
                </a:ext>
              </a:extLst>
            </p:cNvPr>
            <p:cNvSpPr>
              <a:spLocks noChangeArrowheads="1"/>
            </p:cNvSpPr>
            <p:nvPr/>
          </p:nvSpPr>
          <p:spPr bwMode="auto">
            <a:xfrm>
              <a:off x="1540" y="2929"/>
              <a:ext cx="974" cy="9"/>
            </a:xfrm>
            <a:prstGeom prst="rect">
              <a:avLst/>
            </a:prstGeom>
            <a:solidFill>
              <a:srgbClr val="FAFAF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LID4096"/>
            </a:p>
          </p:txBody>
        </p:sp>
        <p:sp>
          <p:nvSpPr>
            <p:cNvPr id="29" name="Rectangle 20">
              <a:extLst>
                <a:ext uri="{FF2B5EF4-FFF2-40B4-BE49-F238E27FC236}">
                  <a16:creationId xmlns:a16="http://schemas.microsoft.com/office/drawing/2014/main" id="{82E5CC6C-044E-AA9B-00AE-612120F720AB}"/>
                </a:ext>
              </a:extLst>
            </p:cNvPr>
            <p:cNvSpPr>
              <a:spLocks noChangeArrowheads="1"/>
            </p:cNvSpPr>
            <p:nvPr/>
          </p:nvSpPr>
          <p:spPr bwMode="auto">
            <a:xfrm>
              <a:off x="1540" y="2921"/>
              <a:ext cx="974" cy="8"/>
            </a:xfrm>
            <a:prstGeom prst="rect">
              <a:avLst/>
            </a:prstGeom>
            <a:solidFill>
              <a:srgbClr val="FBFB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LID4096"/>
            </a:p>
          </p:txBody>
        </p:sp>
        <p:sp>
          <p:nvSpPr>
            <p:cNvPr id="30" name="Rectangle 21">
              <a:extLst>
                <a:ext uri="{FF2B5EF4-FFF2-40B4-BE49-F238E27FC236}">
                  <a16:creationId xmlns:a16="http://schemas.microsoft.com/office/drawing/2014/main" id="{FB2C3718-B58D-F1E6-3FEA-B9F9AF0420E6}"/>
                </a:ext>
              </a:extLst>
            </p:cNvPr>
            <p:cNvSpPr>
              <a:spLocks noChangeArrowheads="1"/>
            </p:cNvSpPr>
            <p:nvPr/>
          </p:nvSpPr>
          <p:spPr bwMode="auto">
            <a:xfrm>
              <a:off x="1540" y="2912"/>
              <a:ext cx="974" cy="9"/>
            </a:xfrm>
            <a:prstGeom prst="rect">
              <a:avLst/>
            </a:prstGeom>
            <a:solidFill>
              <a:srgbClr val="FDFD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LID4096"/>
            </a:p>
          </p:txBody>
        </p:sp>
        <p:sp>
          <p:nvSpPr>
            <p:cNvPr id="31" name="Rectangle 22">
              <a:extLst>
                <a:ext uri="{FF2B5EF4-FFF2-40B4-BE49-F238E27FC236}">
                  <a16:creationId xmlns:a16="http://schemas.microsoft.com/office/drawing/2014/main" id="{31D8C558-551A-932F-DEC0-71576B4EF5A7}"/>
                </a:ext>
              </a:extLst>
            </p:cNvPr>
            <p:cNvSpPr>
              <a:spLocks noChangeArrowheads="1"/>
            </p:cNvSpPr>
            <p:nvPr/>
          </p:nvSpPr>
          <p:spPr bwMode="auto">
            <a:xfrm>
              <a:off x="1540" y="2371"/>
              <a:ext cx="974" cy="670"/>
            </a:xfrm>
            <a:prstGeom prst="rect">
              <a:avLst/>
            </a:prstGeom>
            <a:noFill/>
            <a:ln w="14288">
              <a:solidFill>
                <a:srgbClr val="6DA3D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LID4096"/>
            </a:p>
          </p:txBody>
        </p:sp>
        <p:sp>
          <p:nvSpPr>
            <p:cNvPr id="32" name="Rectangle 23">
              <a:extLst>
                <a:ext uri="{FF2B5EF4-FFF2-40B4-BE49-F238E27FC236}">
                  <a16:creationId xmlns:a16="http://schemas.microsoft.com/office/drawing/2014/main" id="{BB19E790-456F-D3B0-D194-CA8228AC24B5}"/>
                </a:ext>
              </a:extLst>
            </p:cNvPr>
            <p:cNvSpPr>
              <a:spLocks noChangeArrowheads="1"/>
            </p:cNvSpPr>
            <p:nvPr/>
          </p:nvSpPr>
          <p:spPr bwMode="auto">
            <a:xfrm>
              <a:off x="1540" y="2552"/>
              <a:ext cx="974" cy="8"/>
            </a:xfrm>
            <a:prstGeom prst="rect">
              <a:avLst/>
            </a:prstGeom>
            <a:solidFill>
              <a:srgbClr val="BCD3E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LID4096"/>
            </a:p>
          </p:txBody>
        </p:sp>
        <p:sp>
          <p:nvSpPr>
            <p:cNvPr id="33" name="Rectangle 24">
              <a:extLst>
                <a:ext uri="{FF2B5EF4-FFF2-40B4-BE49-F238E27FC236}">
                  <a16:creationId xmlns:a16="http://schemas.microsoft.com/office/drawing/2014/main" id="{D2364FFB-6FA7-F744-5ECC-6440A7B875A0}"/>
                </a:ext>
              </a:extLst>
            </p:cNvPr>
            <p:cNvSpPr>
              <a:spLocks noChangeArrowheads="1"/>
            </p:cNvSpPr>
            <p:nvPr/>
          </p:nvSpPr>
          <p:spPr bwMode="auto">
            <a:xfrm>
              <a:off x="1540" y="2543"/>
              <a:ext cx="974" cy="9"/>
            </a:xfrm>
            <a:prstGeom prst="rect">
              <a:avLst/>
            </a:prstGeom>
            <a:solidFill>
              <a:srgbClr val="BDD3E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LID4096"/>
            </a:p>
          </p:txBody>
        </p:sp>
        <p:sp>
          <p:nvSpPr>
            <p:cNvPr id="34" name="Rectangle 25">
              <a:extLst>
                <a:ext uri="{FF2B5EF4-FFF2-40B4-BE49-F238E27FC236}">
                  <a16:creationId xmlns:a16="http://schemas.microsoft.com/office/drawing/2014/main" id="{C3827E9F-B31F-12E8-4546-BA72F1A44EAF}"/>
                </a:ext>
              </a:extLst>
            </p:cNvPr>
            <p:cNvSpPr>
              <a:spLocks noChangeArrowheads="1"/>
            </p:cNvSpPr>
            <p:nvPr/>
          </p:nvSpPr>
          <p:spPr bwMode="auto">
            <a:xfrm>
              <a:off x="1540" y="2535"/>
              <a:ext cx="974" cy="8"/>
            </a:xfrm>
            <a:prstGeom prst="rect">
              <a:avLst/>
            </a:prstGeom>
            <a:solidFill>
              <a:srgbClr val="BFD5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LID4096"/>
            </a:p>
          </p:txBody>
        </p:sp>
        <p:sp>
          <p:nvSpPr>
            <p:cNvPr id="35" name="Rectangle 26">
              <a:extLst>
                <a:ext uri="{FF2B5EF4-FFF2-40B4-BE49-F238E27FC236}">
                  <a16:creationId xmlns:a16="http://schemas.microsoft.com/office/drawing/2014/main" id="{CE28AE2F-0C15-3001-3484-1F4FE510A729}"/>
                </a:ext>
              </a:extLst>
            </p:cNvPr>
            <p:cNvSpPr>
              <a:spLocks noChangeArrowheads="1"/>
            </p:cNvSpPr>
            <p:nvPr/>
          </p:nvSpPr>
          <p:spPr bwMode="auto">
            <a:xfrm>
              <a:off x="1540" y="2526"/>
              <a:ext cx="974" cy="9"/>
            </a:xfrm>
            <a:prstGeom prst="rect">
              <a:avLst/>
            </a:prstGeom>
            <a:solidFill>
              <a:srgbClr val="C1D6E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LID4096"/>
            </a:p>
          </p:txBody>
        </p:sp>
        <p:sp>
          <p:nvSpPr>
            <p:cNvPr id="36" name="Rectangle 27">
              <a:extLst>
                <a:ext uri="{FF2B5EF4-FFF2-40B4-BE49-F238E27FC236}">
                  <a16:creationId xmlns:a16="http://schemas.microsoft.com/office/drawing/2014/main" id="{20DE111C-9053-D28C-D2AF-DDC7C0C6345B}"/>
                </a:ext>
              </a:extLst>
            </p:cNvPr>
            <p:cNvSpPr>
              <a:spLocks noChangeArrowheads="1"/>
            </p:cNvSpPr>
            <p:nvPr/>
          </p:nvSpPr>
          <p:spPr bwMode="auto">
            <a:xfrm>
              <a:off x="1540" y="2517"/>
              <a:ext cx="974" cy="9"/>
            </a:xfrm>
            <a:prstGeom prst="rect">
              <a:avLst/>
            </a:prstGeom>
            <a:solidFill>
              <a:srgbClr val="C2D7E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LID4096"/>
            </a:p>
          </p:txBody>
        </p:sp>
        <p:sp>
          <p:nvSpPr>
            <p:cNvPr id="37" name="Rectangle 28">
              <a:extLst>
                <a:ext uri="{FF2B5EF4-FFF2-40B4-BE49-F238E27FC236}">
                  <a16:creationId xmlns:a16="http://schemas.microsoft.com/office/drawing/2014/main" id="{0AC68A61-C185-C6E4-29AE-E6A235C1446F}"/>
                </a:ext>
              </a:extLst>
            </p:cNvPr>
            <p:cNvSpPr>
              <a:spLocks noChangeArrowheads="1"/>
            </p:cNvSpPr>
            <p:nvPr/>
          </p:nvSpPr>
          <p:spPr bwMode="auto">
            <a:xfrm>
              <a:off x="1540" y="2509"/>
              <a:ext cx="974" cy="8"/>
            </a:xfrm>
            <a:prstGeom prst="rect">
              <a:avLst/>
            </a:prstGeom>
            <a:solidFill>
              <a:srgbClr val="C4D9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LID4096"/>
            </a:p>
          </p:txBody>
        </p:sp>
        <p:sp>
          <p:nvSpPr>
            <p:cNvPr id="38" name="Rectangle 29">
              <a:extLst>
                <a:ext uri="{FF2B5EF4-FFF2-40B4-BE49-F238E27FC236}">
                  <a16:creationId xmlns:a16="http://schemas.microsoft.com/office/drawing/2014/main" id="{42D4C9DD-613F-7FB0-3ACF-D150B8F4A3E6}"/>
                </a:ext>
              </a:extLst>
            </p:cNvPr>
            <p:cNvSpPr>
              <a:spLocks noChangeArrowheads="1"/>
            </p:cNvSpPr>
            <p:nvPr/>
          </p:nvSpPr>
          <p:spPr bwMode="auto">
            <a:xfrm>
              <a:off x="1540" y="2500"/>
              <a:ext cx="974" cy="9"/>
            </a:xfrm>
            <a:prstGeom prst="rect">
              <a:avLst/>
            </a:prstGeom>
            <a:solidFill>
              <a:srgbClr val="C6DA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LID4096"/>
            </a:p>
          </p:txBody>
        </p:sp>
        <p:sp>
          <p:nvSpPr>
            <p:cNvPr id="39" name="Rectangle 30">
              <a:extLst>
                <a:ext uri="{FF2B5EF4-FFF2-40B4-BE49-F238E27FC236}">
                  <a16:creationId xmlns:a16="http://schemas.microsoft.com/office/drawing/2014/main" id="{13AA3CFD-0E74-D571-43BC-9441796520D7}"/>
                </a:ext>
              </a:extLst>
            </p:cNvPr>
            <p:cNvSpPr>
              <a:spLocks noChangeArrowheads="1"/>
            </p:cNvSpPr>
            <p:nvPr/>
          </p:nvSpPr>
          <p:spPr bwMode="auto">
            <a:xfrm>
              <a:off x="1540" y="2492"/>
              <a:ext cx="974" cy="8"/>
            </a:xfrm>
            <a:prstGeom prst="rect">
              <a:avLst/>
            </a:prstGeom>
            <a:solidFill>
              <a:srgbClr val="C7DB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LID4096"/>
            </a:p>
          </p:txBody>
        </p:sp>
        <p:sp>
          <p:nvSpPr>
            <p:cNvPr id="40" name="Rectangle 31">
              <a:extLst>
                <a:ext uri="{FF2B5EF4-FFF2-40B4-BE49-F238E27FC236}">
                  <a16:creationId xmlns:a16="http://schemas.microsoft.com/office/drawing/2014/main" id="{890EAAC4-9051-B2C4-CF7F-06053C89AEE8}"/>
                </a:ext>
              </a:extLst>
            </p:cNvPr>
            <p:cNvSpPr>
              <a:spLocks noChangeArrowheads="1"/>
            </p:cNvSpPr>
            <p:nvPr/>
          </p:nvSpPr>
          <p:spPr bwMode="auto">
            <a:xfrm>
              <a:off x="1540" y="2483"/>
              <a:ext cx="974" cy="9"/>
            </a:xfrm>
            <a:prstGeom prst="rect">
              <a:avLst/>
            </a:prstGeom>
            <a:solidFill>
              <a:srgbClr val="C9DC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LID4096"/>
            </a:p>
          </p:txBody>
        </p:sp>
        <p:sp>
          <p:nvSpPr>
            <p:cNvPr id="41" name="Rectangle 32">
              <a:extLst>
                <a:ext uri="{FF2B5EF4-FFF2-40B4-BE49-F238E27FC236}">
                  <a16:creationId xmlns:a16="http://schemas.microsoft.com/office/drawing/2014/main" id="{3624BB3B-F6BC-A890-BD35-451CFF861B35}"/>
                </a:ext>
              </a:extLst>
            </p:cNvPr>
            <p:cNvSpPr>
              <a:spLocks noChangeArrowheads="1"/>
            </p:cNvSpPr>
            <p:nvPr/>
          </p:nvSpPr>
          <p:spPr bwMode="auto">
            <a:xfrm>
              <a:off x="1540" y="2474"/>
              <a:ext cx="974" cy="9"/>
            </a:xfrm>
            <a:prstGeom prst="rect">
              <a:avLst/>
            </a:prstGeom>
            <a:solidFill>
              <a:srgbClr val="CBDE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LID4096"/>
            </a:p>
          </p:txBody>
        </p:sp>
        <p:sp>
          <p:nvSpPr>
            <p:cNvPr id="42" name="Rectangle 33">
              <a:extLst>
                <a:ext uri="{FF2B5EF4-FFF2-40B4-BE49-F238E27FC236}">
                  <a16:creationId xmlns:a16="http://schemas.microsoft.com/office/drawing/2014/main" id="{E218E766-01C0-CF3A-CB66-2C1096F7ABFC}"/>
                </a:ext>
              </a:extLst>
            </p:cNvPr>
            <p:cNvSpPr>
              <a:spLocks noChangeArrowheads="1"/>
            </p:cNvSpPr>
            <p:nvPr/>
          </p:nvSpPr>
          <p:spPr bwMode="auto">
            <a:xfrm>
              <a:off x="1540" y="2466"/>
              <a:ext cx="974" cy="8"/>
            </a:xfrm>
            <a:prstGeom prst="rect">
              <a:avLst/>
            </a:prstGeom>
            <a:solidFill>
              <a:srgbClr val="CCDF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LID4096"/>
            </a:p>
          </p:txBody>
        </p:sp>
        <p:sp>
          <p:nvSpPr>
            <p:cNvPr id="43" name="Rectangle 34">
              <a:extLst>
                <a:ext uri="{FF2B5EF4-FFF2-40B4-BE49-F238E27FC236}">
                  <a16:creationId xmlns:a16="http://schemas.microsoft.com/office/drawing/2014/main" id="{DC566568-D62A-3BB9-543B-4E7B19ABF433}"/>
                </a:ext>
              </a:extLst>
            </p:cNvPr>
            <p:cNvSpPr>
              <a:spLocks noChangeArrowheads="1"/>
            </p:cNvSpPr>
            <p:nvPr/>
          </p:nvSpPr>
          <p:spPr bwMode="auto">
            <a:xfrm>
              <a:off x="1540" y="2457"/>
              <a:ext cx="974" cy="9"/>
            </a:xfrm>
            <a:prstGeom prst="rect">
              <a:avLst/>
            </a:prstGeom>
            <a:solidFill>
              <a:srgbClr val="CEE0F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LID4096"/>
            </a:p>
          </p:txBody>
        </p:sp>
        <p:sp>
          <p:nvSpPr>
            <p:cNvPr id="44" name="Rectangle 35">
              <a:extLst>
                <a:ext uri="{FF2B5EF4-FFF2-40B4-BE49-F238E27FC236}">
                  <a16:creationId xmlns:a16="http://schemas.microsoft.com/office/drawing/2014/main" id="{9A5E57D3-8CE9-A2F9-10D7-AF750E112CDD}"/>
                </a:ext>
              </a:extLst>
            </p:cNvPr>
            <p:cNvSpPr>
              <a:spLocks noChangeArrowheads="1"/>
            </p:cNvSpPr>
            <p:nvPr/>
          </p:nvSpPr>
          <p:spPr bwMode="auto">
            <a:xfrm>
              <a:off x="1540" y="2449"/>
              <a:ext cx="974" cy="8"/>
            </a:xfrm>
            <a:prstGeom prst="rect">
              <a:avLst/>
            </a:prstGeom>
            <a:solidFill>
              <a:srgbClr val="D0E2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LID4096"/>
            </a:p>
          </p:txBody>
        </p:sp>
        <p:sp>
          <p:nvSpPr>
            <p:cNvPr id="45" name="Rectangle 36">
              <a:extLst>
                <a:ext uri="{FF2B5EF4-FFF2-40B4-BE49-F238E27FC236}">
                  <a16:creationId xmlns:a16="http://schemas.microsoft.com/office/drawing/2014/main" id="{0929C7D0-D91F-7F92-6E93-8C1338384A22}"/>
                </a:ext>
              </a:extLst>
            </p:cNvPr>
            <p:cNvSpPr>
              <a:spLocks noChangeArrowheads="1"/>
            </p:cNvSpPr>
            <p:nvPr/>
          </p:nvSpPr>
          <p:spPr bwMode="auto">
            <a:xfrm>
              <a:off x="1540" y="2440"/>
              <a:ext cx="974" cy="9"/>
            </a:xfrm>
            <a:prstGeom prst="rect">
              <a:avLst/>
            </a:prstGeom>
            <a:solidFill>
              <a:srgbClr val="D1E2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LID4096"/>
            </a:p>
          </p:txBody>
        </p:sp>
        <p:sp>
          <p:nvSpPr>
            <p:cNvPr id="46" name="Rectangle 37">
              <a:extLst>
                <a:ext uri="{FF2B5EF4-FFF2-40B4-BE49-F238E27FC236}">
                  <a16:creationId xmlns:a16="http://schemas.microsoft.com/office/drawing/2014/main" id="{8E0DA27F-7378-CFFC-3974-66C4AED72EAD}"/>
                </a:ext>
              </a:extLst>
            </p:cNvPr>
            <p:cNvSpPr>
              <a:spLocks noChangeArrowheads="1"/>
            </p:cNvSpPr>
            <p:nvPr/>
          </p:nvSpPr>
          <p:spPr bwMode="auto">
            <a:xfrm>
              <a:off x="1540" y="2432"/>
              <a:ext cx="974" cy="8"/>
            </a:xfrm>
            <a:prstGeom prst="rect">
              <a:avLst/>
            </a:prstGeom>
            <a:solidFill>
              <a:srgbClr val="D3E4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LID4096"/>
            </a:p>
          </p:txBody>
        </p:sp>
        <p:sp>
          <p:nvSpPr>
            <p:cNvPr id="47" name="Rectangle 38">
              <a:extLst>
                <a:ext uri="{FF2B5EF4-FFF2-40B4-BE49-F238E27FC236}">
                  <a16:creationId xmlns:a16="http://schemas.microsoft.com/office/drawing/2014/main" id="{0ADF4505-252F-03DC-963A-BA2A73DD05DB}"/>
                </a:ext>
              </a:extLst>
            </p:cNvPr>
            <p:cNvSpPr>
              <a:spLocks noChangeArrowheads="1"/>
            </p:cNvSpPr>
            <p:nvPr/>
          </p:nvSpPr>
          <p:spPr bwMode="auto">
            <a:xfrm>
              <a:off x="1540" y="2423"/>
              <a:ext cx="974" cy="9"/>
            </a:xfrm>
            <a:prstGeom prst="rect">
              <a:avLst/>
            </a:prstGeom>
            <a:solidFill>
              <a:srgbClr val="D5E5F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LID4096"/>
            </a:p>
          </p:txBody>
        </p:sp>
        <p:sp>
          <p:nvSpPr>
            <p:cNvPr id="48" name="Rectangle 39">
              <a:extLst>
                <a:ext uri="{FF2B5EF4-FFF2-40B4-BE49-F238E27FC236}">
                  <a16:creationId xmlns:a16="http://schemas.microsoft.com/office/drawing/2014/main" id="{B9D2482E-A3DF-7B62-E3DE-E0C77474C453}"/>
                </a:ext>
              </a:extLst>
            </p:cNvPr>
            <p:cNvSpPr>
              <a:spLocks noChangeArrowheads="1"/>
            </p:cNvSpPr>
            <p:nvPr/>
          </p:nvSpPr>
          <p:spPr bwMode="auto">
            <a:xfrm>
              <a:off x="1540" y="2414"/>
              <a:ext cx="974" cy="9"/>
            </a:xfrm>
            <a:prstGeom prst="rect">
              <a:avLst/>
            </a:prstGeom>
            <a:solidFill>
              <a:srgbClr val="D6E6F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LID4096"/>
            </a:p>
          </p:txBody>
        </p:sp>
        <p:sp>
          <p:nvSpPr>
            <p:cNvPr id="49" name="Rectangle 40">
              <a:extLst>
                <a:ext uri="{FF2B5EF4-FFF2-40B4-BE49-F238E27FC236}">
                  <a16:creationId xmlns:a16="http://schemas.microsoft.com/office/drawing/2014/main" id="{A65E5737-CB94-CE61-6A15-3F6768A28349}"/>
                </a:ext>
              </a:extLst>
            </p:cNvPr>
            <p:cNvSpPr>
              <a:spLocks noChangeArrowheads="1"/>
            </p:cNvSpPr>
            <p:nvPr/>
          </p:nvSpPr>
          <p:spPr bwMode="auto">
            <a:xfrm>
              <a:off x="1540" y="2406"/>
              <a:ext cx="974" cy="8"/>
            </a:xfrm>
            <a:prstGeom prst="rect">
              <a:avLst/>
            </a:prstGeom>
            <a:solidFill>
              <a:srgbClr val="D8E8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LID4096"/>
            </a:p>
          </p:txBody>
        </p:sp>
        <p:sp>
          <p:nvSpPr>
            <p:cNvPr id="50" name="Rectangle 41">
              <a:extLst>
                <a:ext uri="{FF2B5EF4-FFF2-40B4-BE49-F238E27FC236}">
                  <a16:creationId xmlns:a16="http://schemas.microsoft.com/office/drawing/2014/main" id="{DB5553FF-1C88-93BC-8750-56B7A0766951}"/>
                </a:ext>
              </a:extLst>
            </p:cNvPr>
            <p:cNvSpPr>
              <a:spLocks noChangeArrowheads="1"/>
            </p:cNvSpPr>
            <p:nvPr/>
          </p:nvSpPr>
          <p:spPr bwMode="auto">
            <a:xfrm>
              <a:off x="1540" y="2397"/>
              <a:ext cx="974" cy="9"/>
            </a:xfrm>
            <a:prstGeom prst="rect">
              <a:avLst/>
            </a:prstGeom>
            <a:solidFill>
              <a:srgbClr val="DAE9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LID4096"/>
            </a:p>
          </p:txBody>
        </p:sp>
        <p:sp>
          <p:nvSpPr>
            <p:cNvPr id="51" name="Rectangle 42">
              <a:extLst>
                <a:ext uri="{FF2B5EF4-FFF2-40B4-BE49-F238E27FC236}">
                  <a16:creationId xmlns:a16="http://schemas.microsoft.com/office/drawing/2014/main" id="{0C002F61-C6C2-C702-DEDE-3E46F0344BD2}"/>
                </a:ext>
              </a:extLst>
            </p:cNvPr>
            <p:cNvSpPr>
              <a:spLocks noChangeArrowheads="1"/>
            </p:cNvSpPr>
            <p:nvPr/>
          </p:nvSpPr>
          <p:spPr bwMode="auto">
            <a:xfrm>
              <a:off x="1540" y="2389"/>
              <a:ext cx="974" cy="8"/>
            </a:xfrm>
            <a:prstGeom prst="rect">
              <a:avLst/>
            </a:prstGeom>
            <a:solidFill>
              <a:srgbClr val="DBEA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LID4096"/>
            </a:p>
          </p:txBody>
        </p:sp>
        <p:sp>
          <p:nvSpPr>
            <p:cNvPr id="52" name="Rectangle 43">
              <a:extLst>
                <a:ext uri="{FF2B5EF4-FFF2-40B4-BE49-F238E27FC236}">
                  <a16:creationId xmlns:a16="http://schemas.microsoft.com/office/drawing/2014/main" id="{B716C2EE-4D47-BADD-244E-86FAE3603A96}"/>
                </a:ext>
              </a:extLst>
            </p:cNvPr>
            <p:cNvSpPr>
              <a:spLocks noChangeArrowheads="1"/>
            </p:cNvSpPr>
            <p:nvPr/>
          </p:nvSpPr>
          <p:spPr bwMode="auto">
            <a:xfrm>
              <a:off x="1540" y="2380"/>
              <a:ext cx="974" cy="9"/>
            </a:xfrm>
            <a:prstGeom prst="rect">
              <a:avLst/>
            </a:prstGeom>
            <a:solidFill>
              <a:srgbClr val="DDEBF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LID4096"/>
            </a:p>
          </p:txBody>
        </p:sp>
        <p:sp>
          <p:nvSpPr>
            <p:cNvPr id="53" name="Rectangle 44">
              <a:extLst>
                <a:ext uri="{FF2B5EF4-FFF2-40B4-BE49-F238E27FC236}">
                  <a16:creationId xmlns:a16="http://schemas.microsoft.com/office/drawing/2014/main" id="{AE0AED9F-E161-6816-39ED-5C65848D0BE4}"/>
                </a:ext>
              </a:extLst>
            </p:cNvPr>
            <p:cNvSpPr>
              <a:spLocks noChangeArrowheads="1"/>
            </p:cNvSpPr>
            <p:nvPr/>
          </p:nvSpPr>
          <p:spPr bwMode="auto">
            <a:xfrm>
              <a:off x="1540" y="2371"/>
              <a:ext cx="974" cy="9"/>
            </a:xfrm>
            <a:prstGeom prst="rect">
              <a:avLst/>
            </a:prstGeom>
            <a:solidFill>
              <a:srgbClr val="DFED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LID4096"/>
            </a:p>
          </p:txBody>
        </p:sp>
        <p:sp>
          <p:nvSpPr>
            <p:cNvPr id="54" name="Rectangle 45">
              <a:extLst>
                <a:ext uri="{FF2B5EF4-FFF2-40B4-BE49-F238E27FC236}">
                  <a16:creationId xmlns:a16="http://schemas.microsoft.com/office/drawing/2014/main" id="{57F885E3-513A-4305-84A8-05D46AED35B8}"/>
                </a:ext>
              </a:extLst>
            </p:cNvPr>
            <p:cNvSpPr>
              <a:spLocks noChangeArrowheads="1"/>
            </p:cNvSpPr>
            <p:nvPr/>
          </p:nvSpPr>
          <p:spPr bwMode="auto">
            <a:xfrm>
              <a:off x="1540" y="2371"/>
              <a:ext cx="974" cy="670"/>
            </a:xfrm>
            <a:prstGeom prst="rect">
              <a:avLst/>
            </a:prstGeom>
            <a:noFill/>
            <a:ln w="14288">
              <a:solidFill>
                <a:srgbClr val="6DA3D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LID4096"/>
            </a:p>
          </p:txBody>
        </p:sp>
        <p:sp>
          <p:nvSpPr>
            <p:cNvPr id="55" name="Rectangle 46">
              <a:extLst>
                <a:ext uri="{FF2B5EF4-FFF2-40B4-BE49-F238E27FC236}">
                  <a16:creationId xmlns:a16="http://schemas.microsoft.com/office/drawing/2014/main" id="{D5901898-3011-2106-D84F-3E3312FF34AE}"/>
                </a:ext>
              </a:extLst>
            </p:cNvPr>
            <p:cNvSpPr>
              <a:spLocks noChangeArrowheads="1"/>
            </p:cNvSpPr>
            <p:nvPr/>
          </p:nvSpPr>
          <p:spPr bwMode="auto">
            <a:xfrm>
              <a:off x="1788" y="2397"/>
              <a:ext cx="469" cy="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LID4096"/>
            </a:p>
          </p:txBody>
        </p:sp>
        <p:sp>
          <p:nvSpPr>
            <p:cNvPr id="56" name="Rectangle 47">
              <a:extLst>
                <a:ext uri="{FF2B5EF4-FFF2-40B4-BE49-F238E27FC236}">
                  <a16:creationId xmlns:a16="http://schemas.microsoft.com/office/drawing/2014/main" id="{3889D9AC-B1D2-A8DF-A5E1-56ECC37FE1ED}"/>
                </a:ext>
              </a:extLst>
            </p:cNvPr>
            <p:cNvSpPr>
              <a:spLocks noChangeArrowheads="1"/>
            </p:cNvSpPr>
            <p:nvPr/>
          </p:nvSpPr>
          <p:spPr bwMode="auto">
            <a:xfrm>
              <a:off x="1847" y="2397"/>
              <a:ext cx="393" cy="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LID4096" altLang="LID4096" sz="1200" b="1" i="0" u="none" strike="noStrike" cap="none" normalizeH="0" baseline="0">
                  <a:ln>
                    <a:noFill/>
                  </a:ln>
                  <a:solidFill>
                    <a:srgbClr val="000000"/>
                  </a:solidFill>
                  <a:effectLst/>
                  <a:latin typeface="Tahoma" panose="020B0604030504040204" pitchFamily="34" charset="0"/>
                </a:rPr>
                <a:t>Human</a:t>
              </a:r>
              <a:endParaRPr kumimoji="0" lang="LID4096" altLang="LID4096" sz="1800" b="0" i="0" u="none" strike="noStrike" cap="none" normalizeH="0" baseline="0">
                <a:ln>
                  <a:noFill/>
                </a:ln>
                <a:solidFill>
                  <a:schemeClr val="tx1"/>
                </a:solidFill>
                <a:effectLst/>
                <a:latin typeface="Arial" panose="020B0604020202020204" pitchFamily="34" charset="0"/>
              </a:endParaRPr>
            </a:p>
          </p:txBody>
        </p:sp>
        <p:sp>
          <p:nvSpPr>
            <p:cNvPr id="57" name="Freeform 48">
              <a:extLst>
                <a:ext uri="{FF2B5EF4-FFF2-40B4-BE49-F238E27FC236}">
                  <a16:creationId xmlns:a16="http://schemas.microsoft.com/office/drawing/2014/main" id="{D6751BC9-750D-9790-F33B-3B61AA133DC8}"/>
                </a:ext>
              </a:extLst>
            </p:cNvPr>
            <p:cNvSpPr>
              <a:spLocks/>
            </p:cNvSpPr>
            <p:nvPr/>
          </p:nvSpPr>
          <p:spPr bwMode="auto">
            <a:xfrm>
              <a:off x="1540" y="2560"/>
              <a:ext cx="974" cy="0"/>
            </a:xfrm>
            <a:custGeom>
              <a:avLst/>
              <a:gdLst>
                <a:gd name="T0" fmla="*/ 974 w 974"/>
                <a:gd name="T1" fmla="*/ 393 w 974"/>
                <a:gd name="T2" fmla="*/ 0 w 974"/>
              </a:gdLst>
              <a:ahLst/>
              <a:cxnLst>
                <a:cxn ang="0">
                  <a:pos x="T0" y="0"/>
                </a:cxn>
                <a:cxn ang="0">
                  <a:pos x="T1" y="0"/>
                </a:cxn>
                <a:cxn ang="0">
                  <a:pos x="T2" y="0"/>
                </a:cxn>
              </a:cxnLst>
              <a:rect l="0" t="0" r="r" b="b"/>
              <a:pathLst>
                <a:path w="974">
                  <a:moveTo>
                    <a:pt x="974" y="0"/>
                  </a:moveTo>
                  <a:lnTo>
                    <a:pt x="393" y="0"/>
                  </a:lnTo>
                  <a:lnTo>
                    <a:pt x="0" y="0"/>
                  </a:lnTo>
                </a:path>
              </a:pathLst>
            </a:custGeom>
            <a:noFill/>
            <a:ln w="14288">
              <a:solidFill>
                <a:srgbClr val="6DA3D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LID4096"/>
            </a:p>
          </p:txBody>
        </p:sp>
        <p:pic>
          <p:nvPicPr>
            <p:cNvPr id="58" name="Picture 49">
              <a:extLst>
                <a:ext uri="{FF2B5EF4-FFF2-40B4-BE49-F238E27FC236}">
                  <a16:creationId xmlns:a16="http://schemas.microsoft.com/office/drawing/2014/main" id="{D8615AF1-8EB2-B562-00BF-79071699D1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757895"/>
            <a:stretch>
              <a:fillRect/>
            </a:stretch>
          </p:blipFill>
          <p:spPr bwMode="auto">
            <a:xfrm>
              <a:off x="1619" y="2803"/>
              <a:ext cx="136"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 name="Rectangle 50">
              <a:extLst>
                <a:ext uri="{FF2B5EF4-FFF2-40B4-BE49-F238E27FC236}">
                  <a16:creationId xmlns:a16="http://schemas.microsoft.com/office/drawing/2014/main" id="{ED197849-C85D-FA54-4487-248B0E1B24AC}"/>
                </a:ext>
              </a:extLst>
            </p:cNvPr>
            <p:cNvSpPr>
              <a:spLocks noChangeArrowheads="1"/>
            </p:cNvSpPr>
            <p:nvPr/>
          </p:nvSpPr>
          <p:spPr bwMode="auto">
            <a:xfrm>
              <a:off x="1773" y="2820"/>
              <a:ext cx="625" cy="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LID4096" altLang="LID4096" sz="1200" b="0" i="0" u="none" strike="noStrike" cap="none" normalizeH="0" baseline="0">
                  <a:ln>
                    <a:noFill/>
                  </a:ln>
                  <a:solidFill>
                    <a:srgbClr val="000000"/>
                  </a:solidFill>
                  <a:effectLst/>
                  <a:latin typeface="Tahoma" panose="020B0604030504040204" pitchFamily="34" charset="0"/>
                </a:rPr>
                <a:t>calculate():int</a:t>
              </a:r>
              <a:endParaRPr kumimoji="0" lang="LID4096" altLang="LID4096" sz="1800" b="0" i="0" u="none" strike="noStrike" cap="none" normalizeH="0" baseline="0">
                <a:ln>
                  <a:noFill/>
                </a:ln>
                <a:solidFill>
                  <a:schemeClr val="tx1"/>
                </a:solidFill>
                <a:effectLst/>
                <a:latin typeface="Arial" panose="020B0604020202020204" pitchFamily="34" charset="0"/>
              </a:endParaRPr>
            </a:p>
          </p:txBody>
        </p:sp>
        <p:sp>
          <p:nvSpPr>
            <p:cNvPr id="60" name="Line 51">
              <a:extLst>
                <a:ext uri="{FF2B5EF4-FFF2-40B4-BE49-F238E27FC236}">
                  <a16:creationId xmlns:a16="http://schemas.microsoft.com/office/drawing/2014/main" id="{22A0EF0B-AC99-61BA-EF94-10A2AE2C6947}"/>
                </a:ext>
              </a:extLst>
            </p:cNvPr>
            <p:cNvSpPr>
              <a:spLocks noChangeShapeType="1"/>
            </p:cNvSpPr>
            <p:nvPr/>
          </p:nvSpPr>
          <p:spPr bwMode="auto">
            <a:xfrm>
              <a:off x="1540" y="2758"/>
              <a:ext cx="974" cy="0"/>
            </a:xfrm>
            <a:prstGeom prst="line">
              <a:avLst/>
            </a:prstGeom>
            <a:noFill/>
            <a:ln w="14288">
              <a:solidFill>
                <a:srgbClr val="6DA3D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LID4096"/>
            </a:p>
          </p:txBody>
        </p:sp>
        <p:sp>
          <p:nvSpPr>
            <p:cNvPr id="61" name="Rectangle 52">
              <a:extLst>
                <a:ext uri="{FF2B5EF4-FFF2-40B4-BE49-F238E27FC236}">
                  <a16:creationId xmlns:a16="http://schemas.microsoft.com/office/drawing/2014/main" id="{3AE54304-D0F4-C25A-B00D-168D15538BE6}"/>
                </a:ext>
              </a:extLst>
            </p:cNvPr>
            <p:cNvSpPr>
              <a:spLocks noChangeArrowheads="1"/>
            </p:cNvSpPr>
            <p:nvPr/>
          </p:nvSpPr>
          <p:spPr bwMode="auto">
            <a:xfrm>
              <a:off x="3325" y="2371"/>
              <a:ext cx="974" cy="670"/>
            </a:xfrm>
            <a:prstGeom prst="rect">
              <a:avLst/>
            </a:prstGeom>
            <a:solidFill>
              <a:srgbClr val="FFFFFF"/>
            </a:solidFill>
            <a:ln w="14288">
              <a:solidFill>
                <a:srgbClr val="6DA3D9"/>
              </a:solidFill>
              <a:prstDash val="solid"/>
              <a:miter lim="800000"/>
              <a:headEnd/>
              <a:tailEnd/>
            </a:ln>
          </p:spPr>
          <p:txBody>
            <a:bodyPr vert="horz" wrap="square" lIns="91440" tIns="45720" rIns="91440" bIns="45720" numCol="1" anchor="t" anchorCtr="0" compatLnSpc="1">
              <a:prstTxWarp prst="textNoShape">
                <a:avLst/>
              </a:prstTxWarp>
            </a:bodyPr>
            <a:lstStyle/>
            <a:p>
              <a:endParaRPr lang="LID4096"/>
            </a:p>
          </p:txBody>
        </p:sp>
        <p:sp>
          <p:nvSpPr>
            <p:cNvPr id="62" name="Rectangle 53">
              <a:extLst>
                <a:ext uri="{FF2B5EF4-FFF2-40B4-BE49-F238E27FC236}">
                  <a16:creationId xmlns:a16="http://schemas.microsoft.com/office/drawing/2014/main" id="{EBC35FC3-2BBE-1A14-2CC2-08AEB8F7DAEE}"/>
                </a:ext>
              </a:extLst>
            </p:cNvPr>
            <p:cNvSpPr>
              <a:spLocks noChangeArrowheads="1"/>
            </p:cNvSpPr>
            <p:nvPr/>
          </p:nvSpPr>
          <p:spPr bwMode="auto">
            <a:xfrm>
              <a:off x="3325" y="3032"/>
              <a:ext cx="974" cy="9"/>
            </a:xfrm>
            <a:prstGeom prst="rect">
              <a:avLst/>
            </a:prstGeom>
            <a:solidFill>
              <a:srgbClr val="E7E7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LID4096"/>
            </a:p>
          </p:txBody>
        </p:sp>
        <p:sp>
          <p:nvSpPr>
            <p:cNvPr id="63" name="Rectangle 54">
              <a:extLst>
                <a:ext uri="{FF2B5EF4-FFF2-40B4-BE49-F238E27FC236}">
                  <a16:creationId xmlns:a16="http://schemas.microsoft.com/office/drawing/2014/main" id="{285FC7CA-5D1B-78C5-AD25-DFF8F84978B6}"/>
                </a:ext>
              </a:extLst>
            </p:cNvPr>
            <p:cNvSpPr>
              <a:spLocks noChangeArrowheads="1"/>
            </p:cNvSpPr>
            <p:nvPr/>
          </p:nvSpPr>
          <p:spPr bwMode="auto">
            <a:xfrm>
              <a:off x="3325" y="3024"/>
              <a:ext cx="974" cy="8"/>
            </a:xfrm>
            <a:prstGeom prst="rect">
              <a:avLst/>
            </a:prstGeom>
            <a:solidFill>
              <a:srgbClr val="E8E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LID4096"/>
            </a:p>
          </p:txBody>
        </p:sp>
        <p:sp>
          <p:nvSpPr>
            <p:cNvPr id="64" name="Rectangle 55">
              <a:extLst>
                <a:ext uri="{FF2B5EF4-FFF2-40B4-BE49-F238E27FC236}">
                  <a16:creationId xmlns:a16="http://schemas.microsoft.com/office/drawing/2014/main" id="{8A60979B-BFCB-441F-3E52-EA00AFECF9BD}"/>
                </a:ext>
              </a:extLst>
            </p:cNvPr>
            <p:cNvSpPr>
              <a:spLocks noChangeArrowheads="1"/>
            </p:cNvSpPr>
            <p:nvPr/>
          </p:nvSpPr>
          <p:spPr bwMode="auto">
            <a:xfrm>
              <a:off x="3325" y="3015"/>
              <a:ext cx="974" cy="9"/>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LID4096"/>
            </a:p>
          </p:txBody>
        </p:sp>
        <p:sp>
          <p:nvSpPr>
            <p:cNvPr id="65" name="Rectangle 56">
              <a:extLst>
                <a:ext uri="{FF2B5EF4-FFF2-40B4-BE49-F238E27FC236}">
                  <a16:creationId xmlns:a16="http://schemas.microsoft.com/office/drawing/2014/main" id="{51A2487B-AC07-11C3-7890-781BCF3A0542}"/>
                </a:ext>
              </a:extLst>
            </p:cNvPr>
            <p:cNvSpPr>
              <a:spLocks noChangeArrowheads="1"/>
            </p:cNvSpPr>
            <p:nvPr/>
          </p:nvSpPr>
          <p:spPr bwMode="auto">
            <a:xfrm>
              <a:off x="3325" y="3007"/>
              <a:ext cx="974" cy="8"/>
            </a:xfrm>
            <a:prstGeom prst="rect">
              <a:avLst/>
            </a:prstGeom>
            <a:solidFill>
              <a:srgbClr val="EBEBE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LID4096"/>
            </a:p>
          </p:txBody>
        </p:sp>
        <p:sp>
          <p:nvSpPr>
            <p:cNvPr id="66" name="Rectangle 57">
              <a:extLst>
                <a:ext uri="{FF2B5EF4-FFF2-40B4-BE49-F238E27FC236}">
                  <a16:creationId xmlns:a16="http://schemas.microsoft.com/office/drawing/2014/main" id="{9ECDBBBE-E97A-9A7A-0B2D-4265EF9EAB68}"/>
                </a:ext>
              </a:extLst>
            </p:cNvPr>
            <p:cNvSpPr>
              <a:spLocks noChangeArrowheads="1"/>
            </p:cNvSpPr>
            <p:nvPr/>
          </p:nvSpPr>
          <p:spPr bwMode="auto">
            <a:xfrm>
              <a:off x="3325" y="2998"/>
              <a:ext cx="974" cy="9"/>
            </a:xfrm>
            <a:prstGeom prst="rect">
              <a:avLst/>
            </a:prstGeom>
            <a:solidFill>
              <a:srgbClr val="EDEDE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LID4096"/>
            </a:p>
          </p:txBody>
        </p:sp>
        <p:sp>
          <p:nvSpPr>
            <p:cNvPr id="67" name="Rectangle 58">
              <a:extLst>
                <a:ext uri="{FF2B5EF4-FFF2-40B4-BE49-F238E27FC236}">
                  <a16:creationId xmlns:a16="http://schemas.microsoft.com/office/drawing/2014/main" id="{534FCECD-9A67-28F8-5C2C-39A155F39E00}"/>
                </a:ext>
              </a:extLst>
            </p:cNvPr>
            <p:cNvSpPr>
              <a:spLocks noChangeArrowheads="1"/>
            </p:cNvSpPr>
            <p:nvPr/>
          </p:nvSpPr>
          <p:spPr bwMode="auto">
            <a:xfrm>
              <a:off x="3325" y="2989"/>
              <a:ext cx="974" cy="9"/>
            </a:xfrm>
            <a:prstGeom prst="rect">
              <a:avLst/>
            </a:prstGeom>
            <a:solidFill>
              <a:srgbClr val="EFEF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LID4096"/>
            </a:p>
          </p:txBody>
        </p:sp>
        <p:sp>
          <p:nvSpPr>
            <p:cNvPr id="68" name="Rectangle 59">
              <a:extLst>
                <a:ext uri="{FF2B5EF4-FFF2-40B4-BE49-F238E27FC236}">
                  <a16:creationId xmlns:a16="http://schemas.microsoft.com/office/drawing/2014/main" id="{0ED45E7F-076C-BC5A-A450-9E03D827A1BE}"/>
                </a:ext>
              </a:extLst>
            </p:cNvPr>
            <p:cNvSpPr>
              <a:spLocks noChangeArrowheads="1"/>
            </p:cNvSpPr>
            <p:nvPr/>
          </p:nvSpPr>
          <p:spPr bwMode="auto">
            <a:xfrm>
              <a:off x="3325" y="2981"/>
              <a:ext cx="974" cy="8"/>
            </a:xfrm>
            <a:prstGeom prst="rect">
              <a:avLst/>
            </a:prstGeom>
            <a:solidFill>
              <a:srgbClr val="F0F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LID4096"/>
            </a:p>
          </p:txBody>
        </p:sp>
        <p:sp>
          <p:nvSpPr>
            <p:cNvPr id="69" name="Rectangle 60">
              <a:extLst>
                <a:ext uri="{FF2B5EF4-FFF2-40B4-BE49-F238E27FC236}">
                  <a16:creationId xmlns:a16="http://schemas.microsoft.com/office/drawing/2014/main" id="{C56DA1AE-768C-01D2-778F-8A23E289295C}"/>
                </a:ext>
              </a:extLst>
            </p:cNvPr>
            <p:cNvSpPr>
              <a:spLocks noChangeArrowheads="1"/>
            </p:cNvSpPr>
            <p:nvPr/>
          </p:nvSpPr>
          <p:spPr bwMode="auto">
            <a:xfrm>
              <a:off x="3325" y="2972"/>
              <a:ext cx="974" cy="9"/>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LID4096"/>
            </a:p>
          </p:txBody>
        </p:sp>
        <p:sp>
          <p:nvSpPr>
            <p:cNvPr id="70" name="Rectangle 61">
              <a:extLst>
                <a:ext uri="{FF2B5EF4-FFF2-40B4-BE49-F238E27FC236}">
                  <a16:creationId xmlns:a16="http://schemas.microsoft.com/office/drawing/2014/main" id="{74F1E00A-7F6B-05F1-24E2-8AB7F21B085A}"/>
                </a:ext>
              </a:extLst>
            </p:cNvPr>
            <p:cNvSpPr>
              <a:spLocks noChangeArrowheads="1"/>
            </p:cNvSpPr>
            <p:nvPr/>
          </p:nvSpPr>
          <p:spPr bwMode="auto">
            <a:xfrm>
              <a:off x="3325" y="2964"/>
              <a:ext cx="974" cy="8"/>
            </a:xfrm>
            <a:prstGeom prst="rect">
              <a:avLst/>
            </a:prstGeom>
            <a:solidFill>
              <a:srgbClr val="F3F3F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LID4096"/>
            </a:p>
          </p:txBody>
        </p:sp>
        <p:sp>
          <p:nvSpPr>
            <p:cNvPr id="71" name="Rectangle 62">
              <a:extLst>
                <a:ext uri="{FF2B5EF4-FFF2-40B4-BE49-F238E27FC236}">
                  <a16:creationId xmlns:a16="http://schemas.microsoft.com/office/drawing/2014/main" id="{25772D80-135D-CDCE-0827-641FE7FA8782}"/>
                </a:ext>
              </a:extLst>
            </p:cNvPr>
            <p:cNvSpPr>
              <a:spLocks noChangeArrowheads="1"/>
            </p:cNvSpPr>
            <p:nvPr/>
          </p:nvSpPr>
          <p:spPr bwMode="auto">
            <a:xfrm>
              <a:off x="3325" y="2955"/>
              <a:ext cx="974" cy="9"/>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LID4096"/>
            </a:p>
          </p:txBody>
        </p:sp>
        <p:sp>
          <p:nvSpPr>
            <p:cNvPr id="72" name="Rectangle 63">
              <a:extLst>
                <a:ext uri="{FF2B5EF4-FFF2-40B4-BE49-F238E27FC236}">
                  <a16:creationId xmlns:a16="http://schemas.microsoft.com/office/drawing/2014/main" id="{3E74969A-B949-4B09-3656-FD0F1019D0A4}"/>
                </a:ext>
              </a:extLst>
            </p:cNvPr>
            <p:cNvSpPr>
              <a:spLocks noChangeArrowheads="1"/>
            </p:cNvSpPr>
            <p:nvPr/>
          </p:nvSpPr>
          <p:spPr bwMode="auto">
            <a:xfrm>
              <a:off x="3325" y="2946"/>
              <a:ext cx="974" cy="9"/>
            </a:xfrm>
            <a:prstGeom prst="rect">
              <a:avLst/>
            </a:prstGeom>
            <a:solidFill>
              <a:srgbClr val="F7F7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LID4096"/>
            </a:p>
          </p:txBody>
        </p:sp>
        <p:sp>
          <p:nvSpPr>
            <p:cNvPr id="73" name="Rectangle 64">
              <a:extLst>
                <a:ext uri="{FF2B5EF4-FFF2-40B4-BE49-F238E27FC236}">
                  <a16:creationId xmlns:a16="http://schemas.microsoft.com/office/drawing/2014/main" id="{8A5B611F-C8D9-2CF3-83F9-7B923041E5D6}"/>
                </a:ext>
              </a:extLst>
            </p:cNvPr>
            <p:cNvSpPr>
              <a:spLocks noChangeArrowheads="1"/>
            </p:cNvSpPr>
            <p:nvPr/>
          </p:nvSpPr>
          <p:spPr bwMode="auto">
            <a:xfrm>
              <a:off x="3325" y="2938"/>
              <a:ext cx="974" cy="8"/>
            </a:xfrm>
            <a:prstGeom prst="rect">
              <a:avLst/>
            </a:prstGeom>
            <a:solidFill>
              <a:srgbClr val="F8F8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LID4096"/>
            </a:p>
          </p:txBody>
        </p:sp>
        <p:sp>
          <p:nvSpPr>
            <p:cNvPr id="74" name="Rectangle 65">
              <a:extLst>
                <a:ext uri="{FF2B5EF4-FFF2-40B4-BE49-F238E27FC236}">
                  <a16:creationId xmlns:a16="http://schemas.microsoft.com/office/drawing/2014/main" id="{60E432CE-3A16-F0CA-97AF-E0F2FE56F780}"/>
                </a:ext>
              </a:extLst>
            </p:cNvPr>
            <p:cNvSpPr>
              <a:spLocks noChangeArrowheads="1"/>
            </p:cNvSpPr>
            <p:nvPr/>
          </p:nvSpPr>
          <p:spPr bwMode="auto">
            <a:xfrm>
              <a:off x="3325" y="2929"/>
              <a:ext cx="974" cy="9"/>
            </a:xfrm>
            <a:prstGeom prst="rect">
              <a:avLst/>
            </a:prstGeom>
            <a:solidFill>
              <a:srgbClr val="FAFAF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LID4096"/>
            </a:p>
          </p:txBody>
        </p:sp>
        <p:sp>
          <p:nvSpPr>
            <p:cNvPr id="75" name="Rectangle 66">
              <a:extLst>
                <a:ext uri="{FF2B5EF4-FFF2-40B4-BE49-F238E27FC236}">
                  <a16:creationId xmlns:a16="http://schemas.microsoft.com/office/drawing/2014/main" id="{E538B317-D421-6181-3A32-1CE0EFA798FA}"/>
                </a:ext>
              </a:extLst>
            </p:cNvPr>
            <p:cNvSpPr>
              <a:spLocks noChangeArrowheads="1"/>
            </p:cNvSpPr>
            <p:nvPr/>
          </p:nvSpPr>
          <p:spPr bwMode="auto">
            <a:xfrm>
              <a:off x="3325" y="2921"/>
              <a:ext cx="974" cy="8"/>
            </a:xfrm>
            <a:prstGeom prst="rect">
              <a:avLst/>
            </a:prstGeom>
            <a:solidFill>
              <a:srgbClr val="FBFB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LID4096"/>
            </a:p>
          </p:txBody>
        </p:sp>
        <p:sp>
          <p:nvSpPr>
            <p:cNvPr id="76" name="Rectangle 67">
              <a:extLst>
                <a:ext uri="{FF2B5EF4-FFF2-40B4-BE49-F238E27FC236}">
                  <a16:creationId xmlns:a16="http://schemas.microsoft.com/office/drawing/2014/main" id="{A41DEC58-22D9-55E1-43AB-4183DD28886B}"/>
                </a:ext>
              </a:extLst>
            </p:cNvPr>
            <p:cNvSpPr>
              <a:spLocks noChangeArrowheads="1"/>
            </p:cNvSpPr>
            <p:nvPr/>
          </p:nvSpPr>
          <p:spPr bwMode="auto">
            <a:xfrm>
              <a:off x="3325" y="2912"/>
              <a:ext cx="974" cy="9"/>
            </a:xfrm>
            <a:prstGeom prst="rect">
              <a:avLst/>
            </a:prstGeom>
            <a:solidFill>
              <a:srgbClr val="FDFD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LID4096"/>
            </a:p>
          </p:txBody>
        </p:sp>
        <p:sp>
          <p:nvSpPr>
            <p:cNvPr id="77" name="Rectangle 68">
              <a:extLst>
                <a:ext uri="{FF2B5EF4-FFF2-40B4-BE49-F238E27FC236}">
                  <a16:creationId xmlns:a16="http://schemas.microsoft.com/office/drawing/2014/main" id="{05822918-3065-63C6-2981-C11F7F5B71C9}"/>
                </a:ext>
              </a:extLst>
            </p:cNvPr>
            <p:cNvSpPr>
              <a:spLocks noChangeArrowheads="1"/>
            </p:cNvSpPr>
            <p:nvPr/>
          </p:nvSpPr>
          <p:spPr bwMode="auto">
            <a:xfrm>
              <a:off x="3325" y="2371"/>
              <a:ext cx="974" cy="670"/>
            </a:xfrm>
            <a:prstGeom prst="rect">
              <a:avLst/>
            </a:prstGeom>
            <a:noFill/>
            <a:ln w="14288">
              <a:solidFill>
                <a:srgbClr val="6DA3D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LID4096"/>
            </a:p>
          </p:txBody>
        </p:sp>
        <p:sp>
          <p:nvSpPr>
            <p:cNvPr id="78" name="Rectangle 69">
              <a:extLst>
                <a:ext uri="{FF2B5EF4-FFF2-40B4-BE49-F238E27FC236}">
                  <a16:creationId xmlns:a16="http://schemas.microsoft.com/office/drawing/2014/main" id="{E81664F8-1102-D67E-8E79-AA440E49F80D}"/>
                </a:ext>
              </a:extLst>
            </p:cNvPr>
            <p:cNvSpPr>
              <a:spLocks noChangeArrowheads="1"/>
            </p:cNvSpPr>
            <p:nvPr/>
          </p:nvSpPr>
          <p:spPr bwMode="auto">
            <a:xfrm>
              <a:off x="3325" y="2552"/>
              <a:ext cx="974" cy="8"/>
            </a:xfrm>
            <a:prstGeom prst="rect">
              <a:avLst/>
            </a:prstGeom>
            <a:solidFill>
              <a:srgbClr val="BCD3E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LID4096"/>
            </a:p>
          </p:txBody>
        </p:sp>
        <p:sp>
          <p:nvSpPr>
            <p:cNvPr id="79" name="Rectangle 70">
              <a:extLst>
                <a:ext uri="{FF2B5EF4-FFF2-40B4-BE49-F238E27FC236}">
                  <a16:creationId xmlns:a16="http://schemas.microsoft.com/office/drawing/2014/main" id="{8E28C649-0523-3117-D82F-339E2C8F1F0E}"/>
                </a:ext>
              </a:extLst>
            </p:cNvPr>
            <p:cNvSpPr>
              <a:spLocks noChangeArrowheads="1"/>
            </p:cNvSpPr>
            <p:nvPr/>
          </p:nvSpPr>
          <p:spPr bwMode="auto">
            <a:xfrm>
              <a:off x="3325" y="2543"/>
              <a:ext cx="974" cy="9"/>
            </a:xfrm>
            <a:prstGeom prst="rect">
              <a:avLst/>
            </a:prstGeom>
            <a:solidFill>
              <a:srgbClr val="BDD3E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LID4096"/>
            </a:p>
          </p:txBody>
        </p:sp>
        <p:sp>
          <p:nvSpPr>
            <p:cNvPr id="80" name="Rectangle 71">
              <a:extLst>
                <a:ext uri="{FF2B5EF4-FFF2-40B4-BE49-F238E27FC236}">
                  <a16:creationId xmlns:a16="http://schemas.microsoft.com/office/drawing/2014/main" id="{10679888-AC02-3707-F15C-C0DE84284DD0}"/>
                </a:ext>
              </a:extLst>
            </p:cNvPr>
            <p:cNvSpPr>
              <a:spLocks noChangeArrowheads="1"/>
            </p:cNvSpPr>
            <p:nvPr/>
          </p:nvSpPr>
          <p:spPr bwMode="auto">
            <a:xfrm>
              <a:off x="3325" y="2535"/>
              <a:ext cx="974" cy="8"/>
            </a:xfrm>
            <a:prstGeom prst="rect">
              <a:avLst/>
            </a:prstGeom>
            <a:solidFill>
              <a:srgbClr val="BFD5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LID4096"/>
            </a:p>
          </p:txBody>
        </p:sp>
        <p:sp>
          <p:nvSpPr>
            <p:cNvPr id="81" name="Rectangle 72">
              <a:extLst>
                <a:ext uri="{FF2B5EF4-FFF2-40B4-BE49-F238E27FC236}">
                  <a16:creationId xmlns:a16="http://schemas.microsoft.com/office/drawing/2014/main" id="{1ECFBEBE-74CA-D3FE-9A87-4F427A4AB9A3}"/>
                </a:ext>
              </a:extLst>
            </p:cNvPr>
            <p:cNvSpPr>
              <a:spLocks noChangeArrowheads="1"/>
            </p:cNvSpPr>
            <p:nvPr/>
          </p:nvSpPr>
          <p:spPr bwMode="auto">
            <a:xfrm>
              <a:off x="3325" y="2526"/>
              <a:ext cx="974" cy="9"/>
            </a:xfrm>
            <a:prstGeom prst="rect">
              <a:avLst/>
            </a:prstGeom>
            <a:solidFill>
              <a:srgbClr val="C1D6E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LID4096"/>
            </a:p>
          </p:txBody>
        </p:sp>
        <p:sp>
          <p:nvSpPr>
            <p:cNvPr id="82" name="Rectangle 73">
              <a:extLst>
                <a:ext uri="{FF2B5EF4-FFF2-40B4-BE49-F238E27FC236}">
                  <a16:creationId xmlns:a16="http://schemas.microsoft.com/office/drawing/2014/main" id="{AA548F22-6ADA-7160-B2D7-9286765D35F5}"/>
                </a:ext>
              </a:extLst>
            </p:cNvPr>
            <p:cNvSpPr>
              <a:spLocks noChangeArrowheads="1"/>
            </p:cNvSpPr>
            <p:nvPr/>
          </p:nvSpPr>
          <p:spPr bwMode="auto">
            <a:xfrm>
              <a:off x="3325" y="2517"/>
              <a:ext cx="974" cy="9"/>
            </a:xfrm>
            <a:prstGeom prst="rect">
              <a:avLst/>
            </a:prstGeom>
            <a:solidFill>
              <a:srgbClr val="C2D7E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LID4096"/>
            </a:p>
          </p:txBody>
        </p:sp>
        <p:sp>
          <p:nvSpPr>
            <p:cNvPr id="83" name="Rectangle 74">
              <a:extLst>
                <a:ext uri="{FF2B5EF4-FFF2-40B4-BE49-F238E27FC236}">
                  <a16:creationId xmlns:a16="http://schemas.microsoft.com/office/drawing/2014/main" id="{805E7954-28D1-05FF-FF3D-E72E835E9F88}"/>
                </a:ext>
              </a:extLst>
            </p:cNvPr>
            <p:cNvSpPr>
              <a:spLocks noChangeArrowheads="1"/>
            </p:cNvSpPr>
            <p:nvPr/>
          </p:nvSpPr>
          <p:spPr bwMode="auto">
            <a:xfrm>
              <a:off x="3325" y="2509"/>
              <a:ext cx="974" cy="8"/>
            </a:xfrm>
            <a:prstGeom prst="rect">
              <a:avLst/>
            </a:prstGeom>
            <a:solidFill>
              <a:srgbClr val="C4D9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LID4096"/>
            </a:p>
          </p:txBody>
        </p:sp>
        <p:sp>
          <p:nvSpPr>
            <p:cNvPr id="84" name="Rectangle 75">
              <a:extLst>
                <a:ext uri="{FF2B5EF4-FFF2-40B4-BE49-F238E27FC236}">
                  <a16:creationId xmlns:a16="http://schemas.microsoft.com/office/drawing/2014/main" id="{6DEB2DB8-3B80-0484-6BFF-B16BFD1A8E9B}"/>
                </a:ext>
              </a:extLst>
            </p:cNvPr>
            <p:cNvSpPr>
              <a:spLocks noChangeArrowheads="1"/>
            </p:cNvSpPr>
            <p:nvPr/>
          </p:nvSpPr>
          <p:spPr bwMode="auto">
            <a:xfrm>
              <a:off x="3325" y="2500"/>
              <a:ext cx="974" cy="9"/>
            </a:xfrm>
            <a:prstGeom prst="rect">
              <a:avLst/>
            </a:prstGeom>
            <a:solidFill>
              <a:srgbClr val="C6DA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LID4096"/>
            </a:p>
          </p:txBody>
        </p:sp>
        <p:sp>
          <p:nvSpPr>
            <p:cNvPr id="85" name="Rectangle 76">
              <a:extLst>
                <a:ext uri="{FF2B5EF4-FFF2-40B4-BE49-F238E27FC236}">
                  <a16:creationId xmlns:a16="http://schemas.microsoft.com/office/drawing/2014/main" id="{4D08BEC5-210D-5988-0D41-541F9E5D14F0}"/>
                </a:ext>
              </a:extLst>
            </p:cNvPr>
            <p:cNvSpPr>
              <a:spLocks noChangeArrowheads="1"/>
            </p:cNvSpPr>
            <p:nvPr/>
          </p:nvSpPr>
          <p:spPr bwMode="auto">
            <a:xfrm>
              <a:off x="3325" y="2492"/>
              <a:ext cx="974" cy="8"/>
            </a:xfrm>
            <a:prstGeom prst="rect">
              <a:avLst/>
            </a:prstGeom>
            <a:solidFill>
              <a:srgbClr val="C7DB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LID4096"/>
            </a:p>
          </p:txBody>
        </p:sp>
        <p:sp>
          <p:nvSpPr>
            <p:cNvPr id="86" name="Rectangle 77">
              <a:extLst>
                <a:ext uri="{FF2B5EF4-FFF2-40B4-BE49-F238E27FC236}">
                  <a16:creationId xmlns:a16="http://schemas.microsoft.com/office/drawing/2014/main" id="{82244B7B-75C2-64CD-2DDD-908F51228FBF}"/>
                </a:ext>
              </a:extLst>
            </p:cNvPr>
            <p:cNvSpPr>
              <a:spLocks noChangeArrowheads="1"/>
            </p:cNvSpPr>
            <p:nvPr/>
          </p:nvSpPr>
          <p:spPr bwMode="auto">
            <a:xfrm>
              <a:off x="3325" y="2483"/>
              <a:ext cx="974" cy="9"/>
            </a:xfrm>
            <a:prstGeom prst="rect">
              <a:avLst/>
            </a:prstGeom>
            <a:solidFill>
              <a:srgbClr val="C9DC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LID4096"/>
            </a:p>
          </p:txBody>
        </p:sp>
        <p:sp>
          <p:nvSpPr>
            <p:cNvPr id="87" name="Rectangle 78">
              <a:extLst>
                <a:ext uri="{FF2B5EF4-FFF2-40B4-BE49-F238E27FC236}">
                  <a16:creationId xmlns:a16="http://schemas.microsoft.com/office/drawing/2014/main" id="{2654157B-4324-6A86-F7DD-34C6607F151D}"/>
                </a:ext>
              </a:extLst>
            </p:cNvPr>
            <p:cNvSpPr>
              <a:spLocks noChangeArrowheads="1"/>
            </p:cNvSpPr>
            <p:nvPr/>
          </p:nvSpPr>
          <p:spPr bwMode="auto">
            <a:xfrm>
              <a:off x="3325" y="2474"/>
              <a:ext cx="974" cy="9"/>
            </a:xfrm>
            <a:prstGeom prst="rect">
              <a:avLst/>
            </a:prstGeom>
            <a:solidFill>
              <a:srgbClr val="CBDE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LID4096"/>
            </a:p>
          </p:txBody>
        </p:sp>
        <p:sp>
          <p:nvSpPr>
            <p:cNvPr id="88" name="Rectangle 79">
              <a:extLst>
                <a:ext uri="{FF2B5EF4-FFF2-40B4-BE49-F238E27FC236}">
                  <a16:creationId xmlns:a16="http://schemas.microsoft.com/office/drawing/2014/main" id="{5FF9AD18-9013-6118-C0B6-1EBC9C592F96}"/>
                </a:ext>
              </a:extLst>
            </p:cNvPr>
            <p:cNvSpPr>
              <a:spLocks noChangeArrowheads="1"/>
            </p:cNvSpPr>
            <p:nvPr/>
          </p:nvSpPr>
          <p:spPr bwMode="auto">
            <a:xfrm>
              <a:off x="3325" y="2466"/>
              <a:ext cx="974" cy="8"/>
            </a:xfrm>
            <a:prstGeom prst="rect">
              <a:avLst/>
            </a:prstGeom>
            <a:solidFill>
              <a:srgbClr val="CCDF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LID4096"/>
            </a:p>
          </p:txBody>
        </p:sp>
        <p:sp>
          <p:nvSpPr>
            <p:cNvPr id="89" name="Rectangle 80">
              <a:extLst>
                <a:ext uri="{FF2B5EF4-FFF2-40B4-BE49-F238E27FC236}">
                  <a16:creationId xmlns:a16="http://schemas.microsoft.com/office/drawing/2014/main" id="{E9D3EDD9-3CA6-DB01-7116-45FF772699AD}"/>
                </a:ext>
              </a:extLst>
            </p:cNvPr>
            <p:cNvSpPr>
              <a:spLocks noChangeArrowheads="1"/>
            </p:cNvSpPr>
            <p:nvPr/>
          </p:nvSpPr>
          <p:spPr bwMode="auto">
            <a:xfrm>
              <a:off x="3325" y="2457"/>
              <a:ext cx="974" cy="9"/>
            </a:xfrm>
            <a:prstGeom prst="rect">
              <a:avLst/>
            </a:prstGeom>
            <a:solidFill>
              <a:srgbClr val="CEE0F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LID4096"/>
            </a:p>
          </p:txBody>
        </p:sp>
        <p:sp>
          <p:nvSpPr>
            <p:cNvPr id="90" name="Rectangle 81">
              <a:extLst>
                <a:ext uri="{FF2B5EF4-FFF2-40B4-BE49-F238E27FC236}">
                  <a16:creationId xmlns:a16="http://schemas.microsoft.com/office/drawing/2014/main" id="{B7D2A590-0CD9-D91A-29C5-9633E3266A38}"/>
                </a:ext>
              </a:extLst>
            </p:cNvPr>
            <p:cNvSpPr>
              <a:spLocks noChangeArrowheads="1"/>
            </p:cNvSpPr>
            <p:nvPr/>
          </p:nvSpPr>
          <p:spPr bwMode="auto">
            <a:xfrm>
              <a:off x="3325" y="2449"/>
              <a:ext cx="974" cy="8"/>
            </a:xfrm>
            <a:prstGeom prst="rect">
              <a:avLst/>
            </a:prstGeom>
            <a:solidFill>
              <a:srgbClr val="D0E2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LID4096"/>
            </a:p>
          </p:txBody>
        </p:sp>
        <p:sp>
          <p:nvSpPr>
            <p:cNvPr id="91" name="Rectangle 82">
              <a:extLst>
                <a:ext uri="{FF2B5EF4-FFF2-40B4-BE49-F238E27FC236}">
                  <a16:creationId xmlns:a16="http://schemas.microsoft.com/office/drawing/2014/main" id="{411CEEDF-39C8-F85D-8147-A8AD0750B7BB}"/>
                </a:ext>
              </a:extLst>
            </p:cNvPr>
            <p:cNvSpPr>
              <a:spLocks noChangeArrowheads="1"/>
            </p:cNvSpPr>
            <p:nvPr/>
          </p:nvSpPr>
          <p:spPr bwMode="auto">
            <a:xfrm>
              <a:off x="3325" y="2440"/>
              <a:ext cx="974" cy="9"/>
            </a:xfrm>
            <a:prstGeom prst="rect">
              <a:avLst/>
            </a:prstGeom>
            <a:solidFill>
              <a:srgbClr val="D1E2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LID4096"/>
            </a:p>
          </p:txBody>
        </p:sp>
        <p:sp>
          <p:nvSpPr>
            <p:cNvPr id="92" name="Rectangle 83">
              <a:extLst>
                <a:ext uri="{FF2B5EF4-FFF2-40B4-BE49-F238E27FC236}">
                  <a16:creationId xmlns:a16="http://schemas.microsoft.com/office/drawing/2014/main" id="{84C8D99E-B110-2EB2-D4F6-12E3C09C955D}"/>
                </a:ext>
              </a:extLst>
            </p:cNvPr>
            <p:cNvSpPr>
              <a:spLocks noChangeArrowheads="1"/>
            </p:cNvSpPr>
            <p:nvPr/>
          </p:nvSpPr>
          <p:spPr bwMode="auto">
            <a:xfrm>
              <a:off x="3325" y="2432"/>
              <a:ext cx="974" cy="8"/>
            </a:xfrm>
            <a:prstGeom prst="rect">
              <a:avLst/>
            </a:prstGeom>
            <a:solidFill>
              <a:srgbClr val="D3E4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LID4096"/>
            </a:p>
          </p:txBody>
        </p:sp>
        <p:sp>
          <p:nvSpPr>
            <p:cNvPr id="93" name="Rectangle 84">
              <a:extLst>
                <a:ext uri="{FF2B5EF4-FFF2-40B4-BE49-F238E27FC236}">
                  <a16:creationId xmlns:a16="http://schemas.microsoft.com/office/drawing/2014/main" id="{32A76CF4-529C-83FE-CD63-76FBBB1A4143}"/>
                </a:ext>
              </a:extLst>
            </p:cNvPr>
            <p:cNvSpPr>
              <a:spLocks noChangeArrowheads="1"/>
            </p:cNvSpPr>
            <p:nvPr/>
          </p:nvSpPr>
          <p:spPr bwMode="auto">
            <a:xfrm>
              <a:off x="3325" y="2423"/>
              <a:ext cx="974" cy="9"/>
            </a:xfrm>
            <a:prstGeom prst="rect">
              <a:avLst/>
            </a:prstGeom>
            <a:solidFill>
              <a:srgbClr val="D5E5F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LID4096"/>
            </a:p>
          </p:txBody>
        </p:sp>
        <p:sp>
          <p:nvSpPr>
            <p:cNvPr id="94" name="Rectangle 85">
              <a:extLst>
                <a:ext uri="{FF2B5EF4-FFF2-40B4-BE49-F238E27FC236}">
                  <a16:creationId xmlns:a16="http://schemas.microsoft.com/office/drawing/2014/main" id="{5383F004-542D-3502-6A25-F4AC61AF5526}"/>
                </a:ext>
              </a:extLst>
            </p:cNvPr>
            <p:cNvSpPr>
              <a:spLocks noChangeArrowheads="1"/>
            </p:cNvSpPr>
            <p:nvPr/>
          </p:nvSpPr>
          <p:spPr bwMode="auto">
            <a:xfrm>
              <a:off x="3325" y="2414"/>
              <a:ext cx="974" cy="9"/>
            </a:xfrm>
            <a:prstGeom prst="rect">
              <a:avLst/>
            </a:prstGeom>
            <a:solidFill>
              <a:srgbClr val="D6E6F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LID4096"/>
            </a:p>
          </p:txBody>
        </p:sp>
        <p:sp>
          <p:nvSpPr>
            <p:cNvPr id="95" name="Rectangle 86">
              <a:extLst>
                <a:ext uri="{FF2B5EF4-FFF2-40B4-BE49-F238E27FC236}">
                  <a16:creationId xmlns:a16="http://schemas.microsoft.com/office/drawing/2014/main" id="{56DBDE0A-5196-1855-5F42-E69678935B82}"/>
                </a:ext>
              </a:extLst>
            </p:cNvPr>
            <p:cNvSpPr>
              <a:spLocks noChangeArrowheads="1"/>
            </p:cNvSpPr>
            <p:nvPr/>
          </p:nvSpPr>
          <p:spPr bwMode="auto">
            <a:xfrm>
              <a:off x="3325" y="2406"/>
              <a:ext cx="974" cy="8"/>
            </a:xfrm>
            <a:prstGeom prst="rect">
              <a:avLst/>
            </a:prstGeom>
            <a:solidFill>
              <a:srgbClr val="D8E8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LID4096"/>
            </a:p>
          </p:txBody>
        </p:sp>
        <p:sp>
          <p:nvSpPr>
            <p:cNvPr id="96" name="Rectangle 87">
              <a:extLst>
                <a:ext uri="{FF2B5EF4-FFF2-40B4-BE49-F238E27FC236}">
                  <a16:creationId xmlns:a16="http://schemas.microsoft.com/office/drawing/2014/main" id="{FFFC55C0-4655-68D5-46E2-460731418529}"/>
                </a:ext>
              </a:extLst>
            </p:cNvPr>
            <p:cNvSpPr>
              <a:spLocks noChangeArrowheads="1"/>
            </p:cNvSpPr>
            <p:nvPr/>
          </p:nvSpPr>
          <p:spPr bwMode="auto">
            <a:xfrm>
              <a:off x="3325" y="2397"/>
              <a:ext cx="974" cy="9"/>
            </a:xfrm>
            <a:prstGeom prst="rect">
              <a:avLst/>
            </a:prstGeom>
            <a:solidFill>
              <a:srgbClr val="DAE9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LID4096"/>
            </a:p>
          </p:txBody>
        </p:sp>
        <p:sp>
          <p:nvSpPr>
            <p:cNvPr id="97" name="Rectangle 88">
              <a:extLst>
                <a:ext uri="{FF2B5EF4-FFF2-40B4-BE49-F238E27FC236}">
                  <a16:creationId xmlns:a16="http://schemas.microsoft.com/office/drawing/2014/main" id="{8998FEFA-6DBB-2D8D-3E8F-7F2727F4013C}"/>
                </a:ext>
              </a:extLst>
            </p:cNvPr>
            <p:cNvSpPr>
              <a:spLocks noChangeArrowheads="1"/>
            </p:cNvSpPr>
            <p:nvPr/>
          </p:nvSpPr>
          <p:spPr bwMode="auto">
            <a:xfrm>
              <a:off x="3325" y="2389"/>
              <a:ext cx="974" cy="8"/>
            </a:xfrm>
            <a:prstGeom prst="rect">
              <a:avLst/>
            </a:prstGeom>
            <a:solidFill>
              <a:srgbClr val="DBEA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LID4096"/>
            </a:p>
          </p:txBody>
        </p:sp>
        <p:sp>
          <p:nvSpPr>
            <p:cNvPr id="98" name="Rectangle 89">
              <a:extLst>
                <a:ext uri="{FF2B5EF4-FFF2-40B4-BE49-F238E27FC236}">
                  <a16:creationId xmlns:a16="http://schemas.microsoft.com/office/drawing/2014/main" id="{22C9225B-D33B-C153-D3F1-39D27F8DED11}"/>
                </a:ext>
              </a:extLst>
            </p:cNvPr>
            <p:cNvSpPr>
              <a:spLocks noChangeArrowheads="1"/>
            </p:cNvSpPr>
            <p:nvPr/>
          </p:nvSpPr>
          <p:spPr bwMode="auto">
            <a:xfrm>
              <a:off x="3325" y="2380"/>
              <a:ext cx="974" cy="9"/>
            </a:xfrm>
            <a:prstGeom prst="rect">
              <a:avLst/>
            </a:prstGeom>
            <a:solidFill>
              <a:srgbClr val="DDEBF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LID4096"/>
            </a:p>
          </p:txBody>
        </p:sp>
        <p:sp>
          <p:nvSpPr>
            <p:cNvPr id="99" name="Rectangle 90">
              <a:extLst>
                <a:ext uri="{FF2B5EF4-FFF2-40B4-BE49-F238E27FC236}">
                  <a16:creationId xmlns:a16="http://schemas.microsoft.com/office/drawing/2014/main" id="{FCD36D42-52CF-284F-4BE0-495AD1CB79D2}"/>
                </a:ext>
              </a:extLst>
            </p:cNvPr>
            <p:cNvSpPr>
              <a:spLocks noChangeArrowheads="1"/>
            </p:cNvSpPr>
            <p:nvPr/>
          </p:nvSpPr>
          <p:spPr bwMode="auto">
            <a:xfrm>
              <a:off x="3325" y="2371"/>
              <a:ext cx="974" cy="9"/>
            </a:xfrm>
            <a:prstGeom prst="rect">
              <a:avLst/>
            </a:prstGeom>
            <a:solidFill>
              <a:srgbClr val="DFED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LID4096"/>
            </a:p>
          </p:txBody>
        </p:sp>
        <p:sp>
          <p:nvSpPr>
            <p:cNvPr id="100" name="Rectangle 91">
              <a:extLst>
                <a:ext uri="{FF2B5EF4-FFF2-40B4-BE49-F238E27FC236}">
                  <a16:creationId xmlns:a16="http://schemas.microsoft.com/office/drawing/2014/main" id="{F1D14911-08C9-BC18-7537-0BD62EE5AC72}"/>
                </a:ext>
              </a:extLst>
            </p:cNvPr>
            <p:cNvSpPr>
              <a:spLocks noChangeArrowheads="1"/>
            </p:cNvSpPr>
            <p:nvPr/>
          </p:nvSpPr>
          <p:spPr bwMode="auto">
            <a:xfrm>
              <a:off x="3325" y="2371"/>
              <a:ext cx="974" cy="670"/>
            </a:xfrm>
            <a:prstGeom prst="rect">
              <a:avLst/>
            </a:prstGeom>
            <a:noFill/>
            <a:ln w="14288">
              <a:solidFill>
                <a:srgbClr val="6DA3D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LID4096"/>
            </a:p>
          </p:txBody>
        </p:sp>
        <p:sp>
          <p:nvSpPr>
            <p:cNvPr id="101" name="Rectangle 92">
              <a:extLst>
                <a:ext uri="{FF2B5EF4-FFF2-40B4-BE49-F238E27FC236}">
                  <a16:creationId xmlns:a16="http://schemas.microsoft.com/office/drawing/2014/main" id="{ACD6ECAA-7629-DFF7-E43C-2EC0667D0EFF}"/>
                </a:ext>
              </a:extLst>
            </p:cNvPr>
            <p:cNvSpPr>
              <a:spLocks noChangeArrowheads="1"/>
            </p:cNvSpPr>
            <p:nvPr/>
          </p:nvSpPr>
          <p:spPr bwMode="auto">
            <a:xfrm>
              <a:off x="3487" y="2397"/>
              <a:ext cx="641" cy="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LID4096"/>
            </a:p>
          </p:txBody>
        </p:sp>
        <p:sp>
          <p:nvSpPr>
            <p:cNvPr id="102" name="Rectangle 93">
              <a:extLst>
                <a:ext uri="{FF2B5EF4-FFF2-40B4-BE49-F238E27FC236}">
                  <a16:creationId xmlns:a16="http://schemas.microsoft.com/office/drawing/2014/main" id="{F8EB7E91-AE01-5A53-4793-4142BEB82D86}"/>
                </a:ext>
              </a:extLst>
            </p:cNvPr>
            <p:cNvSpPr>
              <a:spLocks noChangeArrowheads="1"/>
            </p:cNvSpPr>
            <p:nvPr/>
          </p:nvSpPr>
          <p:spPr bwMode="auto">
            <a:xfrm>
              <a:off x="3556" y="2397"/>
              <a:ext cx="530" cy="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LID4096" altLang="LID4096" sz="1200" b="1" i="0" u="none" strike="noStrike" cap="none" normalizeH="0" baseline="0">
                  <a:ln>
                    <a:noFill/>
                  </a:ln>
                  <a:solidFill>
                    <a:srgbClr val="000000"/>
                  </a:solidFill>
                  <a:effectLst/>
                  <a:latin typeface="Tahoma" panose="020B0604030504040204" pitchFamily="34" charset="0"/>
                </a:rPr>
                <a:t>Calculator</a:t>
              </a:r>
              <a:endParaRPr kumimoji="0" lang="LID4096" altLang="LID4096" sz="1800" b="0" i="0" u="none" strike="noStrike" cap="none" normalizeH="0" baseline="0">
                <a:ln>
                  <a:noFill/>
                </a:ln>
                <a:solidFill>
                  <a:schemeClr val="tx1"/>
                </a:solidFill>
                <a:effectLst/>
                <a:latin typeface="Arial" panose="020B0604020202020204" pitchFamily="34" charset="0"/>
              </a:endParaRPr>
            </a:p>
          </p:txBody>
        </p:sp>
        <p:sp>
          <p:nvSpPr>
            <p:cNvPr id="103" name="Freeform 94">
              <a:extLst>
                <a:ext uri="{FF2B5EF4-FFF2-40B4-BE49-F238E27FC236}">
                  <a16:creationId xmlns:a16="http://schemas.microsoft.com/office/drawing/2014/main" id="{0F816AC5-DB1B-2326-6290-A3DCA429E351}"/>
                </a:ext>
              </a:extLst>
            </p:cNvPr>
            <p:cNvSpPr>
              <a:spLocks/>
            </p:cNvSpPr>
            <p:nvPr/>
          </p:nvSpPr>
          <p:spPr bwMode="auto">
            <a:xfrm>
              <a:off x="3325" y="2560"/>
              <a:ext cx="974" cy="0"/>
            </a:xfrm>
            <a:custGeom>
              <a:avLst/>
              <a:gdLst>
                <a:gd name="T0" fmla="*/ 974 w 974"/>
                <a:gd name="T1" fmla="*/ 393 w 974"/>
                <a:gd name="T2" fmla="*/ 0 w 974"/>
              </a:gdLst>
              <a:ahLst/>
              <a:cxnLst>
                <a:cxn ang="0">
                  <a:pos x="T0" y="0"/>
                </a:cxn>
                <a:cxn ang="0">
                  <a:pos x="T1" y="0"/>
                </a:cxn>
                <a:cxn ang="0">
                  <a:pos x="T2" y="0"/>
                </a:cxn>
              </a:cxnLst>
              <a:rect l="0" t="0" r="r" b="b"/>
              <a:pathLst>
                <a:path w="974">
                  <a:moveTo>
                    <a:pt x="974" y="0"/>
                  </a:moveTo>
                  <a:lnTo>
                    <a:pt x="393" y="0"/>
                  </a:lnTo>
                  <a:lnTo>
                    <a:pt x="0" y="0"/>
                  </a:lnTo>
                </a:path>
              </a:pathLst>
            </a:custGeom>
            <a:noFill/>
            <a:ln w="14288">
              <a:solidFill>
                <a:srgbClr val="6DA3D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LID4096"/>
            </a:p>
          </p:txBody>
        </p:sp>
        <p:pic>
          <p:nvPicPr>
            <p:cNvPr id="104" name="Picture 95">
              <a:extLst>
                <a:ext uri="{FF2B5EF4-FFF2-40B4-BE49-F238E27FC236}">
                  <a16:creationId xmlns:a16="http://schemas.microsoft.com/office/drawing/2014/main" id="{C0B7B458-C119-A33A-F9E4-9785DA41BC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757895"/>
            <a:stretch>
              <a:fillRect/>
            </a:stretch>
          </p:blipFill>
          <p:spPr bwMode="auto">
            <a:xfrm>
              <a:off x="3404" y="2803"/>
              <a:ext cx="138"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5" name="Rectangle 96">
              <a:extLst>
                <a:ext uri="{FF2B5EF4-FFF2-40B4-BE49-F238E27FC236}">
                  <a16:creationId xmlns:a16="http://schemas.microsoft.com/office/drawing/2014/main" id="{0CA8E173-3BE3-7696-0E36-44EBD010F587}"/>
                </a:ext>
              </a:extLst>
            </p:cNvPr>
            <p:cNvSpPr>
              <a:spLocks noChangeArrowheads="1"/>
            </p:cNvSpPr>
            <p:nvPr/>
          </p:nvSpPr>
          <p:spPr bwMode="auto">
            <a:xfrm>
              <a:off x="3559" y="2820"/>
              <a:ext cx="618" cy="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LID4096" altLang="LID4096" sz="1200" b="0" i="0" u="none" strike="noStrike" cap="none" normalizeH="0" baseline="0">
                  <a:ln>
                    <a:noFill/>
                  </a:ln>
                  <a:solidFill>
                    <a:srgbClr val="000000"/>
                  </a:solidFill>
                  <a:effectLst/>
                  <a:latin typeface="Tahoma" panose="020B0604030504040204" pitchFamily="34" charset="0"/>
                </a:rPr>
                <a:t>calculate():int</a:t>
              </a:r>
              <a:endParaRPr kumimoji="0" lang="LID4096" altLang="LID4096" sz="1800" b="0" i="0" u="none" strike="noStrike" cap="none" normalizeH="0" baseline="0">
                <a:ln>
                  <a:noFill/>
                </a:ln>
                <a:solidFill>
                  <a:schemeClr val="tx1"/>
                </a:solidFill>
                <a:effectLst/>
                <a:latin typeface="Arial" panose="020B0604020202020204" pitchFamily="34" charset="0"/>
              </a:endParaRPr>
            </a:p>
          </p:txBody>
        </p:sp>
        <p:sp>
          <p:nvSpPr>
            <p:cNvPr id="106" name="Line 97">
              <a:extLst>
                <a:ext uri="{FF2B5EF4-FFF2-40B4-BE49-F238E27FC236}">
                  <a16:creationId xmlns:a16="http://schemas.microsoft.com/office/drawing/2014/main" id="{B0F5A43C-41D1-F54A-4355-21C043A57690}"/>
                </a:ext>
              </a:extLst>
            </p:cNvPr>
            <p:cNvSpPr>
              <a:spLocks noChangeShapeType="1"/>
            </p:cNvSpPr>
            <p:nvPr/>
          </p:nvSpPr>
          <p:spPr bwMode="auto">
            <a:xfrm>
              <a:off x="3325" y="2758"/>
              <a:ext cx="974" cy="0"/>
            </a:xfrm>
            <a:prstGeom prst="line">
              <a:avLst/>
            </a:prstGeom>
            <a:noFill/>
            <a:ln w="14288">
              <a:solidFill>
                <a:srgbClr val="6DA3D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LID4096"/>
            </a:p>
          </p:txBody>
        </p:sp>
        <p:sp>
          <p:nvSpPr>
            <p:cNvPr id="107" name="Freeform 98">
              <a:extLst>
                <a:ext uri="{FF2B5EF4-FFF2-40B4-BE49-F238E27FC236}">
                  <a16:creationId xmlns:a16="http://schemas.microsoft.com/office/drawing/2014/main" id="{A1CC7677-8B06-55D1-9F06-506D748C6529}"/>
                </a:ext>
              </a:extLst>
            </p:cNvPr>
            <p:cNvSpPr>
              <a:spLocks/>
            </p:cNvSpPr>
            <p:nvPr/>
          </p:nvSpPr>
          <p:spPr bwMode="auto">
            <a:xfrm>
              <a:off x="2514" y="2749"/>
              <a:ext cx="811" cy="9"/>
            </a:xfrm>
            <a:custGeom>
              <a:avLst/>
              <a:gdLst>
                <a:gd name="T0" fmla="*/ 0 w 811"/>
                <a:gd name="T1" fmla="*/ 9 h 9"/>
                <a:gd name="T2" fmla="*/ 401 w 811"/>
                <a:gd name="T3" fmla="*/ 9 h 9"/>
                <a:gd name="T4" fmla="*/ 401 w 811"/>
                <a:gd name="T5" fmla="*/ 0 h 9"/>
                <a:gd name="T6" fmla="*/ 811 w 811"/>
                <a:gd name="T7" fmla="*/ 0 h 9"/>
              </a:gdLst>
              <a:ahLst/>
              <a:cxnLst>
                <a:cxn ang="0">
                  <a:pos x="T0" y="T1"/>
                </a:cxn>
                <a:cxn ang="0">
                  <a:pos x="T2" y="T3"/>
                </a:cxn>
                <a:cxn ang="0">
                  <a:pos x="T4" y="T5"/>
                </a:cxn>
                <a:cxn ang="0">
                  <a:pos x="T6" y="T7"/>
                </a:cxn>
              </a:cxnLst>
              <a:rect l="0" t="0" r="r" b="b"/>
              <a:pathLst>
                <a:path w="811" h="9">
                  <a:moveTo>
                    <a:pt x="0" y="9"/>
                  </a:moveTo>
                  <a:lnTo>
                    <a:pt x="401" y="9"/>
                  </a:lnTo>
                  <a:lnTo>
                    <a:pt x="401" y="0"/>
                  </a:lnTo>
                  <a:lnTo>
                    <a:pt x="811" y="0"/>
                  </a:lnTo>
                </a:path>
              </a:pathLst>
            </a:custGeom>
            <a:noFill/>
            <a:ln w="14288">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LID4096"/>
            </a:p>
          </p:txBody>
        </p:sp>
        <p:sp>
          <p:nvSpPr>
            <p:cNvPr id="108" name="Freeform 100">
              <a:extLst>
                <a:ext uri="{FF2B5EF4-FFF2-40B4-BE49-F238E27FC236}">
                  <a16:creationId xmlns:a16="http://schemas.microsoft.com/office/drawing/2014/main" id="{B9983D7E-09DF-DCF8-531B-A77B78C461E1}"/>
                </a:ext>
              </a:extLst>
            </p:cNvPr>
            <p:cNvSpPr>
              <a:spLocks/>
            </p:cNvSpPr>
            <p:nvPr/>
          </p:nvSpPr>
          <p:spPr bwMode="auto">
            <a:xfrm>
              <a:off x="3222" y="2680"/>
              <a:ext cx="103" cy="138"/>
            </a:xfrm>
            <a:custGeom>
              <a:avLst/>
              <a:gdLst>
                <a:gd name="T0" fmla="*/ 0 w 103"/>
                <a:gd name="T1" fmla="*/ 0 h 138"/>
                <a:gd name="T2" fmla="*/ 103 w 103"/>
                <a:gd name="T3" fmla="*/ 69 h 138"/>
                <a:gd name="T4" fmla="*/ 0 w 103"/>
                <a:gd name="T5" fmla="*/ 138 h 138"/>
              </a:gdLst>
              <a:ahLst/>
              <a:cxnLst>
                <a:cxn ang="0">
                  <a:pos x="T0" y="T1"/>
                </a:cxn>
                <a:cxn ang="0">
                  <a:pos x="T2" y="T3"/>
                </a:cxn>
                <a:cxn ang="0">
                  <a:pos x="T4" y="T5"/>
                </a:cxn>
              </a:cxnLst>
              <a:rect l="0" t="0" r="r" b="b"/>
              <a:pathLst>
                <a:path w="103" h="138">
                  <a:moveTo>
                    <a:pt x="0" y="0"/>
                  </a:moveTo>
                  <a:lnTo>
                    <a:pt x="103" y="69"/>
                  </a:lnTo>
                  <a:lnTo>
                    <a:pt x="0" y="138"/>
                  </a:lnTo>
                </a:path>
              </a:pathLst>
            </a:custGeom>
            <a:noFill/>
            <a:ln w="14288">
              <a:solidFill>
                <a:srgbClr val="80808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LID4096"/>
            </a:p>
          </p:txBody>
        </p:sp>
        <p:sp>
          <p:nvSpPr>
            <p:cNvPr id="109" name="Rectangle 101">
              <a:extLst>
                <a:ext uri="{FF2B5EF4-FFF2-40B4-BE49-F238E27FC236}">
                  <a16:creationId xmlns:a16="http://schemas.microsoft.com/office/drawing/2014/main" id="{A070D7DF-87AF-B35F-B56B-3AAE11BD58D8}"/>
                </a:ext>
              </a:extLst>
            </p:cNvPr>
            <p:cNvSpPr>
              <a:spLocks noChangeArrowheads="1"/>
            </p:cNvSpPr>
            <p:nvPr/>
          </p:nvSpPr>
          <p:spPr bwMode="auto">
            <a:xfrm>
              <a:off x="3128" y="2629"/>
              <a:ext cx="137" cy="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LID4096"/>
            </a:p>
          </p:txBody>
        </p:sp>
        <p:sp>
          <p:nvSpPr>
            <p:cNvPr id="110" name="Rectangle 102">
              <a:extLst>
                <a:ext uri="{FF2B5EF4-FFF2-40B4-BE49-F238E27FC236}">
                  <a16:creationId xmlns:a16="http://schemas.microsoft.com/office/drawing/2014/main" id="{08ACCFF3-2064-FA88-2F15-F465499324C2}"/>
                </a:ext>
              </a:extLst>
            </p:cNvPr>
            <p:cNvSpPr>
              <a:spLocks noChangeArrowheads="1"/>
            </p:cNvSpPr>
            <p:nvPr/>
          </p:nvSpPr>
          <p:spPr bwMode="auto">
            <a:xfrm>
              <a:off x="3171" y="2629"/>
              <a:ext cx="94" cy="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LID4096" altLang="LID4096" sz="1200" b="0" i="0" u="none" strike="noStrike" cap="none" normalizeH="0" baseline="0">
                  <a:ln>
                    <a:noFill/>
                  </a:ln>
                  <a:solidFill>
                    <a:srgbClr val="000080"/>
                  </a:solidFill>
                  <a:effectLst/>
                  <a:latin typeface="Tahoma" panose="020B0604030504040204" pitchFamily="34" charset="0"/>
                </a:rPr>
                <a:t>1</a:t>
              </a:r>
              <a:endParaRPr kumimoji="0" lang="LID4096" altLang="LID4096" sz="1800" b="0" i="0" u="none" strike="noStrike" cap="none" normalizeH="0" baseline="0">
                <a:ln>
                  <a:noFill/>
                </a:ln>
                <a:solidFill>
                  <a:schemeClr val="tx1"/>
                </a:solidFill>
                <a:effectLst/>
                <a:latin typeface="Arial" panose="020B0604020202020204" pitchFamily="34" charset="0"/>
              </a:endParaRPr>
            </a:p>
          </p:txBody>
        </p:sp>
        <p:sp>
          <p:nvSpPr>
            <p:cNvPr id="111" name="Rectangle 103">
              <a:extLst>
                <a:ext uri="{FF2B5EF4-FFF2-40B4-BE49-F238E27FC236}">
                  <a16:creationId xmlns:a16="http://schemas.microsoft.com/office/drawing/2014/main" id="{F39D3A30-6BA4-6710-865D-961FAB891712}"/>
                </a:ext>
              </a:extLst>
            </p:cNvPr>
            <p:cNvSpPr>
              <a:spLocks noChangeArrowheads="1"/>
            </p:cNvSpPr>
            <p:nvPr/>
          </p:nvSpPr>
          <p:spPr bwMode="auto">
            <a:xfrm>
              <a:off x="2650" y="2749"/>
              <a:ext cx="615" cy="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LID4096"/>
            </a:p>
          </p:txBody>
        </p:sp>
        <p:sp>
          <p:nvSpPr>
            <p:cNvPr id="112" name="Rectangle 104">
              <a:extLst>
                <a:ext uri="{FF2B5EF4-FFF2-40B4-BE49-F238E27FC236}">
                  <a16:creationId xmlns:a16="http://schemas.microsoft.com/office/drawing/2014/main" id="{05DBD073-CA8B-D114-813C-1DC5F4041C3B}"/>
                </a:ext>
              </a:extLst>
            </p:cNvPr>
            <p:cNvSpPr>
              <a:spLocks noChangeArrowheads="1"/>
            </p:cNvSpPr>
            <p:nvPr/>
          </p:nvSpPr>
          <p:spPr bwMode="auto">
            <a:xfrm>
              <a:off x="2693" y="2749"/>
              <a:ext cx="547" cy="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LID4096" altLang="LID4096" sz="1200" b="0" i="0" u="none" strike="noStrike" cap="none" normalizeH="0" baseline="0" dirty="0">
                  <a:ln>
                    <a:noFill/>
                  </a:ln>
                  <a:solidFill>
                    <a:srgbClr val="000080"/>
                  </a:solidFill>
                  <a:effectLst/>
                  <a:latin typeface="Tahoma" panose="020B0604030504040204" pitchFamily="34" charset="0"/>
                </a:rPr>
                <a:t>itsCalculator</a:t>
              </a:r>
              <a:endParaRPr kumimoji="0" lang="LID4096" altLang="LID4096" sz="1800" b="0" i="0" u="none" strike="noStrike" cap="none" normalizeH="0" baseline="0" dirty="0">
                <a:ln>
                  <a:noFill/>
                </a:ln>
                <a:solidFill>
                  <a:schemeClr val="tx1"/>
                </a:solidFill>
                <a:effectLst/>
                <a:latin typeface="Arial" panose="020B0604020202020204" pitchFamily="34" charset="0"/>
              </a:endParaRPr>
            </a:p>
          </p:txBody>
        </p:sp>
      </p:grpSp>
    </p:spTree>
    <p:extLst>
      <p:ext uri="{BB962C8B-B14F-4D97-AF65-F5344CB8AC3E}">
        <p14:creationId xmlns:p14="http://schemas.microsoft.com/office/powerpoint/2010/main" val="710983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6">
                                            <p:txEl>
                                              <p:pRg st="3" end="3"/>
                                            </p:txEl>
                                          </p:spTgt>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7"/>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16" end="1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AE828-077F-4BB8-A154-31AB3990DBB9}"/>
              </a:ext>
            </a:extLst>
          </p:cNvPr>
          <p:cNvSpPr>
            <a:spLocks noGrp="1"/>
          </p:cNvSpPr>
          <p:nvPr>
            <p:ph type="title"/>
          </p:nvPr>
        </p:nvSpPr>
        <p:spPr/>
        <p:txBody>
          <a:bodyPr/>
          <a:lstStyle/>
          <a:p>
            <a:pPr algn="ctr"/>
            <a:r>
              <a:rPr lang="en-US" dirty="0"/>
              <a:t>Why do we need interfaces? </a:t>
            </a:r>
            <a:r>
              <a:rPr lang="en-US"/>
              <a:t>(4)</a:t>
            </a:r>
            <a:endParaRPr lang="en-US" dirty="0"/>
          </a:p>
        </p:txBody>
      </p:sp>
      <p:sp>
        <p:nvSpPr>
          <p:cNvPr id="3" name="Date Placeholder 2">
            <a:extLst>
              <a:ext uri="{FF2B5EF4-FFF2-40B4-BE49-F238E27FC236}">
                <a16:creationId xmlns:a16="http://schemas.microsoft.com/office/drawing/2014/main" id="{890B6334-1F5F-409D-84C4-9647A0AFE448}"/>
              </a:ext>
            </a:extLst>
          </p:cNvPr>
          <p:cNvSpPr>
            <a:spLocks noGrp="1"/>
          </p:cNvSpPr>
          <p:nvPr>
            <p:ph type="dt" sz="half" idx="10"/>
          </p:nvPr>
        </p:nvSpPr>
        <p:spPr/>
        <p:txBody>
          <a:bodyPr/>
          <a:lstStyle/>
          <a:p>
            <a:fld id="{5CC4A030-992D-43F0-A813-4B7AA4EC9B6A}" type="datetime4">
              <a:rPr lang="en-US" smtClean="0"/>
              <a:t>September 14, 2023</a:t>
            </a:fld>
            <a:endParaRPr lang="en-US" dirty="0"/>
          </a:p>
        </p:txBody>
      </p:sp>
      <p:sp>
        <p:nvSpPr>
          <p:cNvPr id="4" name="Footer Placeholder 3">
            <a:extLst>
              <a:ext uri="{FF2B5EF4-FFF2-40B4-BE49-F238E27FC236}">
                <a16:creationId xmlns:a16="http://schemas.microsoft.com/office/drawing/2014/main" id="{94E60455-C47E-4900-81BC-C6FCF7DCA2D4}"/>
              </a:ext>
            </a:extLst>
          </p:cNvPr>
          <p:cNvSpPr>
            <a:spLocks noGrp="1"/>
          </p:cNvSpPr>
          <p:nvPr>
            <p:ph type="ftr" sz="quarter" idx="11"/>
          </p:nvPr>
        </p:nvSpPr>
        <p:spPr/>
        <p:txBody>
          <a:bodyPr/>
          <a:lstStyle/>
          <a:p>
            <a:r>
              <a:rPr lang="en-US"/>
              <a:t>Object oriented programming and design</a:t>
            </a:r>
          </a:p>
        </p:txBody>
      </p:sp>
      <p:sp>
        <p:nvSpPr>
          <p:cNvPr id="5" name="Slide Number Placeholder 4">
            <a:extLst>
              <a:ext uri="{FF2B5EF4-FFF2-40B4-BE49-F238E27FC236}">
                <a16:creationId xmlns:a16="http://schemas.microsoft.com/office/drawing/2014/main" id="{EC3B7042-7E92-4E38-A60E-585858FF8AAF}"/>
              </a:ext>
            </a:extLst>
          </p:cNvPr>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29</a:t>
            </a:fld>
            <a:endParaRPr kumimoji="0" lang="en-US" dirty="0"/>
          </a:p>
        </p:txBody>
      </p:sp>
      <p:sp>
        <p:nvSpPr>
          <p:cNvPr id="6" name="Content Placeholder 5">
            <a:extLst>
              <a:ext uri="{FF2B5EF4-FFF2-40B4-BE49-F238E27FC236}">
                <a16:creationId xmlns:a16="http://schemas.microsoft.com/office/drawing/2014/main" id="{ACC92765-312C-4D68-944F-2AF65B460CEA}"/>
              </a:ext>
            </a:extLst>
          </p:cNvPr>
          <p:cNvSpPr>
            <a:spLocks noGrp="1"/>
          </p:cNvSpPr>
          <p:nvPr>
            <p:ph sz="quarter" idx="1"/>
          </p:nvPr>
        </p:nvSpPr>
        <p:spPr/>
        <p:txBody>
          <a:bodyPr/>
          <a:lstStyle/>
          <a:p>
            <a:pPr marL="0" indent="0" algn="ctr">
              <a:buNone/>
            </a:pPr>
            <a:r>
              <a:rPr lang="en-US" dirty="0"/>
              <a:t>Interfaces enables polymorphism</a:t>
            </a:r>
          </a:p>
          <a:p>
            <a:pPr marL="0" indent="0" algn="ctr">
              <a:buNone/>
            </a:pPr>
            <a:endParaRPr lang="en-US" dirty="0"/>
          </a:p>
        </p:txBody>
      </p:sp>
      <p:pic>
        <p:nvPicPr>
          <p:cNvPr id="7" name="Picture 2" descr="Image for post">
            <a:extLst>
              <a:ext uri="{FF2B5EF4-FFF2-40B4-BE49-F238E27FC236}">
                <a16:creationId xmlns:a16="http://schemas.microsoft.com/office/drawing/2014/main" id="{C1F677FF-77A5-4418-9BD6-7F426E7252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4975" y="2060848"/>
            <a:ext cx="5734050" cy="3171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44144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C2629-5567-46FE-C6F5-926832A3B8B7}"/>
              </a:ext>
            </a:extLst>
          </p:cNvPr>
          <p:cNvSpPr>
            <a:spLocks noGrp="1"/>
          </p:cNvSpPr>
          <p:nvPr>
            <p:ph type="title"/>
          </p:nvPr>
        </p:nvSpPr>
        <p:spPr/>
        <p:txBody>
          <a:bodyPr>
            <a:normAutofit/>
          </a:bodyPr>
          <a:lstStyle/>
          <a:p>
            <a:r>
              <a:rPr lang="en-US" dirty="0"/>
              <a:t>Java programming language features</a:t>
            </a:r>
            <a:endParaRPr lang="LID4096" dirty="0"/>
          </a:p>
        </p:txBody>
      </p:sp>
      <p:sp>
        <p:nvSpPr>
          <p:cNvPr id="3" name="Date Placeholder 2">
            <a:extLst>
              <a:ext uri="{FF2B5EF4-FFF2-40B4-BE49-F238E27FC236}">
                <a16:creationId xmlns:a16="http://schemas.microsoft.com/office/drawing/2014/main" id="{C7C214FB-649D-F766-40B6-5942AC6A2AFC}"/>
              </a:ext>
            </a:extLst>
          </p:cNvPr>
          <p:cNvSpPr>
            <a:spLocks noGrp="1"/>
          </p:cNvSpPr>
          <p:nvPr>
            <p:ph type="dt" sz="half" idx="10"/>
          </p:nvPr>
        </p:nvSpPr>
        <p:spPr/>
        <p:txBody>
          <a:bodyPr/>
          <a:lstStyle/>
          <a:p>
            <a:fld id="{5CC4A030-992D-43F0-A813-4B7AA4EC9B6A}" type="datetime4">
              <a:rPr lang="en-US" smtClean="0"/>
              <a:t>September 14, 2023</a:t>
            </a:fld>
            <a:endParaRPr lang="en-US" dirty="0"/>
          </a:p>
        </p:txBody>
      </p:sp>
      <p:sp>
        <p:nvSpPr>
          <p:cNvPr id="4" name="Footer Placeholder 3">
            <a:extLst>
              <a:ext uri="{FF2B5EF4-FFF2-40B4-BE49-F238E27FC236}">
                <a16:creationId xmlns:a16="http://schemas.microsoft.com/office/drawing/2014/main" id="{C8BB1CB1-0758-91F9-5227-BFD4B2423340}"/>
              </a:ext>
            </a:extLst>
          </p:cNvPr>
          <p:cNvSpPr>
            <a:spLocks noGrp="1"/>
          </p:cNvSpPr>
          <p:nvPr>
            <p:ph type="ftr" sz="quarter" idx="11"/>
          </p:nvPr>
        </p:nvSpPr>
        <p:spPr/>
        <p:txBody>
          <a:bodyPr/>
          <a:lstStyle/>
          <a:p>
            <a:r>
              <a:rPr lang="en-US"/>
              <a:t>Object oriented programming and design</a:t>
            </a:r>
          </a:p>
        </p:txBody>
      </p:sp>
      <p:sp>
        <p:nvSpPr>
          <p:cNvPr id="5" name="Slide Number Placeholder 4">
            <a:extLst>
              <a:ext uri="{FF2B5EF4-FFF2-40B4-BE49-F238E27FC236}">
                <a16:creationId xmlns:a16="http://schemas.microsoft.com/office/drawing/2014/main" id="{85036ABE-AEB9-AB52-5E55-314774237EBE}"/>
              </a:ext>
            </a:extLst>
          </p:cNvPr>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3</a:t>
            </a:fld>
            <a:endParaRPr kumimoji="0" lang="en-US" dirty="0"/>
          </a:p>
        </p:txBody>
      </p:sp>
      <p:sp>
        <p:nvSpPr>
          <p:cNvPr id="6" name="Content Placeholder 5">
            <a:extLst>
              <a:ext uri="{FF2B5EF4-FFF2-40B4-BE49-F238E27FC236}">
                <a16:creationId xmlns:a16="http://schemas.microsoft.com/office/drawing/2014/main" id="{1C5ABDA8-480A-AFF5-4E20-BB9968E9E713}"/>
              </a:ext>
            </a:extLst>
          </p:cNvPr>
          <p:cNvSpPr>
            <a:spLocks noGrp="1"/>
          </p:cNvSpPr>
          <p:nvPr>
            <p:ph sz="quarter" idx="1"/>
          </p:nvPr>
        </p:nvSpPr>
        <p:spPr/>
        <p:txBody>
          <a:bodyPr/>
          <a:lstStyle/>
          <a:p>
            <a:r>
              <a:rPr lang="en-US" dirty="0"/>
              <a:t>Java uses an automatic memory management mechanism (garbage collector) to manage the object lifecycle.</a:t>
            </a:r>
          </a:p>
          <a:p>
            <a:r>
              <a:rPr lang="en-US" dirty="0"/>
              <a:t>Java is a compiled programming language</a:t>
            </a:r>
          </a:p>
          <a:p>
            <a:pPr lvl="1"/>
            <a:r>
              <a:rPr lang="en-US" dirty="0"/>
              <a:t>The compiler translated the source code to the virtual machine (JVM) language. </a:t>
            </a:r>
          </a:p>
          <a:p>
            <a:pPr lvl="1"/>
            <a:r>
              <a:rPr lang="en-US" dirty="0"/>
              <a:t>A safety mechanism, preventing errors in runtime.</a:t>
            </a:r>
            <a:endParaRPr lang="he-IL" dirty="0"/>
          </a:p>
          <a:p>
            <a:r>
              <a:rPr lang="en-US" dirty="0"/>
              <a:t>Java is a strongly typed language</a:t>
            </a:r>
          </a:p>
          <a:p>
            <a:pPr lvl="1"/>
            <a:r>
              <a:rPr lang="en-US" dirty="0"/>
              <a:t>Every variable has a type</a:t>
            </a:r>
          </a:p>
          <a:p>
            <a:pPr lvl="1"/>
            <a:r>
              <a:rPr lang="en-US" dirty="0"/>
              <a:t>During compilation, the type is established based on the variable declaration. In runtime, it is possible to assign a variable an instance of a subtype of the declared type.</a:t>
            </a:r>
          </a:p>
          <a:p>
            <a:r>
              <a:rPr lang="en-US" dirty="0"/>
              <a:t>The types in Java are organized in a single inheritance tree</a:t>
            </a:r>
          </a:p>
          <a:p>
            <a:pPr lvl="1"/>
            <a:r>
              <a:rPr lang="en-US" dirty="0"/>
              <a:t>Every type (except primitives) inherits from the Object class</a:t>
            </a:r>
            <a:endParaRPr lang="LID4096" dirty="0"/>
          </a:p>
        </p:txBody>
      </p:sp>
    </p:spTree>
    <p:extLst>
      <p:ext uri="{BB962C8B-B14F-4D97-AF65-F5344CB8AC3E}">
        <p14:creationId xmlns:p14="http://schemas.microsoft.com/office/powerpoint/2010/main" val="497632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E84C7E2-56E5-460F-8761-085DD01A1E26}"/>
              </a:ext>
            </a:extLst>
          </p:cNvPr>
          <p:cNvSpPr>
            <a:spLocks noGrp="1"/>
          </p:cNvSpPr>
          <p:nvPr>
            <p:ph type="title"/>
          </p:nvPr>
        </p:nvSpPr>
        <p:spPr/>
        <p:txBody>
          <a:bodyPr/>
          <a:lstStyle/>
          <a:p>
            <a:pPr algn="l" rtl="0"/>
            <a:r>
              <a:rPr lang="en-US"/>
              <a:t>Polymorphism</a:t>
            </a:r>
          </a:p>
        </p:txBody>
      </p:sp>
      <p:sp>
        <p:nvSpPr>
          <p:cNvPr id="2" name="Date Placeholder 1">
            <a:extLst>
              <a:ext uri="{FF2B5EF4-FFF2-40B4-BE49-F238E27FC236}">
                <a16:creationId xmlns:a16="http://schemas.microsoft.com/office/drawing/2014/main" id="{74CBCFD6-218F-4904-A4B3-FBEA5438591D}"/>
              </a:ext>
            </a:extLst>
          </p:cNvPr>
          <p:cNvSpPr>
            <a:spLocks noGrp="1"/>
          </p:cNvSpPr>
          <p:nvPr>
            <p:ph type="dt" sz="half" idx="10"/>
          </p:nvPr>
        </p:nvSpPr>
        <p:spPr/>
        <p:txBody>
          <a:bodyPr/>
          <a:lstStyle/>
          <a:p>
            <a:pPr rtl="0" eaLnBrk="1" latinLnBrk="0" hangingPunct="1"/>
            <a:fld id="{FD1EE85E-5599-43FA-A773-F98B4E480FCA}" type="datetime4">
              <a:rPr lang="en-US" smtClean="0"/>
              <a:t>September 14, 2023</a:t>
            </a:fld>
            <a:endParaRPr lang="en-US" dirty="0"/>
          </a:p>
        </p:txBody>
      </p:sp>
      <p:sp>
        <p:nvSpPr>
          <p:cNvPr id="3" name="Footer Placeholder 2">
            <a:extLst>
              <a:ext uri="{FF2B5EF4-FFF2-40B4-BE49-F238E27FC236}">
                <a16:creationId xmlns:a16="http://schemas.microsoft.com/office/drawing/2014/main" id="{E4F70FD4-2DB7-4C28-99E6-9AFFEE0E410C}"/>
              </a:ext>
            </a:extLst>
          </p:cNvPr>
          <p:cNvSpPr>
            <a:spLocks noGrp="1"/>
          </p:cNvSpPr>
          <p:nvPr>
            <p:ph type="ftr" sz="quarter" idx="11"/>
          </p:nvPr>
        </p:nvSpPr>
        <p:spPr/>
        <p:txBody>
          <a:bodyPr/>
          <a:lstStyle/>
          <a:p>
            <a:pPr rtl="0"/>
            <a:r>
              <a:rPr kumimoji="0" lang="en-US"/>
              <a:t>Object oriented programming and design</a:t>
            </a:r>
          </a:p>
        </p:txBody>
      </p:sp>
      <p:sp>
        <p:nvSpPr>
          <p:cNvPr id="4" name="Slide Number Placeholder 3">
            <a:extLst>
              <a:ext uri="{FF2B5EF4-FFF2-40B4-BE49-F238E27FC236}">
                <a16:creationId xmlns:a16="http://schemas.microsoft.com/office/drawing/2014/main" id="{B390C084-18F7-4800-9F13-DF94B7970F2D}"/>
              </a:ext>
            </a:extLst>
          </p:cNvPr>
          <p:cNvSpPr>
            <a:spLocks noGrp="1"/>
          </p:cNvSpPr>
          <p:nvPr>
            <p:ph type="sldNum" sz="quarter" idx="12"/>
          </p:nvPr>
        </p:nvSpPr>
        <p:spPr/>
        <p:txBody>
          <a:bodyPr/>
          <a:lstStyle/>
          <a:p>
            <a:pPr rtl="0" eaLnBrk="1" latinLnBrk="0" hangingPunct="1"/>
            <a:fld id="{EA7C8D44-3667-46F6-9772-CC52308E2A7F}" type="slidenum">
              <a:rPr kumimoji="0" lang="en-US" smtClean="0"/>
              <a:pPr rtl="0" eaLnBrk="1" latinLnBrk="0" hangingPunct="1"/>
              <a:t>30</a:t>
            </a:fld>
            <a:endParaRPr kumimoji="0" lang="en-US"/>
          </a:p>
        </p:txBody>
      </p:sp>
      <p:sp>
        <p:nvSpPr>
          <p:cNvPr id="7" name="Content Placeholder 6">
            <a:extLst>
              <a:ext uri="{FF2B5EF4-FFF2-40B4-BE49-F238E27FC236}">
                <a16:creationId xmlns:a16="http://schemas.microsoft.com/office/drawing/2014/main" id="{F3582EEA-21C1-4381-A992-E1B25BD911D6}"/>
              </a:ext>
            </a:extLst>
          </p:cNvPr>
          <p:cNvSpPr>
            <a:spLocks noGrp="1"/>
          </p:cNvSpPr>
          <p:nvPr>
            <p:ph sz="quarter" idx="1"/>
          </p:nvPr>
        </p:nvSpPr>
        <p:spPr/>
        <p:txBody>
          <a:bodyPr>
            <a:normAutofit fontScale="92500" lnSpcReduction="10000"/>
          </a:bodyPr>
          <a:lstStyle/>
          <a:p>
            <a:pPr algn="l" rtl="0"/>
            <a:r>
              <a:rPr lang="en-US" dirty="0"/>
              <a:t>When there are different implementations of an interface, the same code can be manifested in different behaviors, in accordance with the object being initialized in practice.</a:t>
            </a:r>
          </a:p>
          <a:p>
            <a:pPr marL="0" indent="0" algn="l" rtl="0">
              <a:lnSpc>
                <a:spcPct val="110000"/>
              </a:lnSpc>
              <a:spcAft>
                <a:spcPts val="0"/>
              </a:spcAft>
              <a:buNone/>
            </a:pPr>
            <a:r>
              <a:rPr lang="en-US" sz="2200" dirty="0"/>
              <a:t>public interface Shape {</a:t>
            </a:r>
          </a:p>
          <a:p>
            <a:pPr marL="0" indent="0" algn="l" rtl="0">
              <a:lnSpc>
                <a:spcPct val="110000"/>
              </a:lnSpc>
              <a:spcAft>
                <a:spcPts val="0"/>
              </a:spcAft>
              <a:buNone/>
            </a:pPr>
            <a:r>
              <a:rPr lang="en-US" sz="2200" dirty="0"/>
              <a:t>	public  double calcPerimeter();</a:t>
            </a:r>
          </a:p>
          <a:p>
            <a:pPr marL="0" indent="0" algn="l" rtl="0">
              <a:lnSpc>
                <a:spcPct val="110000"/>
              </a:lnSpc>
              <a:spcAft>
                <a:spcPts val="0"/>
              </a:spcAft>
              <a:buNone/>
            </a:pPr>
            <a:r>
              <a:rPr lang="en-US" sz="2200" dirty="0"/>
              <a:t>	public  double calcArea();	</a:t>
            </a:r>
          </a:p>
          <a:p>
            <a:pPr marL="0" indent="0" algn="l" rtl="0">
              <a:lnSpc>
                <a:spcPct val="110000"/>
              </a:lnSpc>
              <a:spcAft>
                <a:spcPts val="0"/>
              </a:spcAft>
              <a:buNone/>
            </a:pPr>
            <a:r>
              <a:rPr lang="en-US" sz="2200" dirty="0"/>
              <a:t>}</a:t>
            </a:r>
          </a:p>
          <a:p>
            <a:pPr marL="0" indent="0" algn="l" rtl="0">
              <a:lnSpc>
                <a:spcPct val="110000"/>
              </a:lnSpc>
              <a:spcAft>
                <a:spcPts val="0"/>
              </a:spcAft>
              <a:buNone/>
            </a:pPr>
            <a:r>
              <a:rPr lang="en-US" sz="2200" dirty="0"/>
              <a:t>…</a:t>
            </a:r>
          </a:p>
          <a:p>
            <a:pPr marL="0" indent="0" algn="l" rtl="0">
              <a:lnSpc>
                <a:spcPct val="110000"/>
              </a:lnSpc>
              <a:spcAft>
                <a:spcPts val="0"/>
              </a:spcAft>
              <a:buNone/>
            </a:pPr>
            <a:r>
              <a:rPr lang="en-US" sz="2200" dirty="0"/>
              <a:t>Shape shape;</a:t>
            </a:r>
          </a:p>
          <a:p>
            <a:pPr marL="0" indent="0" algn="l" rtl="0">
              <a:lnSpc>
                <a:spcPct val="110000"/>
              </a:lnSpc>
              <a:spcAft>
                <a:spcPts val="0"/>
              </a:spcAft>
              <a:buNone/>
            </a:pPr>
            <a:r>
              <a:rPr lang="en-US" sz="2200" dirty="0"/>
              <a:t>…</a:t>
            </a:r>
          </a:p>
          <a:p>
            <a:pPr marL="0" indent="0" algn="l" rtl="0">
              <a:lnSpc>
                <a:spcPct val="110000"/>
              </a:lnSpc>
              <a:spcAft>
                <a:spcPts val="0"/>
              </a:spcAft>
              <a:buNone/>
            </a:pPr>
            <a:r>
              <a:rPr lang="en-US" sz="2200" dirty="0" err="1"/>
              <a:t>shape.calcPerimeter</a:t>
            </a:r>
            <a:r>
              <a:rPr lang="en-US" sz="2200" dirty="0"/>
              <a:t>();</a:t>
            </a:r>
          </a:p>
          <a:p>
            <a:pPr marL="0" indent="0" algn="l" rtl="0">
              <a:lnSpc>
                <a:spcPct val="110000"/>
              </a:lnSpc>
              <a:spcAft>
                <a:spcPts val="0"/>
              </a:spcAft>
              <a:buNone/>
            </a:pPr>
            <a:endParaRPr lang="en-US" sz="2200" dirty="0"/>
          </a:p>
          <a:p>
            <a:pPr algn="l" rtl="0"/>
            <a:r>
              <a:rPr lang="en-US" dirty="0"/>
              <a:t>Sometimes, the same code can run a few times in a single execution and lead to different behaviors.</a:t>
            </a:r>
          </a:p>
          <a:p>
            <a:pPr algn="l" rtl="0"/>
            <a:r>
              <a:rPr lang="en-US" dirty="0">
                <a:solidFill>
                  <a:srgbClr val="FF0000"/>
                </a:solidFill>
              </a:rPr>
              <a:t>Polymorphism is the key to extendable programming</a:t>
            </a:r>
          </a:p>
        </p:txBody>
      </p:sp>
    </p:spTree>
    <p:extLst>
      <p:ext uri="{BB962C8B-B14F-4D97-AF65-F5344CB8AC3E}">
        <p14:creationId xmlns:p14="http://schemas.microsoft.com/office/powerpoint/2010/main" val="31524457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DC123-5E9E-444E-BCF3-86D6C3007347}"/>
              </a:ext>
            </a:extLst>
          </p:cNvPr>
          <p:cNvSpPr>
            <a:spLocks noGrp="1"/>
          </p:cNvSpPr>
          <p:nvPr>
            <p:ph type="title"/>
          </p:nvPr>
        </p:nvSpPr>
        <p:spPr/>
        <p:txBody>
          <a:bodyPr>
            <a:noAutofit/>
          </a:bodyPr>
          <a:lstStyle/>
          <a:p>
            <a:pPr algn="l" rtl="0"/>
            <a:r>
              <a:rPr lang="en-US" sz="2400" dirty="0"/>
              <a:t>Different implementations of the Shape interface</a:t>
            </a:r>
          </a:p>
        </p:txBody>
      </p:sp>
      <p:sp>
        <p:nvSpPr>
          <p:cNvPr id="3" name="Date Placeholder 2">
            <a:extLst>
              <a:ext uri="{FF2B5EF4-FFF2-40B4-BE49-F238E27FC236}">
                <a16:creationId xmlns:a16="http://schemas.microsoft.com/office/drawing/2014/main" id="{5A53FB56-52AC-4380-A014-E85C44949395}"/>
              </a:ext>
            </a:extLst>
          </p:cNvPr>
          <p:cNvSpPr>
            <a:spLocks noGrp="1"/>
          </p:cNvSpPr>
          <p:nvPr>
            <p:ph type="dt" sz="half" idx="10"/>
          </p:nvPr>
        </p:nvSpPr>
        <p:spPr/>
        <p:txBody>
          <a:bodyPr/>
          <a:lstStyle/>
          <a:p>
            <a:pPr rtl="0"/>
            <a:fld id="{1E0C0999-DE62-4B61-B1FE-0CAEBCB3DB84}" type="datetime4">
              <a:rPr lang="en-US" smtClean="0"/>
              <a:t>September 14, 2023</a:t>
            </a:fld>
            <a:endParaRPr lang="en-US" dirty="0"/>
          </a:p>
        </p:txBody>
      </p:sp>
      <p:sp>
        <p:nvSpPr>
          <p:cNvPr id="4" name="Footer Placeholder 3">
            <a:extLst>
              <a:ext uri="{FF2B5EF4-FFF2-40B4-BE49-F238E27FC236}">
                <a16:creationId xmlns:a16="http://schemas.microsoft.com/office/drawing/2014/main" id="{20AC6AE0-5E50-412D-B0A1-B2070E2A2BF5}"/>
              </a:ext>
            </a:extLst>
          </p:cNvPr>
          <p:cNvSpPr>
            <a:spLocks noGrp="1"/>
          </p:cNvSpPr>
          <p:nvPr>
            <p:ph type="ftr" sz="quarter" idx="11"/>
          </p:nvPr>
        </p:nvSpPr>
        <p:spPr/>
        <p:txBody>
          <a:bodyPr/>
          <a:lstStyle/>
          <a:p>
            <a:pPr rtl="0"/>
            <a:r>
              <a:rPr lang="en-US"/>
              <a:t>Object oriented programming and design</a:t>
            </a:r>
          </a:p>
        </p:txBody>
      </p:sp>
      <p:sp>
        <p:nvSpPr>
          <p:cNvPr id="5" name="Slide Number Placeholder 4">
            <a:extLst>
              <a:ext uri="{FF2B5EF4-FFF2-40B4-BE49-F238E27FC236}">
                <a16:creationId xmlns:a16="http://schemas.microsoft.com/office/drawing/2014/main" id="{2A706850-D4EB-46F7-9496-C1611EE1B2B0}"/>
              </a:ext>
            </a:extLst>
          </p:cNvPr>
          <p:cNvSpPr>
            <a:spLocks noGrp="1"/>
          </p:cNvSpPr>
          <p:nvPr>
            <p:ph type="sldNum" sz="quarter" idx="12"/>
          </p:nvPr>
        </p:nvSpPr>
        <p:spPr/>
        <p:txBody>
          <a:bodyPr/>
          <a:lstStyle/>
          <a:p>
            <a:pPr rtl="0" eaLnBrk="1" latinLnBrk="0" hangingPunct="1"/>
            <a:fld id="{EA7C8D44-3667-46F6-9772-CC52308E2A7F}" type="slidenum">
              <a:rPr kumimoji="0" lang="en-US" smtClean="0"/>
              <a:pPr rtl="0" eaLnBrk="1" latinLnBrk="0" hangingPunct="1"/>
              <a:t>31</a:t>
            </a:fld>
            <a:endParaRPr kumimoji="0" lang="en-US" dirty="0"/>
          </a:p>
        </p:txBody>
      </p:sp>
      <p:sp>
        <p:nvSpPr>
          <p:cNvPr id="7" name="Rectangle 1">
            <a:extLst>
              <a:ext uri="{FF2B5EF4-FFF2-40B4-BE49-F238E27FC236}">
                <a16:creationId xmlns:a16="http://schemas.microsoft.com/office/drawing/2014/main" id="{5A997CCB-83D4-4871-AB13-BB4027FACB27}"/>
              </a:ext>
            </a:extLst>
          </p:cNvPr>
          <p:cNvSpPr>
            <a:spLocks noGrp="1" noChangeArrowheads="1"/>
          </p:cNvSpPr>
          <p:nvPr>
            <p:ph sz="quarter" idx="1"/>
          </p:nvPr>
        </p:nvSpPr>
        <p:spPr bwMode="auto">
          <a:xfrm>
            <a:off x="242320" y="1624449"/>
            <a:ext cx="4208973" cy="443198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he-IL" sz="1600" b="1" i="0" u="none" strike="noStrike" cap="none" normalizeH="0" baseline="0" dirty="0">
                <a:ln>
                  <a:noFill/>
                </a:ln>
                <a:solidFill>
                  <a:srgbClr val="000080"/>
                </a:solidFill>
                <a:effectLst/>
                <a:latin typeface="Times New Roman" panose="02020603050405020304" pitchFamily="18" charset="0"/>
                <a:ea typeface="Times New Roman" panose="02020603050405020304" pitchFamily="18" charset="0"/>
                <a:cs typeface="Courier New" panose="02070309020205020404" pitchFamily="49" charset="0"/>
              </a:rPr>
              <a:t>public class </a:t>
            </a:r>
            <a:r>
              <a:rPr kumimoji="0" lang="en-US" altLang="he-IL" sz="16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Courier New" panose="02070309020205020404" pitchFamily="49" charset="0"/>
              </a:rPr>
              <a:t>Circle </a:t>
            </a:r>
            <a:r>
              <a:rPr kumimoji="0" lang="en-US" altLang="he-IL" sz="1600" b="1" i="0" u="none" strike="noStrike" cap="none" normalizeH="0" baseline="0" dirty="0">
                <a:ln>
                  <a:noFill/>
                </a:ln>
                <a:solidFill>
                  <a:srgbClr val="000080"/>
                </a:solidFill>
                <a:effectLst/>
                <a:latin typeface="Times New Roman" panose="02020603050405020304" pitchFamily="18" charset="0"/>
                <a:ea typeface="Times New Roman" panose="02020603050405020304" pitchFamily="18" charset="0"/>
                <a:cs typeface="Courier New" panose="02070309020205020404" pitchFamily="49" charset="0"/>
              </a:rPr>
              <a:t>implements </a:t>
            </a:r>
            <a:r>
              <a:rPr kumimoji="0" lang="en-US" altLang="he-IL" sz="16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Courier New" panose="02070309020205020404" pitchFamily="49" charset="0"/>
              </a:rPr>
              <a:t>Shape {</a:t>
            </a:r>
            <a:br>
              <a:rPr kumimoji="0" lang="en-US" altLang="he-IL" sz="16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Courier New" panose="02070309020205020404" pitchFamily="49" charset="0"/>
              </a:rPr>
            </a:br>
            <a:r>
              <a:rPr kumimoji="0" lang="en-US" altLang="he-IL" sz="16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Courier New" panose="02070309020205020404" pitchFamily="49" charset="0"/>
              </a:rPr>
              <a:t>   </a:t>
            </a:r>
            <a:r>
              <a:rPr kumimoji="0" lang="en-US" altLang="he-IL" sz="1600" b="1" i="0" u="none" strike="noStrike" cap="none" normalizeH="0" baseline="0" dirty="0">
                <a:ln>
                  <a:noFill/>
                </a:ln>
                <a:solidFill>
                  <a:srgbClr val="000080"/>
                </a:solidFill>
                <a:effectLst/>
                <a:latin typeface="Times New Roman" panose="02020603050405020304" pitchFamily="18" charset="0"/>
                <a:ea typeface="Times New Roman" panose="02020603050405020304" pitchFamily="18" charset="0"/>
                <a:cs typeface="Courier New" panose="02070309020205020404" pitchFamily="49" charset="0"/>
              </a:rPr>
              <a:t>public double </a:t>
            </a:r>
            <a:r>
              <a:rPr kumimoji="0" lang="en-US" altLang="he-IL" sz="1600" b="1" i="0" u="none" strike="noStrike" cap="none" normalizeH="0" baseline="0" dirty="0">
                <a:ln>
                  <a:noFill/>
                </a:ln>
                <a:solidFill>
                  <a:srgbClr val="660E7A"/>
                </a:solidFill>
                <a:effectLst/>
                <a:latin typeface="Times New Roman" panose="02020603050405020304" pitchFamily="18" charset="0"/>
                <a:ea typeface="Times New Roman" panose="02020603050405020304" pitchFamily="18" charset="0"/>
                <a:cs typeface="Courier New" panose="02070309020205020404" pitchFamily="49" charset="0"/>
              </a:rPr>
              <a:t>radius</a:t>
            </a:r>
            <a:r>
              <a:rPr kumimoji="0" lang="en-US" altLang="he-IL" sz="16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Courier New" panose="02070309020205020404" pitchFamily="49" charset="0"/>
              </a:rPr>
              <a:t>;</a:t>
            </a:r>
            <a:br>
              <a:rPr kumimoji="0" lang="en-US" altLang="he-IL" sz="16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Courier New" panose="02070309020205020404" pitchFamily="49" charset="0"/>
              </a:rPr>
            </a:br>
            <a:r>
              <a:rPr kumimoji="0" lang="en-US" altLang="he-IL" sz="16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Courier New" panose="02070309020205020404" pitchFamily="49" charset="0"/>
              </a:rPr>
              <a:t>   </a:t>
            </a:r>
            <a:br>
              <a:rPr kumimoji="0" lang="en-US" altLang="he-IL" sz="16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Courier New" panose="02070309020205020404" pitchFamily="49" charset="0"/>
              </a:rPr>
            </a:br>
            <a:r>
              <a:rPr kumimoji="0" lang="en-US" altLang="he-IL" sz="16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Courier New" panose="02070309020205020404" pitchFamily="49" charset="0"/>
              </a:rPr>
              <a:t>   </a:t>
            </a:r>
            <a:r>
              <a:rPr kumimoji="0" lang="en-US" altLang="he-IL" sz="1600" b="1" i="0" u="none" strike="noStrike" cap="none" normalizeH="0" baseline="0" dirty="0">
                <a:ln>
                  <a:noFill/>
                </a:ln>
                <a:solidFill>
                  <a:srgbClr val="000080"/>
                </a:solidFill>
                <a:effectLst/>
                <a:latin typeface="Times New Roman" panose="02020603050405020304" pitchFamily="18" charset="0"/>
                <a:ea typeface="Times New Roman" panose="02020603050405020304" pitchFamily="18" charset="0"/>
                <a:cs typeface="Courier New" panose="02070309020205020404" pitchFamily="49" charset="0"/>
              </a:rPr>
              <a:t>public </a:t>
            </a:r>
            <a:r>
              <a:rPr kumimoji="0" lang="en-US" altLang="he-IL" sz="16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Courier New" panose="02070309020205020404" pitchFamily="49" charset="0"/>
              </a:rPr>
              <a:t>Circle(</a:t>
            </a:r>
            <a:r>
              <a:rPr kumimoji="0" lang="en-US" altLang="he-IL" sz="1600" b="1" i="0" u="none" strike="noStrike" cap="none" normalizeH="0" baseline="0" dirty="0">
                <a:ln>
                  <a:noFill/>
                </a:ln>
                <a:solidFill>
                  <a:srgbClr val="000080"/>
                </a:solidFill>
                <a:effectLst/>
                <a:latin typeface="Times New Roman" panose="02020603050405020304" pitchFamily="18" charset="0"/>
                <a:ea typeface="Times New Roman" panose="02020603050405020304" pitchFamily="18" charset="0"/>
                <a:cs typeface="Courier New" panose="02070309020205020404" pitchFamily="49" charset="0"/>
              </a:rPr>
              <a:t>double </a:t>
            </a:r>
            <a:r>
              <a:rPr kumimoji="0" lang="en-US" altLang="he-IL" sz="16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Courier New" panose="02070309020205020404" pitchFamily="49" charset="0"/>
              </a:rPr>
              <a:t>rad)</a:t>
            </a:r>
            <a:r>
              <a:rPr lang="en-US" altLang="he-IL" sz="1600" dirty="0">
                <a:solidFill>
                  <a:srgbClr val="000000"/>
                </a:solidFill>
                <a:latin typeface="Times New Roman" panose="02020603050405020304" pitchFamily="18" charset="0"/>
                <a:ea typeface="Times New Roman" panose="02020603050405020304" pitchFamily="18" charset="0"/>
                <a:cs typeface="Courier New" panose="02070309020205020404" pitchFamily="49" charset="0"/>
              </a:rPr>
              <a:t> </a:t>
            </a:r>
            <a:r>
              <a:rPr kumimoji="0" lang="en-US" altLang="he-IL" sz="16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Courier New" panose="02070309020205020404" pitchFamily="49" charset="0"/>
              </a:rPr>
              <a:t>{</a:t>
            </a:r>
            <a:br>
              <a:rPr kumimoji="0" lang="en-US" altLang="he-IL" sz="16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Courier New" panose="02070309020205020404" pitchFamily="49" charset="0"/>
              </a:rPr>
            </a:br>
            <a:r>
              <a:rPr kumimoji="0" lang="en-US" altLang="he-IL" sz="16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Courier New" panose="02070309020205020404" pitchFamily="49" charset="0"/>
              </a:rPr>
              <a:t>      </a:t>
            </a:r>
            <a:r>
              <a:rPr kumimoji="0" lang="en-US" altLang="he-IL" sz="1600" b="1" i="0" u="none" strike="noStrike" cap="none" normalizeH="0" baseline="0" dirty="0">
                <a:ln>
                  <a:noFill/>
                </a:ln>
                <a:solidFill>
                  <a:srgbClr val="660E7A"/>
                </a:solidFill>
                <a:effectLst/>
                <a:latin typeface="Times New Roman" panose="02020603050405020304" pitchFamily="18" charset="0"/>
                <a:ea typeface="Times New Roman" panose="02020603050405020304" pitchFamily="18" charset="0"/>
                <a:cs typeface="Courier New" panose="02070309020205020404" pitchFamily="49" charset="0"/>
              </a:rPr>
              <a:t>radius </a:t>
            </a:r>
            <a:r>
              <a:rPr kumimoji="0" lang="en-US" altLang="he-IL" sz="16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Courier New" panose="02070309020205020404" pitchFamily="49" charset="0"/>
              </a:rPr>
              <a:t>= rad;</a:t>
            </a:r>
            <a:br>
              <a:rPr kumimoji="0" lang="en-US" altLang="he-IL" sz="16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Courier New" panose="02070309020205020404" pitchFamily="49" charset="0"/>
              </a:rPr>
            </a:br>
            <a:r>
              <a:rPr kumimoji="0" lang="en-US" altLang="he-IL" sz="16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Courier New" panose="02070309020205020404" pitchFamily="49" charset="0"/>
              </a:rPr>
              <a:t>    }</a:t>
            </a:r>
            <a:br>
              <a:rPr kumimoji="0" lang="en-US" altLang="he-IL" sz="16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Courier New" panose="02070309020205020404" pitchFamily="49" charset="0"/>
              </a:rPr>
            </a:br>
            <a:r>
              <a:rPr kumimoji="0" lang="en-US" altLang="he-IL" sz="16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Courier New" panose="02070309020205020404" pitchFamily="49" charset="0"/>
              </a:rPr>
              <a:t>   </a:t>
            </a:r>
            <a:br>
              <a:rPr kumimoji="0" lang="en-US" altLang="he-IL" sz="16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Courier New" panose="02070309020205020404" pitchFamily="49" charset="0"/>
              </a:rPr>
            </a:br>
            <a:r>
              <a:rPr kumimoji="0" lang="en-US" altLang="he-IL" sz="16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Courier New" panose="02070309020205020404" pitchFamily="49" charset="0"/>
              </a:rPr>
              <a:t>   </a:t>
            </a:r>
            <a:r>
              <a:rPr kumimoji="0" lang="en-US" altLang="he-IL" sz="1600" b="1" i="0" u="none" strike="noStrike" cap="none" normalizeH="0" baseline="0" dirty="0">
                <a:ln>
                  <a:noFill/>
                </a:ln>
                <a:solidFill>
                  <a:srgbClr val="000080"/>
                </a:solidFill>
                <a:effectLst/>
                <a:latin typeface="Times New Roman" panose="02020603050405020304" pitchFamily="18" charset="0"/>
                <a:ea typeface="Times New Roman" panose="02020603050405020304" pitchFamily="18" charset="0"/>
                <a:cs typeface="Courier New" panose="02070309020205020404" pitchFamily="49" charset="0"/>
              </a:rPr>
              <a:t>public double </a:t>
            </a:r>
            <a:r>
              <a:rPr kumimoji="0" lang="en-US" altLang="he-IL" sz="16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Courier New" panose="02070309020205020404" pitchFamily="49" charset="0"/>
              </a:rPr>
              <a:t>calcPerimeter</a:t>
            </a:r>
            <a:r>
              <a:rPr kumimoji="0" lang="en-US" altLang="he-IL" sz="16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Courier New" panose="02070309020205020404" pitchFamily="49" charset="0"/>
              </a:rPr>
              <a:t>() {</a:t>
            </a:r>
            <a:br>
              <a:rPr kumimoji="0" lang="en-US" altLang="he-IL" sz="16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Courier New" panose="02070309020205020404" pitchFamily="49" charset="0"/>
              </a:rPr>
            </a:br>
            <a:r>
              <a:rPr kumimoji="0" lang="en-US" altLang="he-IL" sz="16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Courier New" panose="02070309020205020404" pitchFamily="49" charset="0"/>
              </a:rPr>
              <a:t>      </a:t>
            </a:r>
            <a:r>
              <a:rPr kumimoji="0" lang="en-US" altLang="he-IL" sz="16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Courier New" panose="02070309020205020404" pitchFamily="49" charset="0"/>
              </a:rPr>
              <a:t>System.</a:t>
            </a:r>
            <a:r>
              <a:rPr kumimoji="0" lang="en-US" altLang="he-IL" sz="1600" b="1" i="1" u="none" strike="noStrike" cap="none" normalizeH="0" baseline="0" dirty="0" err="1">
                <a:ln>
                  <a:noFill/>
                </a:ln>
                <a:solidFill>
                  <a:srgbClr val="660E7A"/>
                </a:solidFill>
                <a:effectLst/>
                <a:latin typeface="Times New Roman" panose="02020603050405020304" pitchFamily="18" charset="0"/>
                <a:ea typeface="Times New Roman" panose="02020603050405020304" pitchFamily="18" charset="0"/>
                <a:cs typeface="Courier New" panose="02070309020205020404" pitchFamily="49" charset="0"/>
              </a:rPr>
              <a:t>out</a:t>
            </a:r>
            <a:r>
              <a:rPr kumimoji="0" lang="en-US" altLang="he-IL" sz="16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Courier New" panose="02070309020205020404" pitchFamily="49" charset="0"/>
              </a:rPr>
              <a:t>.println</a:t>
            </a:r>
            <a:r>
              <a:rPr kumimoji="0" lang="en-US" altLang="he-IL" sz="16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Courier New" panose="02070309020205020404" pitchFamily="49" charset="0"/>
              </a:rPr>
              <a:t>(</a:t>
            </a:r>
            <a:r>
              <a:rPr kumimoji="0" lang="en-US" altLang="he-IL" sz="1600" b="1" i="0" u="none" strike="noStrike" cap="none" normalizeH="0" baseline="0" dirty="0">
                <a:ln>
                  <a:noFill/>
                </a:ln>
                <a:solidFill>
                  <a:srgbClr val="008000"/>
                </a:solidFill>
                <a:effectLst/>
                <a:latin typeface="Times New Roman" panose="02020603050405020304" pitchFamily="18" charset="0"/>
                <a:ea typeface="Times New Roman" panose="02020603050405020304" pitchFamily="18" charset="0"/>
                <a:cs typeface="Courier New" panose="02070309020205020404" pitchFamily="49" charset="0"/>
              </a:rPr>
              <a:t>"Circle </a:t>
            </a:r>
            <a:r>
              <a:rPr kumimoji="0" lang="en-US" altLang="he-IL" sz="1600" b="1" i="0" u="none" strike="noStrike" cap="none" normalizeH="0" baseline="0" dirty="0" err="1">
                <a:ln>
                  <a:noFill/>
                </a:ln>
                <a:solidFill>
                  <a:srgbClr val="008000"/>
                </a:solidFill>
                <a:effectLst/>
                <a:latin typeface="Times New Roman" panose="02020603050405020304" pitchFamily="18" charset="0"/>
                <a:ea typeface="Times New Roman" panose="02020603050405020304" pitchFamily="18" charset="0"/>
                <a:cs typeface="Courier New" panose="02070309020205020404" pitchFamily="49" charset="0"/>
              </a:rPr>
              <a:t>calcPerimeter</a:t>
            </a:r>
            <a:r>
              <a:rPr kumimoji="0" lang="en-US" altLang="he-IL" sz="1600" b="1" i="0" u="none" strike="noStrike" cap="none" normalizeH="0" baseline="0" dirty="0">
                <a:ln>
                  <a:noFill/>
                </a:ln>
                <a:solidFill>
                  <a:srgbClr val="008000"/>
                </a:solidFill>
                <a:effectLst/>
                <a:latin typeface="Times New Roman" panose="02020603050405020304" pitchFamily="18" charset="0"/>
                <a:ea typeface="Times New Roman" panose="02020603050405020304" pitchFamily="18" charset="0"/>
                <a:cs typeface="Courier New" panose="02070309020205020404" pitchFamily="49" charset="0"/>
              </a:rPr>
              <a:t>()"</a:t>
            </a:r>
            <a:r>
              <a:rPr kumimoji="0" lang="en-US" altLang="he-IL" sz="16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Courier New" panose="02070309020205020404" pitchFamily="49" charset="0"/>
              </a:rPr>
              <a:t>);</a:t>
            </a:r>
            <a:br>
              <a:rPr kumimoji="0" lang="en-US" altLang="he-IL" sz="16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Courier New" panose="02070309020205020404" pitchFamily="49" charset="0"/>
              </a:rPr>
            </a:br>
            <a:r>
              <a:rPr kumimoji="0" lang="en-US" altLang="he-IL" sz="16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Courier New" panose="02070309020205020404" pitchFamily="49" charset="0"/>
              </a:rPr>
              <a:t>      </a:t>
            </a:r>
            <a:r>
              <a:rPr kumimoji="0" lang="en-US" altLang="he-IL" sz="1600" b="1" i="0" u="none" strike="noStrike" cap="none" normalizeH="0" baseline="0" dirty="0">
                <a:ln>
                  <a:noFill/>
                </a:ln>
                <a:solidFill>
                  <a:srgbClr val="000080"/>
                </a:solidFill>
                <a:effectLst/>
                <a:latin typeface="Times New Roman" panose="02020603050405020304" pitchFamily="18" charset="0"/>
                <a:ea typeface="Times New Roman" panose="02020603050405020304" pitchFamily="18" charset="0"/>
                <a:cs typeface="Courier New" panose="02070309020205020404" pitchFamily="49" charset="0"/>
              </a:rPr>
              <a:t>return </a:t>
            </a:r>
            <a:r>
              <a:rPr kumimoji="0" lang="en-US" altLang="he-IL" sz="1600" b="0" i="0" u="none" strike="noStrike" cap="none" normalizeH="0" baseline="0" dirty="0">
                <a:ln>
                  <a:noFill/>
                </a:ln>
                <a:solidFill>
                  <a:srgbClr val="0000FF"/>
                </a:solidFill>
                <a:effectLst/>
                <a:latin typeface="Times New Roman" panose="02020603050405020304" pitchFamily="18" charset="0"/>
                <a:ea typeface="Times New Roman" panose="02020603050405020304" pitchFamily="18" charset="0"/>
                <a:cs typeface="Courier New" panose="02070309020205020404" pitchFamily="49" charset="0"/>
              </a:rPr>
              <a:t>2 </a:t>
            </a:r>
            <a:r>
              <a:rPr kumimoji="0" lang="en-US" altLang="he-IL" sz="16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Courier New" panose="02070309020205020404" pitchFamily="49" charset="0"/>
              </a:rPr>
              <a:t>* </a:t>
            </a:r>
            <a:r>
              <a:rPr kumimoji="0" lang="en-US" altLang="he-IL" sz="16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Courier New" panose="02070309020205020404" pitchFamily="49" charset="0"/>
              </a:rPr>
              <a:t>Math.</a:t>
            </a:r>
            <a:r>
              <a:rPr kumimoji="0" lang="en-US" altLang="he-IL" sz="1600" b="1" i="1" u="none" strike="noStrike" cap="none" normalizeH="0" baseline="0" dirty="0" err="1">
                <a:ln>
                  <a:noFill/>
                </a:ln>
                <a:solidFill>
                  <a:srgbClr val="660E7A"/>
                </a:solidFill>
                <a:effectLst/>
                <a:latin typeface="Times New Roman" panose="02020603050405020304" pitchFamily="18" charset="0"/>
                <a:ea typeface="Times New Roman" panose="02020603050405020304" pitchFamily="18" charset="0"/>
                <a:cs typeface="Courier New" panose="02070309020205020404" pitchFamily="49" charset="0"/>
              </a:rPr>
              <a:t>PI</a:t>
            </a:r>
            <a:r>
              <a:rPr kumimoji="0" lang="en-US" altLang="he-IL" sz="1600" b="1" i="1" u="none" strike="noStrike" cap="none" normalizeH="0" baseline="0" dirty="0">
                <a:ln>
                  <a:noFill/>
                </a:ln>
                <a:solidFill>
                  <a:srgbClr val="660E7A"/>
                </a:solidFill>
                <a:effectLst/>
                <a:latin typeface="Times New Roman" panose="02020603050405020304" pitchFamily="18" charset="0"/>
                <a:ea typeface="Times New Roman" panose="02020603050405020304" pitchFamily="18" charset="0"/>
                <a:cs typeface="Courier New" panose="02070309020205020404" pitchFamily="49" charset="0"/>
              </a:rPr>
              <a:t> </a:t>
            </a:r>
            <a:r>
              <a:rPr kumimoji="0" lang="en-US" altLang="he-IL" sz="16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Courier New" panose="02070309020205020404" pitchFamily="49" charset="0"/>
              </a:rPr>
              <a:t>* </a:t>
            </a:r>
            <a:r>
              <a:rPr kumimoji="0" lang="en-US" altLang="he-IL" sz="1600" b="1" i="0" u="none" strike="noStrike" cap="none" normalizeH="0" baseline="0" dirty="0">
                <a:ln>
                  <a:noFill/>
                </a:ln>
                <a:solidFill>
                  <a:srgbClr val="660E7A"/>
                </a:solidFill>
                <a:effectLst/>
                <a:latin typeface="Times New Roman" panose="02020603050405020304" pitchFamily="18" charset="0"/>
                <a:ea typeface="Times New Roman" panose="02020603050405020304" pitchFamily="18" charset="0"/>
                <a:cs typeface="Courier New" panose="02070309020205020404" pitchFamily="49" charset="0"/>
              </a:rPr>
              <a:t>radius</a:t>
            </a:r>
            <a:r>
              <a:rPr kumimoji="0" lang="en-US" altLang="he-IL" sz="16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Courier New" panose="02070309020205020404" pitchFamily="49" charset="0"/>
              </a:rPr>
              <a:t>;</a:t>
            </a:r>
            <a:br>
              <a:rPr kumimoji="0" lang="en-US" altLang="he-IL" sz="16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Courier New" panose="02070309020205020404" pitchFamily="49" charset="0"/>
              </a:rPr>
            </a:br>
            <a:r>
              <a:rPr kumimoji="0" lang="en-US" altLang="he-IL" sz="16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Courier New" panose="02070309020205020404" pitchFamily="49" charset="0"/>
              </a:rPr>
              <a:t>   }</a:t>
            </a:r>
            <a:br>
              <a:rPr kumimoji="0" lang="en-US" altLang="he-IL" sz="16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Courier New" panose="02070309020205020404" pitchFamily="49" charset="0"/>
              </a:rPr>
            </a:br>
            <a:br>
              <a:rPr kumimoji="0" lang="en-US" altLang="he-IL" sz="16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Courier New" panose="02070309020205020404" pitchFamily="49" charset="0"/>
              </a:rPr>
            </a:br>
            <a:r>
              <a:rPr kumimoji="0" lang="en-US" altLang="he-IL" sz="16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Courier New" panose="02070309020205020404" pitchFamily="49" charset="0"/>
              </a:rPr>
              <a:t>   </a:t>
            </a:r>
            <a:r>
              <a:rPr kumimoji="0" lang="en-US" altLang="he-IL" sz="1600" b="1" i="0" u="none" strike="noStrike" cap="none" normalizeH="0" baseline="0" dirty="0">
                <a:ln>
                  <a:noFill/>
                </a:ln>
                <a:solidFill>
                  <a:srgbClr val="000080"/>
                </a:solidFill>
                <a:effectLst/>
                <a:latin typeface="Times New Roman" panose="02020603050405020304" pitchFamily="18" charset="0"/>
                <a:ea typeface="Times New Roman" panose="02020603050405020304" pitchFamily="18" charset="0"/>
                <a:cs typeface="Courier New" panose="02070309020205020404" pitchFamily="49" charset="0"/>
              </a:rPr>
              <a:t>public double </a:t>
            </a:r>
            <a:r>
              <a:rPr kumimoji="0" lang="en-US" altLang="he-IL" sz="16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Courier New" panose="02070309020205020404" pitchFamily="49" charset="0"/>
              </a:rPr>
              <a:t>calcArea</a:t>
            </a:r>
            <a:r>
              <a:rPr kumimoji="0" lang="en-US" altLang="he-IL" sz="16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Courier New" panose="02070309020205020404" pitchFamily="49" charset="0"/>
              </a:rPr>
              <a:t>() {</a:t>
            </a:r>
            <a:br>
              <a:rPr kumimoji="0" lang="en-US" altLang="he-IL" sz="16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Courier New" panose="02070309020205020404" pitchFamily="49" charset="0"/>
              </a:rPr>
            </a:br>
            <a:r>
              <a:rPr kumimoji="0" lang="en-US" altLang="he-IL" sz="16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Courier New" panose="02070309020205020404" pitchFamily="49" charset="0"/>
              </a:rPr>
              <a:t>      </a:t>
            </a:r>
            <a:r>
              <a:rPr kumimoji="0" lang="en-US" altLang="he-IL" sz="16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Courier New" panose="02070309020205020404" pitchFamily="49" charset="0"/>
              </a:rPr>
              <a:t>System.</a:t>
            </a:r>
            <a:r>
              <a:rPr kumimoji="0" lang="en-US" altLang="he-IL" sz="1600" b="1" i="1" u="none" strike="noStrike" cap="none" normalizeH="0" baseline="0" dirty="0" err="1">
                <a:ln>
                  <a:noFill/>
                </a:ln>
                <a:solidFill>
                  <a:srgbClr val="660E7A"/>
                </a:solidFill>
                <a:effectLst/>
                <a:latin typeface="Times New Roman" panose="02020603050405020304" pitchFamily="18" charset="0"/>
                <a:ea typeface="Times New Roman" panose="02020603050405020304" pitchFamily="18" charset="0"/>
                <a:cs typeface="Courier New" panose="02070309020205020404" pitchFamily="49" charset="0"/>
              </a:rPr>
              <a:t>out</a:t>
            </a:r>
            <a:r>
              <a:rPr kumimoji="0" lang="en-US" altLang="he-IL" sz="16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Courier New" panose="02070309020205020404" pitchFamily="49" charset="0"/>
              </a:rPr>
              <a:t>.println</a:t>
            </a:r>
            <a:r>
              <a:rPr kumimoji="0" lang="en-US" altLang="he-IL" sz="16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Courier New" panose="02070309020205020404" pitchFamily="49" charset="0"/>
              </a:rPr>
              <a:t>(</a:t>
            </a:r>
            <a:r>
              <a:rPr kumimoji="0" lang="en-US" altLang="he-IL" sz="1600" b="1" i="0" u="none" strike="noStrike" cap="none" normalizeH="0" baseline="0" dirty="0">
                <a:ln>
                  <a:noFill/>
                </a:ln>
                <a:solidFill>
                  <a:srgbClr val="008000"/>
                </a:solidFill>
                <a:effectLst/>
                <a:latin typeface="Times New Roman" panose="02020603050405020304" pitchFamily="18" charset="0"/>
                <a:ea typeface="Times New Roman" panose="02020603050405020304" pitchFamily="18" charset="0"/>
                <a:cs typeface="Courier New" panose="02070309020205020404" pitchFamily="49" charset="0"/>
              </a:rPr>
              <a:t>" Circle </a:t>
            </a:r>
            <a:r>
              <a:rPr kumimoji="0" lang="en-US" altLang="he-IL" sz="1600" b="1" i="0" u="none" strike="noStrike" cap="none" normalizeH="0" baseline="0" dirty="0" err="1">
                <a:ln>
                  <a:noFill/>
                </a:ln>
                <a:solidFill>
                  <a:srgbClr val="008000"/>
                </a:solidFill>
                <a:effectLst/>
                <a:latin typeface="Times New Roman" panose="02020603050405020304" pitchFamily="18" charset="0"/>
                <a:ea typeface="Times New Roman" panose="02020603050405020304" pitchFamily="18" charset="0"/>
                <a:cs typeface="Courier New" panose="02070309020205020404" pitchFamily="49" charset="0"/>
              </a:rPr>
              <a:t>calcArea</a:t>
            </a:r>
            <a:r>
              <a:rPr kumimoji="0" lang="en-US" altLang="he-IL" sz="1600" b="1" i="0" u="none" strike="noStrike" cap="none" normalizeH="0" baseline="0" dirty="0">
                <a:ln>
                  <a:noFill/>
                </a:ln>
                <a:solidFill>
                  <a:srgbClr val="008000"/>
                </a:solidFill>
                <a:effectLst/>
                <a:latin typeface="Times New Roman" panose="02020603050405020304" pitchFamily="18" charset="0"/>
                <a:ea typeface="Times New Roman" panose="02020603050405020304" pitchFamily="18" charset="0"/>
                <a:cs typeface="Courier New" panose="02070309020205020404" pitchFamily="49" charset="0"/>
              </a:rPr>
              <a:t>"</a:t>
            </a:r>
            <a:r>
              <a:rPr kumimoji="0" lang="en-US" altLang="he-IL" sz="16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Courier New" panose="02070309020205020404" pitchFamily="49" charset="0"/>
              </a:rPr>
              <a:t>);</a:t>
            </a:r>
            <a:br>
              <a:rPr kumimoji="0" lang="en-US" altLang="he-IL" sz="16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Courier New" panose="02070309020205020404" pitchFamily="49" charset="0"/>
              </a:rPr>
            </a:br>
            <a:r>
              <a:rPr kumimoji="0" lang="en-US" altLang="he-IL" sz="16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Courier New" panose="02070309020205020404" pitchFamily="49" charset="0"/>
              </a:rPr>
              <a:t>      </a:t>
            </a:r>
            <a:r>
              <a:rPr kumimoji="0" lang="en-US" altLang="he-IL" sz="1600" b="1" i="0" u="none" strike="noStrike" cap="none" normalizeH="0" baseline="0" dirty="0">
                <a:ln>
                  <a:noFill/>
                </a:ln>
                <a:solidFill>
                  <a:srgbClr val="000080"/>
                </a:solidFill>
                <a:effectLst/>
                <a:latin typeface="Times New Roman" panose="02020603050405020304" pitchFamily="18" charset="0"/>
                <a:ea typeface="Times New Roman" panose="02020603050405020304" pitchFamily="18" charset="0"/>
                <a:cs typeface="Courier New" panose="02070309020205020404" pitchFamily="49" charset="0"/>
              </a:rPr>
              <a:t>return </a:t>
            </a:r>
            <a:r>
              <a:rPr kumimoji="0" lang="en-US" altLang="he-IL" sz="16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Courier New" panose="02070309020205020404" pitchFamily="49" charset="0"/>
              </a:rPr>
              <a:t>Math.</a:t>
            </a:r>
            <a:r>
              <a:rPr kumimoji="0" lang="en-US" altLang="he-IL" sz="1600" b="1" i="1" u="none" strike="noStrike" cap="none" normalizeH="0" baseline="0" dirty="0" err="1">
                <a:ln>
                  <a:noFill/>
                </a:ln>
                <a:solidFill>
                  <a:srgbClr val="660E7A"/>
                </a:solidFill>
                <a:effectLst/>
                <a:latin typeface="Times New Roman" panose="02020603050405020304" pitchFamily="18" charset="0"/>
                <a:ea typeface="Times New Roman" panose="02020603050405020304" pitchFamily="18" charset="0"/>
                <a:cs typeface="Courier New" panose="02070309020205020404" pitchFamily="49" charset="0"/>
              </a:rPr>
              <a:t>PI</a:t>
            </a:r>
            <a:r>
              <a:rPr kumimoji="0" lang="en-US" altLang="he-IL" sz="1600" b="1" i="1" u="none" strike="noStrike" cap="none" normalizeH="0" baseline="0" dirty="0">
                <a:ln>
                  <a:noFill/>
                </a:ln>
                <a:solidFill>
                  <a:srgbClr val="660E7A"/>
                </a:solidFill>
                <a:effectLst/>
                <a:latin typeface="Times New Roman" panose="02020603050405020304" pitchFamily="18" charset="0"/>
                <a:ea typeface="Times New Roman" panose="02020603050405020304" pitchFamily="18" charset="0"/>
                <a:cs typeface="Courier New" panose="02070309020205020404" pitchFamily="49" charset="0"/>
              </a:rPr>
              <a:t> </a:t>
            </a:r>
            <a:r>
              <a:rPr kumimoji="0" lang="en-US" altLang="he-IL" sz="16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Courier New" panose="02070309020205020404" pitchFamily="49" charset="0"/>
              </a:rPr>
              <a:t>* </a:t>
            </a:r>
            <a:r>
              <a:rPr kumimoji="0" lang="en-US" altLang="he-IL" sz="1600" b="1" i="0" u="none" strike="noStrike" cap="none" normalizeH="0" baseline="0" dirty="0">
                <a:ln>
                  <a:noFill/>
                </a:ln>
                <a:solidFill>
                  <a:srgbClr val="660E7A"/>
                </a:solidFill>
                <a:effectLst/>
                <a:latin typeface="Times New Roman" panose="02020603050405020304" pitchFamily="18" charset="0"/>
                <a:ea typeface="Times New Roman" panose="02020603050405020304" pitchFamily="18" charset="0"/>
                <a:cs typeface="Courier New" panose="02070309020205020404" pitchFamily="49" charset="0"/>
              </a:rPr>
              <a:t>radius </a:t>
            </a:r>
            <a:r>
              <a:rPr kumimoji="0" lang="en-US" altLang="he-IL" sz="16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Courier New" panose="02070309020205020404" pitchFamily="49" charset="0"/>
              </a:rPr>
              <a:t>* </a:t>
            </a:r>
            <a:r>
              <a:rPr kumimoji="0" lang="en-US" altLang="he-IL" sz="1600" b="1" i="0" u="none" strike="noStrike" cap="none" normalizeH="0" baseline="0" dirty="0">
                <a:ln>
                  <a:noFill/>
                </a:ln>
                <a:solidFill>
                  <a:srgbClr val="660E7A"/>
                </a:solidFill>
                <a:effectLst/>
                <a:latin typeface="Times New Roman" panose="02020603050405020304" pitchFamily="18" charset="0"/>
                <a:ea typeface="Times New Roman" panose="02020603050405020304" pitchFamily="18" charset="0"/>
                <a:cs typeface="Courier New" panose="02070309020205020404" pitchFamily="49" charset="0"/>
              </a:rPr>
              <a:t>radius</a:t>
            </a:r>
            <a:r>
              <a:rPr kumimoji="0" lang="en-US" altLang="he-IL" sz="16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Courier New" panose="02070309020205020404" pitchFamily="49" charset="0"/>
              </a:rPr>
              <a:t>;</a:t>
            </a:r>
            <a:br>
              <a:rPr kumimoji="0" lang="en-US" altLang="he-IL" sz="16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Courier New" panose="02070309020205020404" pitchFamily="49" charset="0"/>
              </a:rPr>
            </a:br>
            <a:r>
              <a:rPr kumimoji="0" lang="en-US" altLang="he-IL" sz="16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Courier New" panose="02070309020205020404" pitchFamily="49" charset="0"/>
              </a:rPr>
              <a:t>   }</a:t>
            </a:r>
            <a:br>
              <a:rPr kumimoji="0" lang="en-US" altLang="he-IL" sz="16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Courier New" panose="02070309020205020404" pitchFamily="49" charset="0"/>
              </a:rPr>
            </a:br>
            <a:r>
              <a:rPr kumimoji="0" lang="en-US" altLang="he-IL" sz="16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Courier New" panose="02070309020205020404" pitchFamily="49" charset="0"/>
              </a:rPr>
              <a:t>}</a:t>
            </a:r>
            <a:r>
              <a:rPr kumimoji="0" lang="en-US" altLang="he-IL" sz="1600" b="0" i="0" u="none" strike="noStrike" cap="none" normalizeH="0" baseline="0" dirty="0">
                <a:ln>
                  <a:noFill/>
                </a:ln>
                <a:solidFill>
                  <a:schemeClr val="tx1"/>
                </a:solidFill>
                <a:effectLst/>
              </a:rPr>
              <a:t> </a:t>
            </a:r>
            <a:endParaRPr kumimoji="0" lang="en-US" altLang="he-IL"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he-IL" sz="1600" b="0" i="0" u="none" strike="noStrike" cap="none" normalizeH="0" baseline="0" dirty="0">
              <a:ln>
                <a:noFill/>
              </a:ln>
              <a:solidFill>
                <a:schemeClr val="tx1"/>
              </a:solidFill>
              <a:effectLst/>
              <a:latin typeface="Arial" panose="020B0604020202020204" pitchFamily="34" charset="0"/>
            </a:endParaRPr>
          </a:p>
        </p:txBody>
      </p:sp>
      <p:sp>
        <p:nvSpPr>
          <p:cNvPr id="9" name="Rectangle 1">
            <a:extLst>
              <a:ext uri="{FF2B5EF4-FFF2-40B4-BE49-F238E27FC236}">
                <a16:creationId xmlns:a16="http://schemas.microsoft.com/office/drawing/2014/main" id="{B93BA504-2756-4303-9C74-C62D93F3107C}"/>
              </a:ext>
            </a:extLst>
          </p:cNvPr>
          <p:cNvSpPr txBox="1">
            <a:spLocks noChangeArrowheads="1"/>
          </p:cNvSpPr>
          <p:nvPr/>
        </p:nvSpPr>
        <p:spPr bwMode="auto">
          <a:xfrm>
            <a:off x="4572000" y="1486137"/>
            <a:ext cx="4572000" cy="467820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marL="274320" indent="-274320" algn="r" rtl="1" eaLnBrk="1" latinLnBrk="0" hangingPunct="1">
              <a:spcBef>
                <a:spcPts val="600"/>
              </a:spcBef>
              <a:spcAft>
                <a:spcPts val="2400"/>
              </a:spcAft>
              <a:buClr>
                <a:schemeClr val="accent1"/>
              </a:buClr>
              <a:buSzPct val="76000"/>
              <a:buFont typeface="Wingdings 3"/>
              <a:buChar char=""/>
              <a:defRPr kumimoji="0" sz="2600" kern="1200">
                <a:solidFill>
                  <a:srgbClr val="002060"/>
                </a:solidFill>
                <a:latin typeface="+mn-lt"/>
                <a:ea typeface="+mn-ea"/>
                <a:cs typeface="+mn-cs"/>
              </a:defRPr>
            </a:lvl1pPr>
            <a:lvl2pPr marL="548640" indent="-274320" algn="r" rtl="1"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r" rtl="1"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r" rtl="1"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r" rtl="1"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lgn="l" rtl="0" eaLnBrk="0" fontAlgn="base" hangingPunct="0">
              <a:spcBef>
                <a:spcPct val="0"/>
              </a:spcBef>
              <a:spcAft>
                <a:spcPct val="0"/>
              </a:spcAft>
              <a:buClrTx/>
              <a:buSzTx/>
              <a:buFontTx/>
              <a:buNone/>
            </a:pPr>
            <a:r>
              <a:rPr lang="en-US" altLang="he-IL" sz="1600" b="1" dirty="0">
                <a:solidFill>
                  <a:srgbClr val="000080"/>
                </a:solidFill>
                <a:latin typeface="Times New Roman" panose="02020603050405020304" pitchFamily="18" charset="0"/>
                <a:ea typeface="Times New Roman" panose="02020603050405020304" pitchFamily="18" charset="0"/>
                <a:cs typeface="Courier New" panose="02070309020205020404" pitchFamily="49" charset="0"/>
              </a:rPr>
              <a:t>public class </a:t>
            </a:r>
            <a:r>
              <a:rPr lang="en-US" altLang="he-IL" sz="1600" dirty="0">
                <a:solidFill>
                  <a:srgbClr val="000000"/>
                </a:solidFill>
                <a:latin typeface="Times New Roman" panose="02020603050405020304" pitchFamily="18" charset="0"/>
                <a:ea typeface="Times New Roman" panose="02020603050405020304" pitchFamily="18" charset="0"/>
                <a:cs typeface="Courier New" panose="02070309020205020404" pitchFamily="49" charset="0"/>
              </a:rPr>
              <a:t>Rectangle </a:t>
            </a:r>
            <a:r>
              <a:rPr lang="en-US" altLang="he-IL" sz="1600" b="1" dirty="0">
                <a:solidFill>
                  <a:srgbClr val="000080"/>
                </a:solidFill>
                <a:latin typeface="Times New Roman" panose="02020603050405020304" pitchFamily="18" charset="0"/>
                <a:ea typeface="Times New Roman" panose="02020603050405020304" pitchFamily="18" charset="0"/>
                <a:cs typeface="Courier New" panose="02070309020205020404" pitchFamily="49" charset="0"/>
              </a:rPr>
              <a:t>implements </a:t>
            </a:r>
            <a:r>
              <a:rPr lang="en-US" altLang="he-IL" sz="1600" dirty="0">
                <a:solidFill>
                  <a:srgbClr val="000000"/>
                </a:solidFill>
                <a:latin typeface="Times New Roman" panose="02020603050405020304" pitchFamily="18" charset="0"/>
                <a:ea typeface="Times New Roman" panose="02020603050405020304" pitchFamily="18" charset="0"/>
                <a:cs typeface="Courier New" panose="02070309020205020404" pitchFamily="49" charset="0"/>
              </a:rPr>
              <a:t>Shape {</a:t>
            </a:r>
            <a:br>
              <a:rPr lang="en-US" altLang="he-IL" sz="1600" dirty="0">
                <a:solidFill>
                  <a:srgbClr val="000000"/>
                </a:solidFill>
                <a:latin typeface="Times New Roman" panose="02020603050405020304" pitchFamily="18" charset="0"/>
                <a:ea typeface="Times New Roman" panose="02020603050405020304" pitchFamily="18" charset="0"/>
                <a:cs typeface="Courier New" panose="02070309020205020404" pitchFamily="49" charset="0"/>
              </a:rPr>
            </a:br>
            <a:r>
              <a:rPr lang="en-US" altLang="he-IL" sz="1600" dirty="0">
                <a:solidFill>
                  <a:srgbClr val="000000"/>
                </a:solidFill>
                <a:latin typeface="Times New Roman" panose="02020603050405020304" pitchFamily="18" charset="0"/>
                <a:ea typeface="Times New Roman" panose="02020603050405020304" pitchFamily="18" charset="0"/>
                <a:cs typeface="Courier New" panose="02070309020205020404" pitchFamily="49" charset="0"/>
              </a:rPr>
              <a:t>   </a:t>
            </a:r>
            <a:r>
              <a:rPr lang="en-US" altLang="he-IL" sz="1600" b="1" dirty="0">
                <a:solidFill>
                  <a:srgbClr val="000080"/>
                </a:solidFill>
                <a:latin typeface="Times New Roman" panose="02020603050405020304" pitchFamily="18" charset="0"/>
                <a:ea typeface="Times New Roman" panose="02020603050405020304" pitchFamily="18" charset="0"/>
                <a:cs typeface="Courier New" panose="02070309020205020404" pitchFamily="49" charset="0"/>
              </a:rPr>
              <a:t>public double </a:t>
            </a:r>
            <a:r>
              <a:rPr lang="en-US" altLang="he-IL" sz="1600" b="1" dirty="0">
                <a:solidFill>
                  <a:srgbClr val="660E7A"/>
                </a:solidFill>
                <a:latin typeface="Times New Roman" panose="02020603050405020304" pitchFamily="18" charset="0"/>
                <a:ea typeface="Times New Roman" panose="02020603050405020304" pitchFamily="18" charset="0"/>
                <a:cs typeface="Courier New" panose="02070309020205020404" pitchFamily="49" charset="0"/>
              </a:rPr>
              <a:t>width, length</a:t>
            </a:r>
            <a:r>
              <a:rPr lang="en-US" altLang="he-IL" sz="1600" dirty="0">
                <a:solidFill>
                  <a:srgbClr val="000000"/>
                </a:solidFill>
                <a:latin typeface="Times New Roman" panose="02020603050405020304" pitchFamily="18" charset="0"/>
                <a:ea typeface="Times New Roman" panose="02020603050405020304" pitchFamily="18" charset="0"/>
                <a:cs typeface="Courier New" panose="02070309020205020404" pitchFamily="49" charset="0"/>
              </a:rPr>
              <a:t>;</a:t>
            </a:r>
            <a:br>
              <a:rPr lang="en-US" altLang="he-IL" sz="1600" dirty="0">
                <a:solidFill>
                  <a:srgbClr val="000000"/>
                </a:solidFill>
                <a:latin typeface="Times New Roman" panose="02020603050405020304" pitchFamily="18" charset="0"/>
                <a:ea typeface="Times New Roman" panose="02020603050405020304" pitchFamily="18" charset="0"/>
                <a:cs typeface="Courier New" panose="02070309020205020404" pitchFamily="49" charset="0"/>
              </a:rPr>
            </a:br>
            <a:r>
              <a:rPr lang="en-US" altLang="he-IL" sz="1600" dirty="0">
                <a:solidFill>
                  <a:srgbClr val="000000"/>
                </a:solidFill>
                <a:latin typeface="Times New Roman" panose="02020603050405020304" pitchFamily="18" charset="0"/>
                <a:ea typeface="Times New Roman" panose="02020603050405020304" pitchFamily="18" charset="0"/>
                <a:cs typeface="Courier New" panose="02070309020205020404" pitchFamily="49" charset="0"/>
              </a:rPr>
              <a:t>   </a:t>
            </a:r>
            <a:br>
              <a:rPr lang="en-US" altLang="he-IL" sz="1600" dirty="0">
                <a:solidFill>
                  <a:srgbClr val="000000"/>
                </a:solidFill>
                <a:latin typeface="Times New Roman" panose="02020603050405020304" pitchFamily="18" charset="0"/>
                <a:ea typeface="Times New Roman" panose="02020603050405020304" pitchFamily="18" charset="0"/>
                <a:cs typeface="Courier New" panose="02070309020205020404" pitchFamily="49" charset="0"/>
              </a:rPr>
            </a:br>
            <a:r>
              <a:rPr lang="en-US" altLang="he-IL" sz="1600" dirty="0">
                <a:solidFill>
                  <a:srgbClr val="000000"/>
                </a:solidFill>
                <a:latin typeface="Times New Roman" panose="02020603050405020304" pitchFamily="18" charset="0"/>
                <a:ea typeface="Times New Roman" panose="02020603050405020304" pitchFamily="18" charset="0"/>
                <a:cs typeface="Courier New" panose="02070309020205020404" pitchFamily="49" charset="0"/>
              </a:rPr>
              <a:t>   </a:t>
            </a:r>
            <a:r>
              <a:rPr lang="en-US" altLang="he-IL" sz="1600" b="1" dirty="0">
                <a:solidFill>
                  <a:srgbClr val="000080"/>
                </a:solidFill>
                <a:latin typeface="Times New Roman" panose="02020603050405020304" pitchFamily="18" charset="0"/>
                <a:ea typeface="Times New Roman" panose="02020603050405020304" pitchFamily="18" charset="0"/>
                <a:cs typeface="Courier New" panose="02070309020205020404" pitchFamily="49" charset="0"/>
              </a:rPr>
              <a:t>public </a:t>
            </a:r>
            <a:r>
              <a:rPr lang="en-US" altLang="he-IL" sz="1600" dirty="0">
                <a:solidFill>
                  <a:srgbClr val="000000"/>
                </a:solidFill>
                <a:latin typeface="Times New Roman" panose="02020603050405020304" pitchFamily="18" charset="0"/>
                <a:ea typeface="Times New Roman" panose="02020603050405020304" pitchFamily="18" charset="0"/>
                <a:cs typeface="Courier New" panose="02070309020205020404" pitchFamily="49" charset="0"/>
              </a:rPr>
              <a:t>Circle(</a:t>
            </a:r>
            <a:r>
              <a:rPr lang="en-US" altLang="he-IL" sz="1600" b="1" dirty="0">
                <a:solidFill>
                  <a:srgbClr val="000080"/>
                </a:solidFill>
                <a:latin typeface="Times New Roman" panose="02020603050405020304" pitchFamily="18" charset="0"/>
                <a:ea typeface="Times New Roman" panose="02020603050405020304" pitchFamily="18" charset="0"/>
                <a:cs typeface="Courier New" panose="02070309020205020404" pitchFamily="49" charset="0"/>
              </a:rPr>
              <a:t>double </a:t>
            </a:r>
            <a:r>
              <a:rPr lang="en-US" altLang="he-IL" sz="1600" dirty="0">
                <a:solidFill>
                  <a:srgbClr val="000000"/>
                </a:solidFill>
                <a:latin typeface="Times New Roman" panose="02020603050405020304" pitchFamily="18" charset="0"/>
                <a:ea typeface="Times New Roman" panose="02020603050405020304" pitchFamily="18" charset="0"/>
                <a:cs typeface="Courier New" panose="02070309020205020404" pitchFamily="49" charset="0"/>
              </a:rPr>
              <a:t>width, </a:t>
            </a:r>
            <a:r>
              <a:rPr lang="en-US" altLang="he-IL" sz="1600" b="1" dirty="0">
                <a:solidFill>
                  <a:srgbClr val="000080"/>
                </a:solidFill>
                <a:latin typeface="Times New Roman" panose="02020603050405020304" pitchFamily="18" charset="0"/>
                <a:ea typeface="Times New Roman" panose="02020603050405020304" pitchFamily="18" charset="0"/>
                <a:cs typeface="Courier New" panose="02070309020205020404" pitchFamily="49" charset="0"/>
              </a:rPr>
              <a:t>double </a:t>
            </a:r>
            <a:r>
              <a:rPr lang="en-US" altLang="he-IL" sz="1600" dirty="0">
                <a:solidFill>
                  <a:srgbClr val="000000"/>
                </a:solidFill>
                <a:latin typeface="Times New Roman" panose="02020603050405020304" pitchFamily="18" charset="0"/>
                <a:ea typeface="Times New Roman" panose="02020603050405020304" pitchFamily="18" charset="0"/>
                <a:cs typeface="Courier New" panose="02070309020205020404" pitchFamily="49" charset="0"/>
              </a:rPr>
              <a:t>height) {</a:t>
            </a:r>
            <a:br>
              <a:rPr lang="en-US" altLang="he-IL" sz="1600" dirty="0">
                <a:solidFill>
                  <a:srgbClr val="000000"/>
                </a:solidFill>
                <a:latin typeface="Times New Roman" panose="02020603050405020304" pitchFamily="18" charset="0"/>
                <a:ea typeface="Times New Roman" panose="02020603050405020304" pitchFamily="18" charset="0"/>
                <a:cs typeface="Courier New" panose="02070309020205020404" pitchFamily="49" charset="0"/>
              </a:rPr>
            </a:br>
            <a:r>
              <a:rPr lang="en-US" altLang="he-IL" sz="1600" dirty="0">
                <a:solidFill>
                  <a:srgbClr val="000000"/>
                </a:solidFill>
                <a:latin typeface="Times New Roman" panose="02020603050405020304" pitchFamily="18" charset="0"/>
                <a:ea typeface="Times New Roman" panose="02020603050405020304" pitchFamily="18" charset="0"/>
                <a:cs typeface="Courier New" panose="02070309020205020404" pitchFamily="49" charset="0"/>
              </a:rPr>
              <a:t>      </a:t>
            </a:r>
            <a:r>
              <a:rPr lang="en-US" altLang="he-IL" sz="1600" b="1" dirty="0" err="1">
                <a:solidFill>
                  <a:srgbClr val="000080"/>
                </a:solidFill>
                <a:latin typeface="Times New Roman" panose="02020603050405020304" pitchFamily="18" charset="0"/>
                <a:ea typeface="Times New Roman" panose="02020603050405020304" pitchFamily="18" charset="0"/>
                <a:cs typeface="Courier New" panose="02070309020205020404" pitchFamily="49" charset="0"/>
              </a:rPr>
              <a:t>this</a:t>
            </a:r>
            <a:r>
              <a:rPr lang="en-US" altLang="he-IL" sz="1600" dirty="0" err="1">
                <a:solidFill>
                  <a:srgbClr val="000000"/>
                </a:solidFill>
                <a:latin typeface="Times New Roman" panose="02020603050405020304" pitchFamily="18" charset="0"/>
                <a:ea typeface="Times New Roman" panose="02020603050405020304" pitchFamily="18" charset="0"/>
                <a:cs typeface="Courier New" panose="02070309020205020404" pitchFamily="49" charset="0"/>
              </a:rPr>
              <a:t>.</a:t>
            </a:r>
            <a:r>
              <a:rPr lang="en-US" altLang="he-IL" sz="1600" b="1" dirty="0" err="1">
                <a:solidFill>
                  <a:srgbClr val="660E7A"/>
                </a:solidFill>
                <a:latin typeface="Times New Roman" panose="02020603050405020304" pitchFamily="18" charset="0"/>
                <a:ea typeface="Times New Roman" panose="02020603050405020304" pitchFamily="18" charset="0"/>
                <a:cs typeface="Courier New" panose="02070309020205020404" pitchFamily="49" charset="0"/>
              </a:rPr>
              <a:t>width</a:t>
            </a:r>
            <a:r>
              <a:rPr lang="en-US" altLang="he-IL" sz="1600" b="1" dirty="0">
                <a:solidFill>
                  <a:srgbClr val="660E7A"/>
                </a:solidFill>
                <a:latin typeface="Times New Roman" panose="02020603050405020304" pitchFamily="18" charset="0"/>
                <a:ea typeface="Times New Roman" panose="02020603050405020304" pitchFamily="18" charset="0"/>
                <a:cs typeface="Courier New" panose="02070309020205020404" pitchFamily="49" charset="0"/>
              </a:rPr>
              <a:t> </a:t>
            </a:r>
            <a:r>
              <a:rPr lang="en-US" altLang="he-IL" sz="1600" dirty="0">
                <a:solidFill>
                  <a:srgbClr val="000000"/>
                </a:solidFill>
                <a:latin typeface="Times New Roman" panose="02020603050405020304" pitchFamily="18" charset="0"/>
                <a:ea typeface="Times New Roman" panose="02020603050405020304" pitchFamily="18" charset="0"/>
                <a:cs typeface="Courier New" panose="02070309020205020404" pitchFamily="49" charset="0"/>
              </a:rPr>
              <a:t>= </a:t>
            </a:r>
            <a:r>
              <a:rPr lang="en-US" altLang="he-IL" sz="1600" dirty="0" err="1">
                <a:solidFill>
                  <a:srgbClr val="000000"/>
                </a:solidFill>
                <a:latin typeface="Times New Roman" panose="02020603050405020304" pitchFamily="18" charset="0"/>
                <a:ea typeface="Times New Roman" panose="02020603050405020304" pitchFamily="18" charset="0"/>
                <a:cs typeface="Courier New" panose="02070309020205020404" pitchFamily="49" charset="0"/>
              </a:rPr>
              <a:t>wdith</a:t>
            </a:r>
            <a:r>
              <a:rPr lang="en-US" altLang="he-IL" sz="1600" dirty="0">
                <a:solidFill>
                  <a:srgbClr val="000000"/>
                </a:solidFill>
                <a:latin typeface="Times New Roman" panose="02020603050405020304" pitchFamily="18" charset="0"/>
                <a:ea typeface="Times New Roman" panose="02020603050405020304" pitchFamily="18" charset="0"/>
                <a:cs typeface="Courier New" panose="02070309020205020404" pitchFamily="49" charset="0"/>
              </a:rPr>
              <a:t>;</a:t>
            </a:r>
            <a:br>
              <a:rPr lang="en-US" altLang="he-IL" sz="1600" dirty="0">
                <a:solidFill>
                  <a:srgbClr val="000000"/>
                </a:solidFill>
                <a:latin typeface="Times New Roman" panose="02020603050405020304" pitchFamily="18" charset="0"/>
                <a:ea typeface="Times New Roman" panose="02020603050405020304" pitchFamily="18" charset="0"/>
                <a:cs typeface="Courier New" panose="02070309020205020404" pitchFamily="49" charset="0"/>
              </a:rPr>
            </a:br>
            <a:r>
              <a:rPr lang="en-US" altLang="he-IL" sz="1600" dirty="0">
                <a:solidFill>
                  <a:srgbClr val="000000"/>
                </a:solidFill>
                <a:latin typeface="Times New Roman" panose="02020603050405020304" pitchFamily="18" charset="0"/>
                <a:ea typeface="Times New Roman" panose="02020603050405020304" pitchFamily="18" charset="0"/>
                <a:cs typeface="Courier New" panose="02070309020205020404" pitchFamily="49" charset="0"/>
              </a:rPr>
              <a:t>      </a:t>
            </a:r>
            <a:r>
              <a:rPr lang="en-US" altLang="he-IL" sz="1600" b="1" dirty="0" err="1">
                <a:solidFill>
                  <a:srgbClr val="000080"/>
                </a:solidFill>
                <a:latin typeface="Times New Roman" panose="02020603050405020304" pitchFamily="18" charset="0"/>
                <a:ea typeface="Times New Roman" panose="02020603050405020304" pitchFamily="18" charset="0"/>
                <a:cs typeface="Courier New" panose="02070309020205020404" pitchFamily="49" charset="0"/>
              </a:rPr>
              <a:t>this</a:t>
            </a:r>
            <a:r>
              <a:rPr lang="en-US" altLang="he-IL" sz="1600" dirty="0" err="1">
                <a:solidFill>
                  <a:srgbClr val="000000"/>
                </a:solidFill>
                <a:latin typeface="Times New Roman" panose="02020603050405020304" pitchFamily="18" charset="0"/>
                <a:ea typeface="Times New Roman" panose="02020603050405020304" pitchFamily="18" charset="0"/>
                <a:cs typeface="Courier New" panose="02070309020205020404" pitchFamily="49" charset="0"/>
              </a:rPr>
              <a:t>.</a:t>
            </a:r>
            <a:r>
              <a:rPr lang="en-US" altLang="he-IL" sz="1600" b="1" dirty="0" err="1">
                <a:solidFill>
                  <a:srgbClr val="660E7A"/>
                </a:solidFill>
                <a:latin typeface="Times New Roman" panose="02020603050405020304" pitchFamily="18" charset="0"/>
                <a:ea typeface="Times New Roman" panose="02020603050405020304" pitchFamily="18" charset="0"/>
                <a:cs typeface="Courier New" panose="02070309020205020404" pitchFamily="49" charset="0"/>
              </a:rPr>
              <a:t>height</a:t>
            </a:r>
            <a:r>
              <a:rPr lang="en-US" altLang="he-IL" sz="1600" b="1" dirty="0">
                <a:solidFill>
                  <a:srgbClr val="660E7A"/>
                </a:solidFill>
                <a:latin typeface="Times New Roman" panose="02020603050405020304" pitchFamily="18" charset="0"/>
                <a:ea typeface="Times New Roman" panose="02020603050405020304" pitchFamily="18" charset="0"/>
                <a:cs typeface="Courier New" panose="02070309020205020404" pitchFamily="49" charset="0"/>
              </a:rPr>
              <a:t> </a:t>
            </a:r>
            <a:r>
              <a:rPr lang="en-US" altLang="he-IL" sz="1600" dirty="0">
                <a:solidFill>
                  <a:srgbClr val="000000"/>
                </a:solidFill>
                <a:latin typeface="Times New Roman" panose="02020603050405020304" pitchFamily="18" charset="0"/>
                <a:ea typeface="Times New Roman" panose="02020603050405020304" pitchFamily="18" charset="0"/>
                <a:cs typeface="Courier New" panose="02070309020205020404" pitchFamily="49" charset="0"/>
              </a:rPr>
              <a:t>= height;</a:t>
            </a:r>
            <a:br>
              <a:rPr lang="en-US" altLang="he-IL" sz="1600" dirty="0">
                <a:solidFill>
                  <a:srgbClr val="000000"/>
                </a:solidFill>
                <a:latin typeface="Times New Roman" panose="02020603050405020304" pitchFamily="18" charset="0"/>
                <a:ea typeface="Times New Roman" panose="02020603050405020304" pitchFamily="18" charset="0"/>
                <a:cs typeface="Courier New" panose="02070309020205020404" pitchFamily="49" charset="0"/>
              </a:rPr>
            </a:br>
            <a:r>
              <a:rPr lang="en-US" altLang="he-IL" sz="1600" dirty="0">
                <a:solidFill>
                  <a:srgbClr val="000000"/>
                </a:solidFill>
                <a:latin typeface="Times New Roman" panose="02020603050405020304" pitchFamily="18" charset="0"/>
                <a:ea typeface="Times New Roman" panose="02020603050405020304" pitchFamily="18" charset="0"/>
                <a:cs typeface="Courier New" panose="02070309020205020404" pitchFamily="49" charset="0"/>
              </a:rPr>
              <a:t>    }</a:t>
            </a:r>
            <a:br>
              <a:rPr lang="en-US" altLang="he-IL" sz="1600" dirty="0">
                <a:solidFill>
                  <a:srgbClr val="000000"/>
                </a:solidFill>
                <a:latin typeface="Times New Roman" panose="02020603050405020304" pitchFamily="18" charset="0"/>
                <a:ea typeface="Times New Roman" panose="02020603050405020304" pitchFamily="18" charset="0"/>
                <a:cs typeface="Courier New" panose="02070309020205020404" pitchFamily="49" charset="0"/>
              </a:rPr>
            </a:br>
            <a:r>
              <a:rPr lang="en-US" altLang="he-IL" sz="1600" dirty="0">
                <a:solidFill>
                  <a:srgbClr val="000000"/>
                </a:solidFill>
                <a:latin typeface="Times New Roman" panose="02020603050405020304" pitchFamily="18" charset="0"/>
                <a:ea typeface="Times New Roman" panose="02020603050405020304" pitchFamily="18" charset="0"/>
                <a:cs typeface="Courier New" panose="02070309020205020404" pitchFamily="49" charset="0"/>
              </a:rPr>
              <a:t>   </a:t>
            </a:r>
            <a:br>
              <a:rPr lang="en-US" altLang="he-IL" sz="1600" dirty="0">
                <a:solidFill>
                  <a:srgbClr val="000000"/>
                </a:solidFill>
                <a:latin typeface="Times New Roman" panose="02020603050405020304" pitchFamily="18" charset="0"/>
                <a:ea typeface="Times New Roman" panose="02020603050405020304" pitchFamily="18" charset="0"/>
                <a:cs typeface="Courier New" panose="02070309020205020404" pitchFamily="49" charset="0"/>
              </a:rPr>
            </a:br>
            <a:r>
              <a:rPr lang="en-US" altLang="he-IL" sz="1600" dirty="0">
                <a:solidFill>
                  <a:srgbClr val="000000"/>
                </a:solidFill>
                <a:latin typeface="Times New Roman" panose="02020603050405020304" pitchFamily="18" charset="0"/>
                <a:ea typeface="Times New Roman" panose="02020603050405020304" pitchFamily="18" charset="0"/>
                <a:cs typeface="Courier New" panose="02070309020205020404" pitchFamily="49" charset="0"/>
              </a:rPr>
              <a:t>   </a:t>
            </a:r>
            <a:r>
              <a:rPr lang="en-US" altLang="he-IL" sz="1600" b="1" dirty="0">
                <a:solidFill>
                  <a:srgbClr val="000080"/>
                </a:solidFill>
                <a:latin typeface="Times New Roman" panose="02020603050405020304" pitchFamily="18" charset="0"/>
                <a:ea typeface="Times New Roman" panose="02020603050405020304" pitchFamily="18" charset="0"/>
                <a:cs typeface="Courier New" panose="02070309020205020404" pitchFamily="49" charset="0"/>
              </a:rPr>
              <a:t>public double </a:t>
            </a:r>
            <a:r>
              <a:rPr lang="en-US" altLang="he-IL" sz="1600" dirty="0" err="1">
                <a:solidFill>
                  <a:srgbClr val="000000"/>
                </a:solidFill>
                <a:latin typeface="Times New Roman" panose="02020603050405020304" pitchFamily="18" charset="0"/>
                <a:ea typeface="Times New Roman" panose="02020603050405020304" pitchFamily="18" charset="0"/>
                <a:cs typeface="Courier New" panose="02070309020205020404" pitchFamily="49" charset="0"/>
              </a:rPr>
              <a:t>calcPerimeter</a:t>
            </a:r>
            <a:r>
              <a:rPr lang="en-US" altLang="he-IL" sz="1600" dirty="0">
                <a:solidFill>
                  <a:srgbClr val="000000"/>
                </a:solidFill>
                <a:latin typeface="Times New Roman" panose="02020603050405020304" pitchFamily="18" charset="0"/>
                <a:ea typeface="Times New Roman" panose="02020603050405020304" pitchFamily="18" charset="0"/>
                <a:cs typeface="Courier New" panose="02070309020205020404" pitchFamily="49" charset="0"/>
              </a:rPr>
              <a:t>() {</a:t>
            </a:r>
            <a:br>
              <a:rPr lang="en-US" altLang="he-IL" sz="1600" dirty="0">
                <a:solidFill>
                  <a:srgbClr val="000000"/>
                </a:solidFill>
                <a:latin typeface="Times New Roman" panose="02020603050405020304" pitchFamily="18" charset="0"/>
                <a:ea typeface="Times New Roman" panose="02020603050405020304" pitchFamily="18" charset="0"/>
                <a:cs typeface="Courier New" panose="02070309020205020404" pitchFamily="49" charset="0"/>
              </a:rPr>
            </a:br>
            <a:r>
              <a:rPr lang="en-US" altLang="he-IL" sz="1600" dirty="0">
                <a:solidFill>
                  <a:srgbClr val="000000"/>
                </a:solidFill>
                <a:latin typeface="Times New Roman" panose="02020603050405020304" pitchFamily="18" charset="0"/>
                <a:ea typeface="Times New Roman" panose="02020603050405020304" pitchFamily="18" charset="0"/>
                <a:cs typeface="Courier New" panose="02070309020205020404" pitchFamily="49" charset="0"/>
              </a:rPr>
              <a:t>      </a:t>
            </a:r>
            <a:r>
              <a:rPr lang="en-US" altLang="he-IL" sz="1600" dirty="0" err="1">
                <a:solidFill>
                  <a:srgbClr val="000000"/>
                </a:solidFill>
                <a:latin typeface="Times New Roman" panose="02020603050405020304" pitchFamily="18" charset="0"/>
                <a:ea typeface="Times New Roman" panose="02020603050405020304" pitchFamily="18" charset="0"/>
                <a:cs typeface="Courier New" panose="02070309020205020404" pitchFamily="49" charset="0"/>
              </a:rPr>
              <a:t>System.</a:t>
            </a:r>
            <a:r>
              <a:rPr lang="en-US" altLang="he-IL" sz="1600" b="1" i="1" dirty="0" err="1">
                <a:solidFill>
                  <a:srgbClr val="660E7A"/>
                </a:solidFill>
                <a:latin typeface="Times New Roman" panose="02020603050405020304" pitchFamily="18" charset="0"/>
                <a:ea typeface="Times New Roman" panose="02020603050405020304" pitchFamily="18" charset="0"/>
                <a:cs typeface="Courier New" panose="02070309020205020404" pitchFamily="49" charset="0"/>
              </a:rPr>
              <a:t>out</a:t>
            </a:r>
            <a:r>
              <a:rPr lang="en-US" altLang="he-IL" sz="1600" dirty="0" err="1">
                <a:solidFill>
                  <a:srgbClr val="000000"/>
                </a:solidFill>
                <a:latin typeface="Times New Roman" panose="02020603050405020304" pitchFamily="18" charset="0"/>
                <a:ea typeface="Times New Roman" panose="02020603050405020304" pitchFamily="18" charset="0"/>
                <a:cs typeface="Courier New" panose="02070309020205020404" pitchFamily="49" charset="0"/>
              </a:rPr>
              <a:t>.println</a:t>
            </a:r>
            <a:r>
              <a:rPr lang="en-US" altLang="he-IL" sz="1600" dirty="0">
                <a:solidFill>
                  <a:srgbClr val="000000"/>
                </a:solidFill>
                <a:latin typeface="Times New Roman" panose="02020603050405020304" pitchFamily="18" charset="0"/>
                <a:ea typeface="Times New Roman" panose="02020603050405020304" pitchFamily="18" charset="0"/>
                <a:cs typeface="Courier New" panose="02070309020205020404" pitchFamily="49" charset="0"/>
              </a:rPr>
              <a:t>(</a:t>
            </a:r>
            <a:r>
              <a:rPr lang="en-US" altLang="he-IL" sz="1600" b="1" dirty="0">
                <a:solidFill>
                  <a:srgbClr val="008000"/>
                </a:solidFill>
                <a:latin typeface="Times New Roman" panose="02020603050405020304" pitchFamily="18" charset="0"/>
                <a:ea typeface="Times New Roman" panose="02020603050405020304" pitchFamily="18" charset="0"/>
                <a:cs typeface="Courier New" panose="02070309020205020404" pitchFamily="49" charset="0"/>
              </a:rPr>
              <a:t>“Rectangle </a:t>
            </a:r>
            <a:r>
              <a:rPr lang="en-US" altLang="he-IL" sz="1600" b="1" dirty="0" err="1">
                <a:solidFill>
                  <a:srgbClr val="008000"/>
                </a:solidFill>
                <a:latin typeface="Times New Roman" panose="02020603050405020304" pitchFamily="18" charset="0"/>
                <a:ea typeface="Times New Roman" panose="02020603050405020304" pitchFamily="18" charset="0"/>
                <a:cs typeface="Courier New" panose="02070309020205020404" pitchFamily="49" charset="0"/>
              </a:rPr>
              <a:t>calcPerimeter</a:t>
            </a:r>
            <a:r>
              <a:rPr lang="en-US" altLang="he-IL" sz="1600" b="1" dirty="0">
                <a:solidFill>
                  <a:srgbClr val="008000"/>
                </a:solidFill>
                <a:latin typeface="Times New Roman" panose="02020603050405020304" pitchFamily="18" charset="0"/>
                <a:ea typeface="Times New Roman" panose="02020603050405020304" pitchFamily="18" charset="0"/>
                <a:cs typeface="Courier New" panose="02070309020205020404" pitchFamily="49" charset="0"/>
              </a:rPr>
              <a:t>()"</a:t>
            </a:r>
            <a:r>
              <a:rPr lang="en-US" altLang="he-IL" sz="1600" dirty="0">
                <a:solidFill>
                  <a:srgbClr val="000000"/>
                </a:solidFill>
                <a:latin typeface="Times New Roman" panose="02020603050405020304" pitchFamily="18" charset="0"/>
                <a:ea typeface="Times New Roman" panose="02020603050405020304" pitchFamily="18" charset="0"/>
                <a:cs typeface="Courier New" panose="02070309020205020404" pitchFamily="49" charset="0"/>
              </a:rPr>
              <a:t>);</a:t>
            </a:r>
            <a:br>
              <a:rPr lang="en-US" altLang="he-IL" sz="1600" dirty="0">
                <a:solidFill>
                  <a:srgbClr val="000000"/>
                </a:solidFill>
                <a:latin typeface="Times New Roman" panose="02020603050405020304" pitchFamily="18" charset="0"/>
                <a:ea typeface="Times New Roman" panose="02020603050405020304" pitchFamily="18" charset="0"/>
                <a:cs typeface="Courier New" panose="02070309020205020404" pitchFamily="49" charset="0"/>
              </a:rPr>
            </a:br>
            <a:r>
              <a:rPr lang="en-US" altLang="he-IL" sz="1600" dirty="0">
                <a:solidFill>
                  <a:srgbClr val="000000"/>
                </a:solidFill>
                <a:latin typeface="Times New Roman" panose="02020603050405020304" pitchFamily="18" charset="0"/>
                <a:ea typeface="Times New Roman" panose="02020603050405020304" pitchFamily="18" charset="0"/>
                <a:cs typeface="Courier New" panose="02070309020205020404" pitchFamily="49" charset="0"/>
              </a:rPr>
              <a:t>      </a:t>
            </a:r>
            <a:r>
              <a:rPr lang="en-US" altLang="he-IL" sz="1600" b="1" dirty="0">
                <a:solidFill>
                  <a:srgbClr val="000080"/>
                </a:solidFill>
                <a:latin typeface="Times New Roman" panose="02020603050405020304" pitchFamily="18" charset="0"/>
                <a:ea typeface="Times New Roman" panose="02020603050405020304" pitchFamily="18" charset="0"/>
                <a:cs typeface="Courier New" panose="02070309020205020404" pitchFamily="49" charset="0"/>
              </a:rPr>
              <a:t>return </a:t>
            </a:r>
            <a:r>
              <a:rPr lang="en-US" altLang="he-IL" sz="1600" dirty="0">
                <a:solidFill>
                  <a:srgbClr val="0000FF"/>
                </a:solidFill>
                <a:latin typeface="Times New Roman" panose="02020603050405020304" pitchFamily="18" charset="0"/>
                <a:ea typeface="Times New Roman" panose="02020603050405020304" pitchFamily="18" charset="0"/>
                <a:cs typeface="Courier New" panose="02070309020205020404" pitchFamily="49" charset="0"/>
              </a:rPr>
              <a:t>2 </a:t>
            </a:r>
            <a:r>
              <a:rPr lang="en-US" altLang="he-IL" sz="1600" dirty="0">
                <a:solidFill>
                  <a:srgbClr val="000000"/>
                </a:solidFill>
                <a:latin typeface="Times New Roman" panose="02020603050405020304" pitchFamily="18" charset="0"/>
                <a:ea typeface="Times New Roman" panose="02020603050405020304" pitchFamily="18" charset="0"/>
                <a:cs typeface="Courier New" panose="02070309020205020404" pitchFamily="49" charset="0"/>
              </a:rPr>
              <a:t>* (</a:t>
            </a:r>
            <a:r>
              <a:rPr lang="en-US" altLang="he-IL" sz="1600" b="1" dirty="0">
                <a:solidFill>
                  <a:srgbClr val="660E7A"/>
                </a:solidFill>
                <a:latin typeface="Times New Roman" panose="02020603050405020304" pitchFamily="18" charset="0"/>
                <a:ea typeface="Times New Roman" panose="02020603050405020304" pitchFamily="18" charset="0"/>
                <a:cs typeface="Courier New" panose="02070309020205020404" pitchFamily="49" charset="0"/>
              </a:rPr>
              <a:t>width </a:t>
            </a:r>
            <a:r>
              <a:rPr lang="en-US" altLang="he-IL" sz="1600" b="1" dirty="0">
                <a:solidFill>
                  <a:schemeClr val="tx1">
                    <a:lumMod val="95000"/>
                    <a:lumOff val="5000"/>
                  </a:schemeClr>
                </a:solidFill>
                <a:latin typeface="Times New Roman" panose="02020603050405020304" pitchFamily="18" charset="0"/>
                <a:ea typeface="Times New Roman" panose="02020603050405020304" pitchFamily="18" charset="0"/>
                <a:cs typeface="Courier New" panose="02070309020205020404" pitchFamily="49" charset="0"/>
              </a:rPr>
              <a:t>+</a:t>
            </a:r>
            <a:r>
              <a:rPr lang="en-US" altLang="he-IL" sz="1600" b="1" dirty="0">
                <a:solidFill>
                  <a:srgbClr val="660E7A"/>
                </a:solidFill>
                <a:latin typeface="Times New Roman" panose="02020603050405020304" pitchFamily="18" charset="0"/>
                <a:ea typeface="Times New Roman" panose="02020603050405020304" pitchFamily="18" charset="0"/>
                <a:cs typeface="Courier New" panose="02070309020205020404" pitchFamily="49" charset="0"/>
              </a:rPr>
              <a:t> length</a:t>
            </a:r>
            <a:r>
              <a:rPr lang="en-US" altLang="he-IL" sz="1600" dirty="0">
                <a:solidFill>
                  <a:srgbClr val="000000"/>
                </a:solidFill>
                <a:latin typeface="Times New Roman" panose="02020603050405020304" pitchFamily="18" charset="0"/>
                <a:ea typeface="Times New Roman" panose="02020603050405020304" pitchFamily="18" charset="0"/>
                <a:cs typeface="Courier New" panose="02070309020205020404" pitchFamily="49" charset="0"/>
              </a:rPr>
              <a:t>);</a:t>
            </a:r>
            <a:br>
              <a:rPr lang="en-US" altLang="he-IL" sz="1600" dirty="0">
                <a:solidFill>
                  <a:srgbClr val="000000"/>
                </a:solidFill>
                <a:latin typeface="Times New Roman" panose="02020603050405020304" pitchFamily="18" charset="0"/>
                <a:ea typeface="Times New Roman" panose="02020603050405020304" pitchFamily="18" charset="0"/>
                <a:cs typeface="Courier New" panose="02070309020205020404" pitchFamily="49" charset="0"/>
              </a:rPr>
            </a:br>
            <a:r>
              <a:rPr lang="en-US" altLang="he-IL" sz="1600" dirty="0">
                <a:solidFill>
                  <a:srgbClr val="000000"/>
                </a:solidFill>
                <a:latin typeface="Times New Roman" panose="02020603050405020304" pitchFamily="18" charset="0"/>
                <a:ea typeface="Times New Roman" panose="02020603050405020304" pitchFamily="18" charset="0"/>
                <a:cs typeface="Courier New" panose="02070309020205020404" pitchFamily="49" charset="0"/>
              </a:rPr>
              <a:t>   }</a:t>
            </a:r>
            <a:br>
              <a:rPr lang="en-US" altLang="he-IL" sz="1600" dirty="0">
                <a:solidFill>
                  <a:srgbClr val="000000"/>
                </a:solidFill>
                <a:latin typeface="Times New Roman" panose="02020603050405020304" pitchFamily="18" charset="0"/>
                <a:ea typeface="Times New Roman" panose="02020603050405020304" pitchFamily="18" charset="0"/>
                <a:cs typeface="Courier New" panose="02070309020205020404" pitchFamily="49" charset="0"/>
              </a:rPr>
            </a:br>
            <a:br>
              <a:rPr lang="en-US" altLang="he-IL" sz="1600" dirty="0">
                <a:solidFill>
                  <a:srgbClr val="000000"/>
                </a:solidFill>
                <a:latin typeface="Times New Roman" panose="02020603050405020304" pitchFamily="18" charset="0"/>
                <a:ea typeface="Times New Roman" panose="02020603050405020304" pitchFamily="18" charset="0"/>
                <a:cs typeface="Courier New" panose="02070309020205020404" pitchFamily="49" charset="0"/>
              </a:rPr>
            </a:br>
            <a:r>
              <a:rPr lang="en-US" altLang="he-IL" sz="1600" dirty="0">
                <a:solidFill>
                  <a:srgbClr val="000000"/>
                </a:solidFill>
                <a:latin typeface="Times New Roman" panose="02020603050405020304" pitchFamily="18" charset="0"/>
                <a:ea typeface="Times New Roman" panose="02020603050405020304" pitchFamily="18" charset="0"/>
                <a:cs typeface="Courier New" panose="02070309020205020404" pitchFamily="49" charset="0"/>
              </a:rPr>
              <a:t>   </a:t>
            </a:r>
            <a:r>
              <a:rPr lang="en-US" altLang="he-IL" sz="1600" b="1" dirty="0">
                <a:solidFill>
                  <a:srgbClr val="000080"/>
                </a:solidFill>
                <a:latin typeface="Times New Roman" panose="02020603050405020304" pitchFamily="18" charset="0"/>
                <a:ea typeface="Times New Roman" panose="02020603050405020304" pitchFamily="18" charset="0"/>
                <a:cs typeface="Courier New" panose="02070309020205020404" pitchFamily="49" charset="0"/>
              </a:rPr>
              <a:t>public double </a:t>
            </a:r>
            <a:r>
              <a:rPr lang="en-US" altLang="he-IL" sz="1600" dirty="0" err="1">
                <a:solidFill>
                  <a:srgbClr val="000000"/>
                </a:solidFill>
                <a:latin typeface="Times New Roman" panose="02020603050405020304" pitchFamily="18" charset="0"/>
                <a:ea typeface="Times New Roman" panose="02020603050405020304" pitchFamily="18" charset="0"/>
                <a:cs typeface="Courier New" panose="02070309020205020404" pitchFamily="49" charset="0"/>
              </a:rPr>
              <a:t>calcArea</a:t>
            </a:r>
            <a:r>
              <a:rPr lang="en-US" altLang="he-IL" sz="1600" dirty="0">
                <a:solidFill>
                  <a:srgbClr val="000000"/>
                </a:solidFill>
                <a:latin typeface="Times New Roman" panose="02020603050405020304" pitchFamily="18" charset="0"/>
                <a:ea typeface="Times New Roman" panose="02020603050405020304" pitchFamily="18" charset="0"/>
                <a:cs typeface="Courier New" panose="02070309020205020404" pitchFamily="49" charset="0"/>
              </a:rPr>
              <a:t>() {</a:t>
            </a:r>
            <a:br>
              <a:rPr lang="en-US" altLang="he-IL" sz="1600" dirty="0">
                <a:solidFill>
                  <a:srgbClr val="000000"/>
                </a:solidFill>
                <a:latin typeface="Times New Roman" panose="02020603050405020304" pitchFamily="18" charset="0"/>
                <a:ea typeface="Times New Roman" panose="02020603050405020304" pitchFamily="18" charset="0"/>
                <a:cs typeface="Courier New" panose="02070309020205020404" pitchFamily="49" charset="0"/>
              </a:rPr>
            </a:br>
            <a:r>
              <a:rPr lang="en-US" altLang="he-IL" sz="1600" dirty="0">
                <a:solidFill>
                  <a:srgbClr val="000000"/>
                </a:solidFill>
                <a:latin typeface="Times New Roman" panose="02020603050405020304" pitchFamily="18" charset="0"/>
                <a:ea typeface="Times New Roman" panose="02020603050405020304" pitchFamily="18" charset="0"/>
                <a:cs typeface="Courier New" panose="02070309020205020404" pitchFamily="49" charset="0"/>
              </a:rPr>
              <a:t>      </a:t>
            </a:r>
            <a:r>
              <a:rPr lang="en-US" altLang="he-IL" sz="1600" dirty="0" err="1">
                <a:solidFill>
                  <a:srgbClr val="000000"/>
                </a:solidFill>
                <a:latin typeface="Times New Roman" panose="02020603050405020304" pitchFamily="18" charset="0"/>
                <a:ea typeface="Times New Roman" panose="02020603050405020304" pitchFamily="18" charset="0"/>
                <a:cs typeface="Courier New" panose="02070309020205020404" pitchFamily="49" charset="0"/>
              </a:rPr>
              <a:t>System.</a:t>
            </a:r>
            <a:r>
              <a:rPr lang="en-US" altLang="he-IL" sz="1600" b="1" i="1" dirty="0" err="1">
                <a:solidFill>
                  <a:srgbClr val="660E7A"/>
                </a:solidFill>
                <a:latin typeface="Times New Roman" panose="02020603050405020304" pitchFamily="18" charset="0"/>
                <a:ea typeface="Times New Roman" panose="02020603050405020304" pitchFamily="18" charset="0"/>
                <a:cs typeface="Courier New" panose="02070309020205020404" pitchFamily="49" charset="0"/>
              </a:rPr>
              <a:t>out</a:t>
            </a:r>
            <a:r>
              <a:rPr lang="en-US" altLang="he-IL" sz="1600" dirty="0" err="1">
                <a:solidFill>
                  <a:srgbClr val="000000"/>
                </a:solidFill>
                <a:latin typeface="Times New Roman" panose="02020603050405020304" pitchFamily="18" charset="0"/>
                <a:ea typeface="Times New Roman" panose="02020603050405020304" pitchFamily="18" charset="0"/>
                <a:cs typeface="Courier New" panose="02070309020205020404" pitchFamily="49" charset="0"/>
              </a:rPr>
              <a:t>.println</a:t>
            </a:r>
            <a:r>
              <a:rPr lang="en-US" altLang="he-IL" sz="1600" dirty="0">
                <a:solidFill>
                  <a:srgbClr val="000000"/>
                </a:solidFill>
                <a:latin typeface="Times New Roman" panose="02020603050405020304" pitchFamily="18" charset="0"/>
                <a:ea typeface="Times New Roman" panose="02020603050405020304" pitchFamily="18" charset="0"/>
                <a:cs typeface="Courier New" panose="02070309020205020404" pitchFamily="49" charset="0"/>
              </a:rPr>
              <a:t>(</a:t>
            </a:r>
            <a:r>
              <a:rPr lang="en-US" altLang="he-IL" sz="1600" b="1" dirty="0">
                <a:solidFill>
                  <a:srgbClr val="008000"/>
                </a:solidFill>
                <a:latin typeface="Times New Roman" panose="02020603050405020304" pitchFamily="18" charset="0"/>
                <a:ea typeface="Times New Roman" panose="02020603050405020304" pitchFamily="18" charset="0"/>
                <a:cs typeface="Courier New" panose="02070309020205020404" pitchFamily="49" charset="0"/>
              </a:rPr>
              <a:t>" Rectangle </a:t>
            </a:r>
            <a:r>
              <a:rPr lang="en-US" altLang="he-IL" sz="1600" b="1" dirty="0" err="1">
                <a:solidFill>
                  <a:srgbClr val="008000"/>
                </a:solidFill>
                <a:latin typeface="Times New Roman" panose="02020603050405020304" pitchFamily="18" charset="0"/>
                <a:ea typeface="Times New Roman" panose="02020603050405020304" pitchFamily="18" charset="0"/>
                <a:cs typeface="Courier New" panose="02070309020205020404" pitchFamily="49" charset="0"/>
              </a:rPr>
              <a:t>calcArea</a:t>
            </a:r>
            <a:r>
              <a:rPr lang="en-US" altLang="he-IL" sz="1600" b="1" dirty="0">
                <a:solidFill>
                  <a:srgbClr val="008000"/>
                </a:solidFill>
                <a:latin typeface="Times New Roman" panose="02020603050405020304" pitchFamily="18" charset="0"/>
                <a:ea typeface="Times New Roman" panose="02020603050405020304" pitchFamily="18" charset="0"/>
                <a:cs typeface="Courier New" panose="02070309020205020404" pitchFamily="49" charset="0"/>
              </a:rPr>
              <a:t>"</a:t>
            </a:r>
            <a:r>
              <a:rPr lang="en-US" altLang="he-IL" sz="1600" dirty="0">
                <a:solidFill>
                  <a:srgbClr val="000000"/>
                </a:solidFill>
                <a:latin typeface="Times New Roman" panose="02020603050405020304" pitchFamily="18" charset="0"/>
                <a:ea typeface="Times New Roman" panose="02020603050405020304" pitchFamily="18" charset="0"/>
                <a:cs typeface="Courier New" panose="02070309020205020404" pitchFamily="49" charset="0"/>
              </a:rPr>
              <a:t>);</a:t>
            </a:r>
            <a:br>
              <a:rPr lang="en-US" altLang="he-IL" sz="1600" dirty="0">
                <a:solidFill>
                  <a:srgbClr val="000000"/>
                </a:solidFill>
                <a:latin typeface="Times New Roman" panose="02020603050405020304" pitchFamily="18" charset="0"/>
                <a:ea typeface="Times New Roman" panose="02020603050405020304" pitchFamily="18" charset="0"/>
                <a:cs typeface="Courier New" panose="02070309020205020404" pitchFamily="49" charset="0"/>
              </a:rPr>
            </a:br>
            <a:r>
              <a:rPr lang="en-US" altLang="he-IL" sz="1600" dirty="0">
                <a:solidFill>
                  <a:srgbClr val="000000"/>
                </a:solidFill>
                <a:latin typeface="Times New Roman" panose="02020603050405020304" pitchFamily="18" charset="0"/>
                <a:ea typeface="Times New Roman" panose="02020603050405020304" pitchFamily="18" charset="0"/>
                <a:cs typeface="Courier New" panose="02070309020205020404" pitchFamily="49" charset="0"/>
              </a:rPr>
              <a:t>      </a:t>
            </a:r>
            <a:r>
              <a:rPr lang="en-US" altLang="he-IL" sz="1600" b="1" dirty="0">
                <a:solidFill>
                  <a:srgbClr val="000080"/>
                </a:solidFill>
                <a:latin typeface="Times New Roman" panose="02020603050405020304" pitchFamily="18" charset="0"/>
                <a:ea typeface="Times New Roman" panose="02020603050405020304" pitchFamily="18" charset="0"/>
                <a:cs typeface="Courier New" panose="02070309020205020404" pitchFamily="49" charset="0"/>
              </a:rPr>
              <a:t>return </a:t>
            </a:r>
            <a:r>
              <a:rPr lang="en-US" altLang="he-IL" sz="1600" b="1" dirty="0">
                <a:solidFill>
                  <a:srgbClr val="660E7A"/>
                </a:solidFill>
                <a:latin typeface="Times New Roman" panose="02020603050405020304" pitchFamily="18" charset="0"/>
                <a:ea typeface="Times New Roman" panose="02020603050405020304" pitchFamily="18" charset="0"/>
                <a:cs typeface="Courier New" panose="02070309020205020404" pitchFamily="49" charset="0"/>
              </a:rPr>
              <a:t>width </a:t>
            </a:r>
            <a:r>
              <a:rPr lang="en-US" altLang="he-IL" sz="1600" b="1" dirty="0">
                <a:solidFill>
                  <a:schemeClr val="tx1">
                    <a:lumMod val="95000"/>
                    <a:lumOff val="5000"/>
                  </a:schemeClr>
                </a:solidFill>
                <a:latin typeface="Times New Roman" panose="02020603050405020304" pitchFamily="18" charset="0"/>
                <a:ea typeface="Times New Roman" panose="02020603050405020304" pitchFamily="18" charset="0"/>
                <a:cs typeface="Courier New" panose="02070309020205020404" pitchFamily="49" charset="0"/>
              </a:rPr>
              <a:t>*</a:t>
            </a:r>
            <a:r>
              <a:rPr lang="en-US" altLang="he-IL" sz="1600" b="1" dirty="0">
                <a:solidFill>
                  <a:srgbClr val="660E7A"/>
                </a:solidFill>
                <a:latin typeface="Times New Roman" panose="02020603050405020304" pitchFamily="18" charset="0"/>
                <a:ea typeface="Times New Roman" panose="02020603050405020304" pitchFamily="18" charset="0"/>
                <a:cs typeface="Courier New" panose="02070309020205020404" pitchFamily="49" charset="0"/>
              </a:rPr>
              <a:t> length</a:t>
            </a:r>
            <a:r>
              <a:rPr lang="en-US" altLang="he-IL" sz="1600" dirty="0">
                <a:solidFill>
                  <a:srgbClr val="000000"/>
                </a:solidFill>
                <a:latin typeface="Times New Roman" panose="02020603050405020304" pitchFamily="18" charset="0"/>
                <a:ea typeface="Times New Roman" panose="02020603050405020304" pitchFamily="18" charset="0"/>
                <a:cs typeface="Courier New" panose="02070309020205020404" pitchFamily="49" charset="0"/>
              </a:rPr>
              <a:t>;</a:t>
            </a:r>
            <a:br>
              <a:rPr lang="en-US" altLang="he-IL" sz="1600" dirty="0">
                <a:solidFill>
                  <a:srgbClr val="000000"/>
                </a:solidFill>
                <a:latin typeface="Times New Roman" panose="02020603050405020304" pitchFamily="18" charset="0"/>
                <a:ea typeface="Times New Roman" panose="02020603050405020304" pitchFamily="18" charset="0"/>
                <a:cs typeface="Courier New" panose="02070309020205020404" pitchFamily="49" charset="0"/>
              </a:rPr>
            </a:br>
            <a:r>
              <a:rPr lang="en-US" altLang="he-IL" sz="1600" dirty="0">
                <a:solidFill>
                  <a:srgbClr val="000000"/>
                </a:solidFill>
                <a:latin typeface="Times New Roman" panose="02020603050405020304" pitchFamily="18" charset="0"/>
                <a:ea typeface="Times New Roman" panose="02020603050405020304" pitchFamily="18" charset="0"/>
                <a:cs typeface="Courier New" panose="02070309020205020404" pitchFamily="49" charset="0"/>
              </a:rPr>
              <a:t>   }</a:t>
            </a:r>
            <a:br>
              <a:rPr lang="en-US" altLang="he-IL" sz="1600" dirty="0">
                <a:solidFill>
                  <a:srgbClr val="000000"/>
                </a:solidFill>
                <a:latin typeface="Times New Roman" panose="02020603050405020304" pitchFamily="18" charset="0"/>
                <a:ea typeface="Times New Roman" panose="02020603050405020304" pitchFamily="18" charset="0"/>
                <a:cs typeface="Courier New" panose="02070309020205020404" pitchFamily="49" charset="0"/>
              </a:rPr>
            </a:br>
            <a:r>
              <a:rPr lang="en-US" altLang="he-IL" sz="1600" dirty="0">
                <a:solidFill>
                  <a:srgbClr val="000000"/>
                </a:solidFill>
                <a:latin typeface="Times New Roman" panose="02020603050405020304" pitchFamily="18" charset="0"/>
                <a:ea typeface="Times New Roman" panose="02020603050405020304" pitchFamily="18" charset="0"/>
                <a:cs typeface="Courier New" panose="02070309020205020404" pitchFamily="49" charset="0"/>
              </a:rPr>
              <a:t>}</a:t>
            </a:r>
            <a:r>
              <a:rPr lang="en-US" altLang="he-IL" sz="1600" dirty="0">
                <a:solidFill>
                  <a:schemeClr val="tx1"/>
                </a:solidFill>
              </a:rPr>
              <a:t> </a:t>
            </a:r>
            <a:endParaRPr lang="en-US" altLang="he-IL" sz="1600" dirty="0">
              <a:solidFill>
                <a:schemeClr val="tx1"/>
              </a:solidFill>
              <a:latin typeface="Arial" panose="020B0604020202020204" pitchFamily="34" charset="0"/>
            </a:endParaRPr>
          </a:p>
          <a:p>
            <a:pPr marL="0" indent="0" algn="l" rtl="0" eaLnBrk="0" fontAlgn="base" hangingPunct="0">
              <a:spcBef>
                <a:spcPct val="0"/>
              </a:spcBef>
              <a:spcAft>
                <a:spcPct val="0"/>
              </a:spcAft>
              <a:buClrTx/>
              <a:buSzTx/>
              <a:buFontTx/>
              <a:buNone/>
            </a:pPr>
            <a:endParaRPr lang="en-US" altLang="he-IL" sz="1600" dirty="0">
              <a:solidFill>
                <a:schemeClr val="tx1"/>
              </a:solidFill>
              <a:latin typeface="Arial" panose="020B0604020202020204" pitchFamily="34" charset="0"/>
            </a:endParaRPr>
          </a:p>
        </p:txBody>
      </p:sp>
      <p:cxnSp>
        <p:nvCxnSpPr>
          <p:cNvPr id="6" name="Straight Connector 5">
            <a:extLst>
              <a:ext uri="{FF2B5EF4-FFF2-40B4-BE49-F238E27FC236}">
                <a16:creationId xmlns:a16="http://schemas.microsoft.com/office/drawing/2014/main" id="{0FDFF3AC-5224-F005-FAAF-1419D99B7131}"/>
              </a:ext>
            </a:extLst>
          </p:cNvPr>
          <p:cNvCxnSpPr/>
          <p:nvPr/>
        </p:nvCxnSpPr>
        <p:spPr>
          <a:xfrm>
            <a:off x="4429587" y="1268760"/>
            <a:ext cx="0" cy="497930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61094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1">
            <a:extLst>
              <a:ext uri="{FF2B5EF4-FFF2-40B4-BE49-F238E27FC236}">
                <a16:creationId xmlns:a16="http://schemas.microsoft.com/office/drawing/2014/main" id="{32AD47E3-345E-4957-BCE2-82575B9CE05D}"/>
              </a:ext>
            </a:extLst>
          </p:cNvPr>
          <p:cNvSpPr>
            <a:spLocks noGrp="1" noChangeArrowheads="1"/>
          </p:cNvSpPr>
          <p:nvPr>
            <p:ph sz="quarter" idx="2"/>
          </p:nvPr>
        </p:nvSpPr>
        <p:spPr bwMode="auto">
          <a:xfrm>
            <a:off x="616096" y="1324500"/>
            <a:ext cx="5362815" cy="517064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he-IL" sz="1600" b="1" i="0" u="none" strike="noStrike" cap="none" normalizeH="0" baseline="0" dirty="0">
                <a:ln>
                  <a:noFill/>
                </a:ln>
                <a:solidFill>
                  <a:srgbClr val="000080"/>
                </a:solidFill>
                <a:effectLst/>
                <a:latin typeface="Times New Roman" panose="02020603050405020304" pitchFamily="18" charset="0"/>
                <a:ea typeface="Times New Roman" panose="02020603050405020304" pitchFamily="18" charset="0"/>
                <a:cs typeface="Courier New" panose="02070309020205020404" pitchFamily="49" charset="0"/>
              </a:rPr>
              <a:t>public class </a:t>
            </a:r>
            <a:r>
              <a:rPr kumimoji="0" lang="en-US" altLang="he-IL" sz="16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Courier New" panose="02070309020205020404" pitchFamily="49" charset="0"/>
              </a:rPr>
              <a:t>RightAngleTriangle</a:t>
            </a:r>
            <a:r>
              <a:rPr kumimoji="0" lang="en-US" altLang="he-IL" sz="16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Courier New" panose="02070309020205020404" pitchFamily="49" charset="0"/>
              </a:rPr>
              <a:t> </a:t>
            </a:r>
            <a:r>
              <a:rPr kumimoji="0" lang="en-US" altLang="he-IL" sz="1600" b="1" i="0" u="none" strike="noStrike" cap="none" normalizeH="0" baseline="0" dirty="0">
                <a:ln>
                  <a:noFill/>
                </a:ln>
                <a:solidFill>
                  <a:srgbClr val="000080"/>
                </a:solidFill>
                <a:effectLst/>
                <a:latin typeface="Times New Roman" panose="02020603050405020304" pitchFamily="18" charset="0"/>
                <a:ea typeface="Times New Roman" panose="02020603050405020304" pitchFamily="18" charset="0"/>
                <a:cs typeface="Courier New" panose="02070309020205020404" pitchFamily="49" charset="0"/>
              </a:rPr>
              <a:t>implements </a:t>
            </a:r>
            <a:r>
              <a:rPr kumimoji="0" lang="en-US" altLang="he-IL" sz="16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Courier New" panose="02070309020205020404" pitchFamily="49" charset="0"/>
              </a:rPr>
              <a:t>Shape {</a:t>
            </a:r>
            <a:br>
              <a:rPr kumimoji="0" lang="en-US" altLang="he-IL" sz="16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Courier New" panose="02070309020205020404" pitchFamily="49" charset="0"/>
              </a:rPr>
            </a:br>
            <a:r>
              <a:rPr kumimoji="0" lang="en-US" altLang="he-IL" sz="16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Courier New" panose="02070309020205020404" pitchFamily="49" charset="0"/>
              </a:rPr>
              <a:t>   </a:t>
            </a:r>
            <a:r>
              <a:rPr kumimoji="0" lang="en-US" altLang="he-IL" sz="1600" b="1" i="0" u="none" strike="noStrike" cap="none" normalizeH="0" baseline="0" dirty="0">
                <a:ln>
                  <a:noFill/>
                </a:ln>
                <a:solidFill>
                  <a:srgbClr val="000080"/>
                </a:solidFill>
                <a:effectLst/>
                <a:latin typeface="Times New Roman" panose="02020603050405020304" pitchFamily="18" charset="0"/>
                <a:ea typeface="Times New Roman" panose="02020603050405020304" pitchFamily="18" charset="0"/>
                <a:cs typeface="Courier New" panose="02070309020205020404" pitchFamily="49" charset="0"/>
              </a:rPr>
              <a:t>public double </a:t>
            </a:r>
            <a:r>
              <a:rPr kumimoji="0" lang="en-US" altLang="he-IL" sz="1600" b="1" i="0" u="none" strike="noStrike" cap="none" normalizeH="0" baseline="0" dirty="0">
                <a:ln>
                  <a:noFill/>
                </a:ln>
                <a:solidFill>
                  <a:srgbClr val="660E7A"/>
                </a:solidFill>
                <a:effectLst/>
                <a:latin typeface="Times New Roman" panose="02020603050405020304" pitchFamily="18" charset="0"/>
                <a:ea typeface="Times New Roman" panose="02020603050405020304" pitchFamily="18" charset="0"/>
                <a:cs typeface="Courier New" panose="02070309020205020404" pitchFamily="49" charset="0"/>
              </a:rPr>
              <a:t>a</a:t>
            </a:r>
            <a:r>
              <a:rPr kumimoji="0" lang="en-US" altLang="he-IL" sz="16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Courier New" panose="02070309020205020404" pitchFamily="49" charset="0"/>
              </a:rPr>
              <a:t>, </a:t>
            </a:r>
            <a:r>
              <a:rPr kumimoji="0" lang="en-US" altLang="he-IL" sz="1600" b="1" i="0" u="none" strike="noStrike" cap="none" normalizeH="0" baseline="0" dirty="0">
                <a:ln>
                  <a:noFill/>
                </a:ln>
                <a:solidFill>
                  <a:srgbClr val="660E7A"/>
                </a:solidFill>
                <a:effectLst/>
                <a:latin typeface="Times New Roman" panose="02020603050405020304" pitchFamily="18" charset="0"/>
                <a:ea typeface="Times New Roman" panose="02020603050405020304" pitchFamily="18" charset="0"/>
                <a:cs typeface="Courier New" panose="02070309020205020404" pitchFamily="49" charset="0"/>
              </a:rPr>
              <a:t>b</a:t>
            </a:r>
            <a:r>
              <a:rPr kumimoji="0" lang="en-US" altLang="he-IL" sz="16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Courier New" panose="02070309020205020404" pitchFamily="49" charset="0"/>
              </a:rPr>
              <a:t>, </a:t>
            </a:r>
            <a:r>
              <a:rPr kumimoji="0" lang="en-US" altLang="he-IL" sz="1600" b="1" i="0" u="none" strike="noStrike" cap="none" normalizeH="0" baseline="0" dirty="0">
                <a:ln>
                  <a:noFill/>
                </a:ln>
                <a:solidFill>
                  <a:srgbClr val="660E7A"/>
                </a:solidFill>
                <a:effectLst/>
                <a:latin typeface="Times New Roman" panose="02020603050405020304" pitchFamily="18" charset="0"/>
                <a:ea typeface="Times New Roman" panose="02020603050405020304" pitchFamily="18" charset="0"/>
                <a:cs typeface="Courier New" panose="02070309020205020404" pitchFamily="49" charset="0"/>
              </a:rPr>
              <a:t>c</a:t>
            </a:r>
            <a:r>
              <a:rPr kumimoji="0" lang="en-US" altLang="he-IL" sz="16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Courier New" panose="02070309020205020404" pitchFamily="49" charset="0"/>
              </a:rPr>
              <a:t>;</a:t>
            </a:r>
            <a:br>
              <a:rPr kumimoji="0" lang="en-US" altLang="he-IL" sz="16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Courier New" panose="02070309020205020404" pitchFamily="49" charset="0"/>
              </a:rPr>
            </a:br>
            <a:r>
              <a:rPr kumimoji="0" lang="en-US" altLang="he-IL" sz="16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Courier New" panose="02070309020205020404" pitchFamily="49" charset="0"/>
              </a:rPr>
              <a:t>   </a:t>
            </a:r>
            <a:br>
              <a:rPr kumimoji="0" lang="en-US" altLang="he-IL" sz="16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Courier New" panose="02070309020205020404" pitchFamily="49" charset="0"/>
              </a:rPr>
            </a:br>
            <a:r>
              <a:rPr kumimoji="0" lang="en-US" altLang="he-IL" sz="16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Courier New" panose="02070309020205020404" pitchFamily="49" charset="0"/>
              </a:rPr>
              <a:t>   </a:t>
            </a:r>
            <a:r>
              <a:rPr kumimoji="0" lang="en-US" altLang="he-IL" sz="1600" b="1" i="0" u="none" strike="noStrike" cap="none" normalizeH="0" baseline="0" dirty="0">
                <a:ln>
                  <a:noFill/>
                </a:ln>
                <a:solidFill>
                  <a:srgbClr val="000080"/>
                </a:solidFill>
                <a:effectLst/>
                <a:latin typeface="Times New Roman" panose="02020603050405020304" pitchFamily="18" charset="0"/>
                <a:ea typeface="Times New Roman" panose="02020603050405020304" pitchFamily="18" charset="0"/>
                <a:cs typeface="Courier New" panose="02070309020205020404" pitchFamily="49" charset="0"/>
              </a:rPr>
              <a:t>public </a:t>
            </a:r>
            <a:r>
              <a:rPr kumimoji="0" lang="en-US" altLang="he-IL" sz="16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Courier New" panose="02070309020205020404" pitchFamily="49" charset="0"/>
              </a:rPr>
              <a:t>RightAngleTriangle</a:t>
            </a:r>
            <a:r>
              <a:rPr kumimoji="0" lang="en-US" altLang="he-IL" sz="16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Courier New" panose="02070309020205020404" pitchFamily="49" charset="0"/>
              </a:rPr>
              <a:t>(</a:t>
            </a:r>
            <a:r>
              <a:rPr kumimoji="0" lang="en-US" altLang="he-IL" sz="1600" b="1" i="0" u="none" strike="noStrike" cap="none" normalizeH="0" baseline="0" dirty="0">
                <a:ln>
                  <a:noFill/>
                </a:ln>
                <a:solidFill>
                  <a:srgbClr val="000080"/>
                </a:solidFill>
                <a:effectLst/>
                <a:latin typeface="Times New Roman" panose="02020603050405020304" pitchFamily="18" charset="0"/>
                <a:ea typeface="Times New Roman" panose="02020603050405020304" pitchFamily="18" charset="0"/>
                <a:cs typeface="Courier New" panose="02070309020205020404" pitchFamily="49" charset="0"/>
              </a:rPr>
              <a:t>double </a:t>
            </a:r>
            <a:r>
              <a:rPr kumimoji="0" lang="en-US" altLang="he-IL" sz="16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Courier New" panose="02070309020205020404" pitchFamily="49" charset="0"/>
              </a:rPr>
              <a:t>a, </a:t>
            </a:r>
            <a:r>
              <a:rPr kumimoji="0" lang="en-US" altLang="he-IL" sz="1600" b="1" i="0" u="none" strike="noStrike" cap="none" normalizeH="0" baseline="0" dirty="0">
                <a:ln>
                  <a:noFill/>
                </a:ln>
                <a:solidFill>
                  <a:srgbClr val="000080"/>
                </a:solidFill>
                <a:effectLst/>
                <a:latin typeface="Times New Roman" panose="02020603050405020304" pitchFamily="18" charset="0"/>
                <a:ea typeface="Times New Roman" panose="02020603050405020304" pitchFamily="18" charset="0"/>
                <a:cs typeface="Courier New" panose="02070309020205020404" pitchFamily="49" charset="0"/>
              </a:rPr>
              <a:t>double </a:t>
            </a:r>
            <a:r>
              <a:rPr kumimoji="0" lang="en-US" altLang="he-IL" sz="16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Courier New" panose="02070309020205020404" pitchFamily="49" charset="0"/>
              </a:rPr>
              <a:t>b, </a:t>
            </a:r>
            <a:r>
              <a:rPr kumimoji="0" lang="en-US" altLang="he-IL" sz="1600" b="1" i="0" u="none" strike="noStrike" cap="none" normalizeH="0" baseline="0" dirty="0">
                <a:ln>
                  <a:noFill/>
                </a:ln>
                <a:solidFill>
                  <a:srgbClr val="000080"/>
                </a:solidFill>
                <a:effectLst/>
                <a:latin typeface="Times New Roman" panose="02020603050405020304" pitchFamily="18" charset="0"/>
                <a:ea typeface="Times New Roman" panose="02020603050405020304" pitchFamily="18" charset="0"/>
                <a:cs typeface="Courier New" panose="02070309020205020404" pitchFamily="49" charset="0"/>
              </a:rPr>
              <a:t>double </a:t>
            </a:r>
            <a:r>
              <a:rPr kumimoji="0" lang="en-US" altLang="he-IL" sz="16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Courier New" panose="02070309020205020404" pitchFamily="49" charset="0"/>
              </a:rPr>
              <a:t>c) {</a:t>
            </a:r>
            <a:br>
              <a:rPr kumimoji="0" lang="en-US" altLang="he-IL" sz="16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Courier New" panose="02070309020205020404" pitchFamily="49" charset="0"/>
              </a:rPr>
            </a:br>
            <a:r>
              <a:rPr kumimoji="0" lang="en-US" altLang="he-IL" sz="16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Courier New" panose="02070309020205020404" pitchFamily="49" charset="0"/>
              </a:rPr>
              <a:t>      </a:t>
            </a:r>
            <a:r>
              <a:rPr kumimoji="0" lang="en-US" altLang="he-IL" sz="1600" b="1" i="0" u="none" strike="noStrike" cap="none" normalizeH="0" baseline="0" dirty="0" err="1">
                <a:ln>
                  <a:noFill/>
                </a:ln>
                <a:solidFill>
                  <a:srgbClr val="000080"/>
                </a:solidFill>
                <a:effectLst/>
                <a:latin typeface="Times New Roman" panose="02020603050405020304" pitchFamily="18" charset="0"/>
                <a:ea typeface="Times New Roman" panose="02020603050405020304" pitchFamily="18" charset="0"/>
                <a:cs typeface="Courier New" panose="02070309020205020404" pitchFamily="49" charset="0"/>
              </a:rPr>
              <a:t>this</a:t>
            </a:r>
            <a:r>
              <a:rPr kumimoji="0" lang="en-US" altLang="he-IL" sz="16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Courier New" panose="02070309020205020404" pitchFamily="49" charset="0"/>
              </a:rPr>
              <a:t>.</a:t>
            </a:r>
            <a:r>
              <a:rPr kumimoji="0" lang="en-US" altLang="he-IL" sz="1600" b="1" i="0" u="none" strike="noStrike" cap="none" normalizeH="0" baseline="0" dirty="0" err="1">
                <a:ln>
                  <a:noFill/>
                </a:ln>
                <a:solidFill>
                  <a:srgbClr val="660E7A"/>
                </a:solidFill>
                <a:effectLst/>
                <a:latin typeface="Times New Roman" panose="02020603050405020304" pitchFamily="18" charset="0"/>
                <a:ea typeface="Times New Roman" panose="02020603050405020304" pitchFamily="18" charset="0"/>
                <a:cs typeface="Courier New" panose="02070309020205020404" pitchFamily="49" charset="0"/>
              </a:rPr>
              <a:t>a</a:t>
            </a:r>
            <a:r>
              <a:rPr kumimoji="0" lang="en-US" altLang="he-IL" sz="1600" b="1" i="0" u="none" strike="noStrike" cap="none" normalizeH="0" baseline="0" dirty="0">
                <a:ln>
                  <a:noFill/>
                </a:ln>
                <a:solidFill>
                  <a:srgbClr val="660E7A"/>
                </a:solidFill>
                <a:effectLst/>
                <a:latin typeface="Times New Roman" panose="02020603050405020304" pitchFamily="18" charset="0"/>
                <a:ea typeface="Times New Roman" panose="02020603050405020304" pitchFamily="18" charset="0"/>
                <a:cs typeface="Courier New" panose="02070309020205020404" pitchFamily="49" charset="0"/>
              </a:rPr>
              <a:t> </a:t>
            </a:r>
            <a:r>
              <a:rPr kumimoji="0" lang="en-US" altLang="he-IL" sz="16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Courier New" panose="02070309020205020404" pitchFamily="49" charset="0"/>
              </a:rPr>
              <a:t>= a;</a:t>
            </a:r>
            <a:br>
              <a:rPr kumimoji="0" lang="en-US" altLang="he-IL" sz="16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Courier New" panose="02070309020205020404" pitchFamily="49" charset="0"/>
              </a:rPr>
            </a:br>
            <a:r>
              <a:rPr kumimoji="0" lang="en-US" altLang="he-IL" sz="16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Courier New" panose="02070309020205020404" pitchFamily="49" charset="0"/>
              </a:rPr>
              <a:t>      </a:t>
            </a:r>
            <a:r>
              <a:rPr kumimoji="0" lang="en-US" altLang="he-IL" sz="1600" b="1" i="0" u="none" strike="noStrike" cap="none" normalizeH="0" baseline="0" dirty="0" err="1">
                <a:ln>
                  <a:noFill/>
                </a:ln>
                <a:solidFill>
                  <a:srgbClr val="000080"/>
                </a:solidFill>
                <a:effectLst/>
                <a:latin typeface="Times New Roman" panose="02020603050405020304" pitchFamily="18" charset="0"/>
                <a:ea typeface="Times New Roman" panose="02020603050405020304" pitchFamily="18" charset="0"/>
                <a:cs typeface="Courier New" panose="02070309020205020404" pitchFamily="49" charset="0"/>
              </a:rPr>
              <a:t>this</a:t>
            </a:r>
            <a:r>
              <a:rPr kumimoji="0" lang="en-US" altLang="he-IL" sz="16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Courier New" panose="02070309020205020404" pitchFamily="49" charset="0"/>
              </a:rPr>
              <a:t>.</a:t>
            </a:r>
            <a:r>
              <a:rPr kumimoji="0" lang="en-US" altLang="he-IL" sz="1600" b="1" i="0" u="none" strike="noStrike" cap="none" normalizeH="0" baseline="0" dirty="0" err="1">
                <a:ln>
                  <a:noFill/>
                </a:ln>
                <a:solidFill>
                  <a:srgbClr val="660E7A"/>
                </a:solidFill>
                <a:effectLst/>
                <a:latin typeface="Times New Roman" panose="02020603050405020304" pitchFamily="18" charset="0"/>
                <a:ea typeface="Times New Roman" panose="02020603050405020304" pitchFamily="18" charset="0"/>
                <a:cs typeface="Courier New" panose="02070309020205020404" pitchFamily="49" charset="0"/>
              </a:rPr>
              <a:t>b</a:t>
            </a:r>
            <a:r>
              <a:rPr kumimoji="0" lang="en-US" altLang="he-IL" sz="1600" b="1" i="0" u="none" strike="noStrike" cap="none" normalizeH="0" baseline="0" dirty="0">
                <a:ln>
                  <a:noFill/>
                </a:ln>
                <a:solidFill>
                  <a:srgbClr val="660E7A"/>
                </a:solidFill>
                <a:effectLst/>
                <a:latin typeface="Times New Roman" panose="02020603050405020304" pitchFamily="18" charset="0"/>
                <a:ea typeface="Times New Roman" panose="02020603050405020304" pitchFamily="18" charset="0"/>
                <a:cs typeface="Courier New" panose="02070309020205020404" pitchFamily="49" charset="0"/>
              </a:rPr>
              <a:t> </a:t>
            </a:r>
            <a:r>
              <a:rPr kumimoji="0" lang="en-US" altLang="he-IL" sz="16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Courier New" panose="02070309020205020404" pitchFamily="49" charset="0"/>
              </a:rPr>
              <a:t>= b;</a:t>
            </a:r>
            <a:br>
              <a:rPr kumimoji="0" lang="en-US" altLang="he-IL" sz="16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Courier New" panose="02070309020205020404" pitchFamily="49" charset="0"/>
              </a:rPr>
            </a:br>
            <a:r>
              <a:rPr kumimoji="0" lang="en-US" altLang="he-IL" sz="16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Courier New" panose="02070309020205020404" pitchFamily="49" charset="0"/>
              </a:rPr>
              <a:t>      </a:t>
            </a:r>
            <a:r>
              <a:rPr kumimoji="0" lang="en-US" altLang="he-IL" sz="1600" b="1" i="0" u="none" strike="noStrike" cap="none" normalizeH="0" baseline="0" dirty="0" err="1">
                <a:ln>
                  <a:noFill/>
                </a:ln>
                <a:solidFill>
                  <a:srgbClr val="000080"/>
                </a:solidFill>
                <a:effectLst/>
                <a:latin typeface="Times New Roman" panose="02020603050405020304" pitchFamily="18" charset="0"/>
                <a:ea typeface="Times New Roman" panose="02020603050405020304" pitchFamily="18" charset="0"/>
                <a:cs typeface="Courier New" panose="02070309020205020404" pitchFamily="49" charset="0"/>
              </a:rPr>
              <a:t>this</a:t>
            </a:r>
            <a:r>
              <a:rPr kumimoji="0" lang="en-US" altLang="he-IL" sz="16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Courier New" panose="02070309020205020404" pitchFamily="49" charset="0"/>
              </a:rPr>
              <a:t>.</a:t>
            </a:r>
            <a:r>
              <a:rPr kumimoji="0" lang="en-US" altLang="he-IL" sz="1600" b="1" i="0" u="none" strike="noStrike" cap="none" normalizeH="0" baseline="0" dirty="0" err="1">
                <a:ln>
                  <a:noFill/>
                </a:ln>
                <a:solidFill>
                  <a:srgbClr val="660E7A"/>
                </a:solidFill>
                <a:effectLst/>
                <a:latin typeface="Times New Roman" panose="02020603050405020304" pitchFamily="18" charset="0"/>
                <a:ea typeface="Times New Roman" panose="02020603050405020304" pitchFamily="18" charset="0"/>
                <a:cs typeface="Courier New" panose="02070309020205020404" pitchFamily="49" charset="0"/>
              </a:rPr>
              <a:t>c</a:t>
            </a:r>
            <a:r>
              <a:rPr kumimoji="0" lang="en-US" altLang="he-IL" sz="1600" b="1" i="0" u="none" strike="noStrike" cap="none" normalizeH="0" baseline="0" dirty="0">
                <a:ln>
                  <a:noFill/>
                </a:ln>
                <a:solidFill>
                  <a:srgbClr val="660E7A"/>
                </a:solidFill>
                <a:effectLst/>
                <a:latin typeface="Times New Roman" panose="02020603050405020304" pitchFamily="18" charset="0"/>
                <a:ea typeface="Times New Roman" panose="02020603050405020304" pitchFamily="18" charset="0"/>
                <a:cs typeface="Courier New" panose="02070309020205020404" pitchFamily="49" charset="0"/>
              </a:rPr>
              <a:t> </a:t>
            </a:r>
            <a:r>
              <a:rPr kumimoji="0" lang="en-US" altLang="he-IL" sz="16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Courier New" panose="02070309020205020404" pitchFamily="49" charset="0"/>
              </a:rPr>
              <a:t>= c;</a:t>
            </a:r>
            <a:br>
              <a:rPr kumimoji="0" lang="en-US" altLang="he-IL" sz="16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Courier New" panose="02070309020205020404" pitchFamily="49" charset="0"/>
              </a:rPr>
            </a:br>
            <a:r>
              <a:rPr kumimoji="0" lang="en-US" altLang="he-IL" sz="16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Courier New" panose="02070309020205020404" pitchFamily="49" charset="0"/>
              </a:rPr>
              <a:t>      </a:t>
            </a:r>
            <a:r>
              <a:rPr kumimoji="0" lang="en-US" altLang="he-IL" sz="1600" b="1" i="0" u="none" strike="noStrike" cap="none" normalizeH="0" baseline="0" dirty="0">
                <a:ln>
                  <a:noFill/>
                </a:ln>
                <a:solidFill>
                  <a:srgbClr val="000080"/>
                </a:solidFill>
                <a:effectLst/>
                <a:latin typeface="Times New Roman" panose="02020603050405020304" pitchFamily="18" charset="0"/>
                <a:ea typeface="Times New Roman" panose="02020603050405020304" pitchFamily="18" charset="0"/>
                <a:cs typeface="Courier New" panose="02070309020205020404" pitchFamily="49" charset="0"/>
              </a:rPr>
              <a:t>assert </a:t>
            </a:r>
            <a:r>
              <a:rPr kumimoji="0" lang="en-US" altLang="he-IL" sz="16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Courier New" panose="02070309020205020404" pitchFamily="49" charset="0"/>
              </a:rPr>
              <a:t>a*a + b*b == c*c;</a:t>
            </a:r>
            <a:br>
              <a:rPr kumimoji="0" lang="en-US" altLang="he-IL" sz="16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Courier New" panose="02070309020205020404" pitchFamily="49" charset="0"/>
              </a:rPr>
            </a:br>
            <a:r>
              <a:rPr kumimoji="0" lang="en-US" altLang="he-IL" sz="16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Courier New" panose="02070309020205020404" pitchFamily="49" charset="0"/>
              </a:rPr>
              <a:t>    }</a:t>
            </a:r>
            <a:br>
              <a:rPr kumimoji="0" lang="en-US" altLang="he-IL" sz="16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Courier New" panose="02070309020205020404" pitchFamily="49" charset="0"/>
              </a:rPr>
            </a:br>
            <a:r>
              <a:rPr kumimoji="0" lang="en-US" altLang="he-IL" sz="16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Courier New" panose="02070309020205020404" pitchFamily="49" charset="0"/>
              </a:rPr>
              <a:t>   </a:t>
            </a:r>
            <a:br>
              <a:rPr kumimoji="0" lang="en-US" altLang="he-IL" sz="16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Courier New" panose="02070309020205020404" pitchFamily="49" charset="0"/>
              </a:rPr>
            </a:br>
            <a:r>
              <a:rPr kumimoji="0" lang="en-US" altLang="he-IL" sz="16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Courier New" panose="02070309020205020404" pitchFamily="49" charset="0"/>
              </a:rPr>
              <a:t>   </a:t>
            </a:r>
            <a:r>
              <a:rPr kumimoji="0" lang="en-US" altLang="he-IL" sz="1600" b="1" i="0" u="none" strike="noStrike" cap="none" normalizeH="0" baseline="0" dirty="0">
                <a:ln>
                  <a:noFill/>
                </a:ln>
                <a:solidFill>
                  <a:srgbClr val="000080"/>
                </a:solidFill>
                <a:effectLst/>
                <a:latin typeface="Times New Roman" panose="02020603050405020304" pitchFamily="18" charset="0"/>
                <a:ea typeface="Times New Roman" panose="02020603050405020304" pitchFamily="18" charset="0"/>
                <a:cs typeface="Courier New" panose="02070309020205020404" pitchFamily="49" charset="0"/>
              </a:rPr>
              <a:t>public double </a:t>
            </a:r>
            <a:r>
              <a:rPr kumimoji="0" lang="en-US" altLang="he-IL" sz="16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Courier New" panose="02070309020205020404" pitchFamily="49" charset="0"/>
              </a:rPr>
              <a:t>calcPerimeter</a:t>
            </a:r>
            <a:r>
              <a:rPr kumimoji="0" lang="en-US" altLang="he-IL" sz="16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Courier New" panose="02070309020205020404" pitchFamily="49" charset="0"/>
              </a:rPr>
              <a:t>() {</a:t>
            </a:r>
            <a:br>
              <a:rPr kumimoji="0" lang="en-US" altLang="he-IL" sz="16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Courier New" panose="02070309020205020404" pitchFamily="49" charset="0"/>
              </a:rPr>
            </a:br>
            <a:r>
              <a:rPr kumimoji="0" lang="en-US" altLang="he-IL" sz="16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Courier New" panose="02070309020205020404" pitchFamily="49" charset="0"/>
              </a:rPr>
              <a:t>      </a:t>
            </a:r>
            <a:r>
              <a:rPr kumimoji="0" lang="en-US" altLang="he-IL" sz="16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Courier New" panose="02070309020205020404" pitchFamily="49" charset="0"/>
              </a:rPr>
              <a:t>System.</a:t>
            </a:r>
            <a:r>
              <a:rPr kumimoji="0" lang="en-US" altLang="he-IL" sz="1600" b="1" i="1" u="none" strike="noStrike" cap="none" normalizeH="0" baseline="0" dirty="0" err="1">
                <a:ln>
                  <a:noFill/>
                </a:ln>
                <a:solidFill>
                  <a:srgbClr val="660E7A"/>
                </a:solidFill>
                <a:effectLst/>
                <a:latin typeface="Times New Roman" panose="02020603050405020304" pitchFamily="18" charset="0"/>
                <a:ea typeface="Times New Roman" panose="02020603050405020304" pitchFamily="18" charset="0"/>
                <a:cs typeface="Courier New" panose="02070309020205020404" pitchFamily="49" charset="0"/>
              </a:rPr>
              <a:t>out</a:t>
            </a:r>
            <a:r>
              <a:rPr kumimoji="0" lang="en-US" altLang="he-IL" sz="16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Courier New" panose="02070309020205020404" pitchFamily="49" charset="0"/>
              </a:rPr>
              <a:t>.println</a:t>
            </a:r>
            <a:r>
              <a:rPr kumimoji="0" lang="en-US" altLang="he-IL" sz="16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Courier New" panose="02070309020205020404" pitchFamily="49" charset="0"/>
              </a:rPr>
              <a:t>(</a:t>
            </a:r>
            <a:r>
              <a:rPr kumimoji="0" lang="en-US" altLang="he-IL" sz="1600" b="1" i="0" u="none" strike="noStrike" cap="none" normalizeH="0" baseline="0" dirty="0">
                <a:ln>
                  <a:noFill/>
                </a:ln>
                <a:solidFill>
                  <a:srgbClr val="008000"/>
                </a:solidFill>
                <a:effectLst/>
                <a:latin typeface="Times New Roman" panose="02020603050405020304" pitchFamily="18" charset="0"/>
                <a:ea typeface="Times New Roman" panose="02020603050405020304" pitchFamily="18" charset="0"/>
                <a:cs typeface="Courier New" panose="02070309020205020404" pitchFamily="49" charset="0"/>
              </a:rPr>
              <a:t>“</a:t>
            </a:r>
            <a:r>
              <a:rPr kumimoji="0" lang="en-US" altLang="he-IL" sz="1600" b="1" i="0" u="none" strike="noStrike" cap="none" normalizeH="0" baseline="0" dirty="0" err="1">
                <a:ln>
                  <a:noFill/>
                </a:ln>
                <a:solidFill>
                  <a:srgbClr val="008000"/>
                </a:solidFill>
                <a:effectLst/>
                <a:latin typeface="Times New Roman" panose="02020603050405020304" pitchFamily="18" charset="0"/>
                <a:ea typeface="Times New Roman" panose="02020603050405020304" pitchFamily="18" charset="0"/>
                <a:cs typeface="Courier New" panose="02070309020205020404" pitchFamily="49" charset="0"/>
              </a:rPr>
              <a:t>RightAngleTriangle</a:t>
            </a:r>
            <a:r>
              <a:rPr kumimoji="0" lang="en-US" altLang="he-IL" sz="1600" b="1" i="0" u="none" strike="noStrike" cap="none" normalizeH="0" baseline="0" dirty="0">
                <a:ln>
                  <a:noFill/>
                </a:ln>
                <a:solidFill>
                  <a:srgbClr val="008000"/>
                </a:solidFill>
                <a:effectLst/>
                <a:latin typeface="Times New Roman" panose="02020603050405020304" pitchFamily="18" charset="0"/>
                <a:ea typeface="Times New Roman" panose="02020603050405020304" pitchFamily="18" charset="0"/>
                <a:cs typeface="Courier New" panose="02070309020205020404" pitchFamily="49" charset="0"/>
              </a:rPr>
              <a:t> </a:t>
            </a:r>
            <a:r>
              <a:rPr kumimoji="0" lang="en-US" altLang="he-IL" sz="1600" b="1" i="0" u="none" strike="noStrike" cap="none" normalizeH="0" baseline="0" dirty="0" err="1">
                <a:ln>
                  <a:noFill/>
                </a:ln>
                <a:solidFill>
                  <a:srgbClr val="008000"/>
                </a:solidFill>
                <a:effectLst/>
                <a:latin typeface="Times New Roman" panose="02020603050405020304" pitchFamily="18" charset="0"/>
                <a:ea typeface="Times New Roman" panose="02020603050405020304" pitchFamily="18" charset="0"/>
                <a:cs typeface="Courier New" panose="02070309020205020404" pitchFamily="49" charset="0"/>
              </a:rPr>
              <a:t>calcPerimeter</a:t>
            </a:r>
            <a:r>
              <a:rPr kumimoji="0" lang="en-US" altLang="he-IL" sz="1600" b="1" i="0" u="none" strike="noStrike" cap="none" normalizeH="0" baseline="0" dirty="0">
                <a:ln>
                  <a:noFill/>
                </a:ln>
                <a:solidFill>
                  <a:srgbClr val="008000"/>
                </a:solidFill>
                <a:effectLst/>
                <a:latin typeface="Times New Roman" panose="02020603050405020304" pitchFamily="18" charset="0"/>
                <a:ea typeface="Times New Roman" panose="02020603050405020304" pitchFamily="18" charset="0"/>
                <a:cs typeface="Courier New" panose="02070309020205020404" pitchFamily="49" charset="0"/>
              </a:rPr>
              <a:t>()"</a:t>
            </a:r>
            <a:r>
              <a:rPr kumimoji="0" lang="en-US" altLang="he-IL" sz="16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Courier New" panose="02070309020205020404" pitchFamily="49" charset="0"/>
              </a:rPr>
              <a:t>);</a:t>
            </a:r>
            <a:br>
              <a:rPr kumimoji="0" lang="en-US" altLang="he-IL" sz="16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Courier New" panose="02070309020205020404" pitchFamily="49" charset="0"/>
              </a:rPr>
            </a:br>
            <a:r>
              <a:rPr kumimoji="0" lang="en-US" altLang="he-IL" sz="16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Courier New" panose="02070309020205020404" pitchFamily="49" charset="0"/>
              </a:rPr>
              <a:t>      </a:t>
            </a:r>
            <a:r>
              <a:rPr kumimoji="0" lang="en-US" altLang="he-IL" sz="1600" b="1" i="0" u="none" strike="noStrike" cap="none" normalizeH="0" baseline="0" dirty="0">
                <a:ln>
                  <a:noFill/>
                </a:ln>
                <a:solidFill>
                  <a:srgbClr val="000080"/>
                </a:solidFill>
                <a:effectLst/>
                <a:latin typeface="Times New Roman" panose="02020603050405020304" pitchFamily="18" charset="0"/>
                <a:ea typeface="Times New Roman" panose="02020603050405020304" pitchFamily="18" charset="0"/>
                <a:cs typeface="Courier New" panose="02070309020205020404" pitchFamily="49" charset="0"/>
              </a:rPr>
              <a:t>return </a:t>
            </a:r>
            <a:r>
              <a:rPr kumimoji="0" lang="en-US" altLang="he-IL" sz="1600" b="1" i="0" u="none" strike="noStrike" cap="none" normalizeH="0" baseline="0" dirty="0">
                <a:ln>
                  <a:noFill/>
                </a:ln>
                <a:solidFill>
                  <a:srgbClr val="660E7A"/>
                </a:solidFill>
                <a:effectLst/>
                <a:latin typeface="Times New Roman" panose="02020603050405020304" pitchFamily="18" charset="0"/>
                <a:ea typeface="Times New Roman" panose="02020603050405020304" pitchFamily="18" charset="0"/>
                <a:cs typeface="Courier New" panose="02070309020205020404" pitchFamily="49" charset="0"/>
              </a:rPr>
              <a:t>a </a:t>
            </a:r>
            <a:r>
              <a:rPr kumimoji="0" lang="en-US" altLang="he-IL" sz="16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Courier New" panose="02070309020205020404" pitchFamily="49" charset="0"/>
              </a:rPr>
              <a:t>+ </a:t>
            </a:r>
            <a:r>
              <a:rPr kumimoji="0" lang="en-US" altLang="he-IL" sz="1600" b="1" i="0" u="none" strike="noStrike" cap="none" normalizeH="0" baseline="0" dirty="0">
                <a:ln>
                  <a:noFill/>
                </a:ln>
                <a:solidFill>
                  <a:srgbClr val="660E7A"/>
                </a:solidFill>
                <a:effectLst/>
                <a:latin typeface="Times New Roman" panose="02020603050405020304" pitchFamily="18" charset="0"/>
                <a:ea typeface="Times New Roman" panose="02020603050405020304" pitchFamily="18" charset="0"/>
                <a:cs typeface="Courier New" panose="02070309020205020404" pitchFamily="49" charset="0"/>
              </a:rPr>
              <a:t>b </a:t>
            </a:r>
            <a:r>
              <a:rPr kumimoji="0" lang="en-US" altLang="he-IL" sz="16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Courier New" panose="02070309020205020404" pitchFamily="49" charset="0"/>
              </a:rPr>
              <a:t>+ </a:t>
            </a:r>
            <a:r>
              <a:rPr kumimoji="0" lang="en-US" altLang="he-IL" sz="1600" b="1" i="0" u="none" strike="noStrike" cap="none" normalizeH="0" baseline="0" dirty="0">
                <a:ln>
                  <a:noFill/>
                </a:ln>
                <a:solidFill>
                  <a:srgbClr val="660E7A"/>
                </a:solidFill>
                <a:effectLst/>
                <a:latin typeface="Times New Roman" panose="02020603050405020304" pitchFamily="18" charset="0"/>
                <a:ea typeface="Times New Roman" panose="02020603050405020304" pitchFamily="18" charset="0"/>
                <a:cs typeface="Courier New" panose="02070309020205020404" pitchFamily="49" charset="0"/>
              </a:rPr>
              <a:t>c</a:t>
            </a:r>
            <a:r>
              <a:rPr kumimoji="0" lang="en-US" altLang="he-IL" sz="16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Courier New" panose="02070309020205020404" pitchFamily="49" charset="0"/>
              </a:rPr>
              <a:t>;</a:t>
            </a:r>
            <a:br>
              <a:rPr kumimoji="0" lang="en-US" altLang="he-IL" sz="16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Courier New" panose="02070309020205020404" pitchFamily="49" charset="0"/>
              </a:rPr>
            </a:br>
            <a:r>
              <a:rPr kumimoji="0" lang="en-US" altLang="he-IL" sz="16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Courier New" panose="02070309020205020404" pitchFamily="49" charset="0"/>
              </a:rPr>
              <a:t>   }</a:t>
            </a:r>
            <a:br>
              <a:rPr kumimoji="0" lang="en-US" altLang="he-IL" sz="16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Courier New" panose="02070309020205020404" pitchFamily="49" charset="0"/>
              </a:rPr>
            </a:br>
            <a:br>
              <a:rPr kumimoji="0" lang="en-US" altLang="he-IL" sz="16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Courier New" panose="02070309020205020404" pitchFamily="49" charset="0"/>
              </a:rPr>
            </a:br>
            <a:r>
              <a:rPr kumimoji="0" lang="en-US" altLang="he-IL" sz="16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Courier New" panose="02070309020205020404" pitchFamily="49" charset="0"/>
              </a:rPr>
              <a:t>   </a:t>
            </a:r>
            <a:r>
              <a:rPr kumimoji="0" lang="en-US" altLang="he-IL" sz="1600" b="1" i="0" u="none" strike="noStrike" cap="none" normalizeH="0" baseline="0" dirty="0">
                <a:ln>
                  <a:noFill/>
                </a:ln>
                <a:solidFill>
                  <a:srgbClr val="000080"/>
                </a:solidFill>
                <a:effectLst/>
                <a:latin typeface="Times New Roman" panose="02020603050405020304" pitchFamily="18" charset="0"/>
                <a:ea typeface="Times New Roman" panose="02020603050405020304" pitchFamily="18" charset="0"/>
                <a:cs typeface="Courier New" panose="02070309020205020404" pitchFamily="49" charset="0"/>
              </a:rPr>
              <a:t>public double </a:t>
            </a:r>
            <a:r>
              <a:rPr kumimoji="0" lang="en-US" altLang="he-IL" sz="16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Courier New" panose="02070309020205020404" pitchFamily="49" charset="0"/>
              </a:rPr>
              <a:t>calcArea</a:t>
            </a:r>
            <a:r>
              <a:rPr kumimoji="0" lang="en-US" altLang="he-IL" sz="16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Courier New" panose="02070309020205020404" pitchFamily="49" charset="0"/>
              </a:rPr>
              <a:t>() {</a:t>
            </a:r>
            <a:br>
              <a:rPr kumimoji="0" lang="en-US" altLang="he-IL" sz="16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Courier New" panose="02070309020205020404" pitchFamily="49" charset="0"/>
              </a:rPr>
            </a:br>
            <a:r>
              <a:rPr kumimoji="0" lang="en-US" altLang="he-IL" sz="16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Courier New" panose="02070309020205020404" pitchFamily="49" charset="0"/>
              </a:rPr>
              <a:t>      </a:t>
            </a:r>
            <a:r>
              <a:rPr kumimoji="0" lang="en-US" altLang="he-IL" sz="16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Courier New" panose="02070309020205020404" pitchFamily="49" charset="0"/>
              </a:rPr>
              <a:t>System.</a:t>
            </a:r>
            <a:r>
              <a:rPr kumimoji="0" lang="en-US" altLang="he-IL" sz="1600" b="1" i="1" u="none" strike="noStrike" cap="none" normalizeH="0" baseline="0" dirty="0" err="1">
                <a:ln>
                  <a:noFill/>
                </a:ln>
                <a:solidFill>
                  <a:srgbClr val="660E7A"/>
                </a:solidFill>
                <a:effectLst/>
                <a:latin typeface="Times New Roman" panose="02020603050405020304" pitchFamily="18" charset="0"/>
                <a:ea typeface="Times New Roman" panose="02020603050405020304" pitchFamily="18" charset="0"/>
                <a:cs typeface="Courier New" panose="02070309020205020404" pitchFamily="49" charset="0"/>
              </a:rPr>
              <a:t>out</a:t>
            </a:r>
            <a:r>
              <a:rPr kumimoji="0" lang="en-US" altLang="he-IL" sz="16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Courier New" panose="02070309020205020404" pitchFamily="49" charset="0"/>
              </a:rPr>
              <a:t>.println</a:t>
            </a:r>
            <a:r>
              <a:rPr kumimoji="0" lang="en-US" altLang="he-IL" sz="16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Courier New" panose="02070309020205020404" pitchFamily="49" charset="0"/>
              </a:rPr>
              <a:t>(</a:t>
            </a:r>
            <a:r>
              <a:rPr kumimoji="0" lang="en-US" altLang="he-IL" sz="1600" b="1" i="0" u="none" strike="noStrike" cap="none" normalizeH="0" baseline="0" dirty="0">
                <a:ln>
                  <a:noFill/>
                </a:ln>
                <a:solidFill>
                  <a:srgbClr val="008000"/>
                </a:solidFill>
                <a:effectLst/>
                <a:latin typeface="Times New Roman" panose="02020603050405020304" pitchFamily="18" charset="0"/>
                <a:ea typeface="Times New Roman" panose="02020603050405020304" pitchFamily="18" charset="0"/>
                <a:cs typeface="Courier New" panose="02070309020205020404" pitchFamily="49" charset="0"/>
              </a:rPr>
              <a:t>“</a:t>
            </a:r>
            <a:r>
              <a:rPr kumimoji="0" lang="en-US" altLang="he-IL" sz="1600" b="1" i="0" u="none" strike="noStrike" cap="none" normalizeH="0" baseline="0" dirty="0" err="1">
                <a:ln>
                  <a:noFill/>
                </a:ln>
                <a:solidFill>
                  <a:srgbClr val="008000"/>
                </a:solidFill>
                <a:effectLst/>
                <a:latin typeface="Times New Roman" panose="02020603050405020304" pitchFamily="18" charset="0"/>
                <a:ea typeface="Times New Roman" panose="02020603050405020304" pitchFamily="18" charset="0"/>
                <a:cs typeface="Courier New" panose="02070309020205020404" pitchFamily="49" charset="0"/>
              </a:rPr>
              <a:t>RightAngleTriangle</a:t>
            </a:r>
            <a:r>
              <a:rPr kumimoji="0" lang="en-US" altLang="he-IL" sz="1600" b="1" i="0" u="none" strike="noStrike" cap="none" normalizeH="0" baseline="0" dirty="0">
                <a:ln>
                  <a:noFill/>
                </a:ln>
                <a:solidFill>
                  <a:srgbClr val="008000"/>
                </a:solidFill>
                <a:effectLst/>
                <a:latin typeface="Times New Roman" panose="02020603050405020304" pitchFamily="18" charset="0"/>
                <a:ea typeface="Times New Roman" panose="02020603050405020304" pitchFamily="18" charset="0"/>
                <a:cs typeface="Courier New" panose="02070309020205020404" pitchFamily="49" charset="0"/>
              </a:rPr>
              <a:t> </a:t>
            </a:r>
            <a:r>
              <a:rPr kumimoji="0" lang="en-US" altLang="he-IL" sz="1600" b="1" i="0" u="none" strike="noStrike" cap="none" normalizeH="0" baseline="0" dirty="0" err="1">
                <a:ln>
                  <a:noFill/>
                </a:ln>
                <a:solidFill>
                  <a:srgbClr val="008000"/>
                </a:solidFill>
                <a:effectLst/>
                <a:latin typeface="Times New Roman" panose="02020603050405020304" pitchFamily="18" charset="0"/>
                <a:ea typeface="Times New Roman" panose="02020603050405020304" pitchFamily="18" charset="0"/>
                <a:cs typeface="Courier New" panose="02070309020205020404" pitchFamily="49" charset="0"/>
              </a:rPr>
              <a:t>calcArea</a:t>
            </a:r>
            <a:r>
              <a:rPr kumimoji="0" lang="en-US" altLang="he-IL" sz="1600" b="1" i="0" u="none" strike="noStrike" cap="none" normalizeH="0" baseline="0" dirty="0">
                <a:ln>
                  <a:noFill/>
                </a:ln>
                <a:solidFill>
                  <a:srgbClr val="008000"/>
                </a:solidFill>
                <a:effectLst/>
                <a:latin typeface="Times New Roman" panose="02020603050405020304" pitchFamily="18" charset="0"/>
                <a:ea typeface="Times New Roman" panose="02020603050405020304" pitchFamily="18" charset="0"/>
                <a:cs typeface="Courier New" panose="02070309020205020404" pitchFamily="49" charset="0"/>
              </a:rPr>
              <a:t>()"</a:t>
            </a:r>
            <a:r>
              <a:rPr kumimoji="0" lang="en-US" altLang="he-IL" sz="16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Courier New" panose="02070309020205020404" pitchFamily="49" charset="0"/>
              </a:rPr>
              <a:t>);</a:t>
            </a:r>
            <a:br>
              <a:rPr kumimoji="0" lang="en-US" altLang="he-IL" sz="16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Courier New" panose="02070309020205020404" pitchFamily="49" charset="0"/>
              </a:rPr>
            </a:br>
            <a:r>
              <a:rPr kumimoji="0" lang="en-US" altLang="he-IL" sz="16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Courier New" panose="02070309020205020404" pitchFamily="49" charset="0"/>
              </a:rPr>
              <a:t>      </a:t>
            </a:r>
            <a:r>
              <a:rPr kumimoji="0" lang="en-US" altLang="he-IL" sz="1600" b="1" i="0" u="none" strike="noStrike" cap="none" normalizeH="0" baseline="0" dirty="0">
                <a:ln>
                  <a:noFill/>
                </a:ln>
                <a:solidFill>
                  <a:srgbClr val="000080"/>
                </a:solidFill>
                <a:effectLst/>
                <a:latin typeface="Times New Roman" panose="02020603050405020304" pitchFamily="18" charset="0"/>
                <a:ea typeface="Times New Roman" panose="02020603050405020304" pitchFamily="18" charset="0"/>
                <a:cs typeface="Courier New" panose="02070309020205020404" pitchFamily="49" charset="0"/>
              </a:rPr>
              <a:t>return </a:t>
            </a:r>
            <a:r>
              <a:rPr kumimoji="0" lang="en-US" altLang="he-IL" sz="16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Courier New" panose="02070309020205020404" pitchFamily="49" charset="0"/>
              </a:rPr>
              <a:t>(</a:t>
            </a:r>
            <a:r>
              <a:rPr kumimoji="0" lang="en-US" altLang="he-IL" sz="1600" b="1" i="0" u="none" strike="noStrike" cap="none" normalizeH="0" baseline="0" dirty="0">
                <a:ln>
                  <a:noFill/>
                </a:ln>
                <a:solidFill>
                  <a:srgbClr val="660E7A"/>
                </a:solidFill>
                <a:effectLst/>
                <a:latin typeface="Times New Roman" panose="02020603050405020304" pitchFamily="18" charset="0"/>
                <a:ea typeface="Times New Roman" panose="02020603050405020304" pitchFamily="18" charset="0"/>
                <a:cs typeface="Courier New" panose="02070309020205020404" pitchFamily="49" charset="0"/>
              </a:rPr>
              <a:t>a</a:t>
            </a:r>
            <a:r>
              <a:rPr kumimoji="0" lang="en-US" altLang="he-IL" sz="16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Courier New" panose="02070309020205020404" pitchFamily="49" charset="0"/>
              </a:rPr>
              <a:t>*</a:t>
            </a:r>
            <a:r>
              <a:rPr kumimoji="0" lang="en-US" altLang="he-IL" sz="1600" b="1" i="0" u="none" strike="noStrike" cap="none" normalizeH="0" baseline="0" dirty="0">
                <a:ln>
                  <a:noFill/>
                </a:ln>
                <a:solidFill>
                  <a:srgbClr val="660E7A"/>
                </a:solidFill>
                <a:effectLst/>
                <a:latin typeface="Times New Roman" panose="02020603050405020304" pitchFamily="18" charset="0"/>
                <a:ea typeface="Times New Roman" panose="02020603050405020304" pitchFamily="18" charset="0"/>
                <a:cs typeface="Courier New" panose="02070309020205020404" pitchFamily="49" charset="0"/>
              </a:rPr>
              <a:t>b</a:t>
            </a:r>
            <a:r>
              <a:rPr kumimoji="0" lang="en-US" altLang="he-IL" sz="16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Courier New" panose="02070309020205020404" pitchFamily="49" charset="0"/>
              </a:rPr>
              <a:t>)/</a:t>
            </a:r>
            <a:r>
              <a:rPr kumimoji="0" lang="en-US" altLang="he-IL" sz="1600" b="0" i="0" u="none" strike="noStrike" cap="none" normalizeH="0" baseline="0" dirty="0">
                <a:ln>
                  <a:noFill/>
                </a:ln>
                <a:solidFill>
                  <a:srgbClr val="0000FF"/>
                </a:solidFill>
                <a:effectLst/>
                <a:latin typeface="Times New Roman" panose="02020603050405020304" pitchFamily="18" charset="0"/>
                <a:ea typeface="Times New Roman" panose="02020603050405020304" pitchFamily="18" charset="0"/>
                <a:cs typeface="Courier New" panose="02070309020205020404" pitchFamily="49" charset="0"/>
              </a:rPr>
              <a:t>2</a:t>
            </a:r>
            <a:r>
              <a:rPr kumimoji="0" lang="en-US" altLang="he-IL" sz="16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Courier New" panose="02070309020205020404" pitchFamily="49" charset="0"/>
              </a:rPr>
              <a:t>;</a:t>
            </a:r>
            <a:br>
              <a:rPr kumimoji="0" lang="en-US" altLang="he-IL" sz="16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Courier New" panose="02070309020205020404" pitchFamily="49" charset="0"/>
              </a:rPr>
            </a:br>
            <a:r>
              <a:rPr kumimoji="0" lang="en-US" altLang="he-IL" sz="16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Courier New" panose="02070309020205020404" pitchFamily="49" charset="0"/>
              </a:rPr>
              <a:t>   }</a:t>
            </a:r>
            <a:br>
              <a:rPr kumimoji="0" lang="en-US" altLang="he-IL" sz="16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Courier New" panose="02070309020205020404" pitchFamily="49" charset="0"/>
              </a:rPr>
            </a:br>
            <a:r>
              <a:rPr kumimoji="0" lang="en-US" altLang="he-IL" sz="16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Courier New" panose="02070309020205020404" pitchFamily="49" charset="0"/>
              </a:rPr>
              <a:t>}</a:t>
            </a:r>
            <a:r>
              <a:rPr kumimoji="0" lang="en-US" altLang="he-IL" sz="1600" b="0" i="0" u="none" strike="noStrike" cap="none" normalizeH="0" baseline="0" dirty="0">
                <a:ln>
                  <a:noFill/>
                </a:ln>
                <a:solidFill>
                  <a:schemeClr val="tx1"/>
                </a:solidFill>
                <a:effectLst/>
              </a:rPr>
              <a:t> </a:t>
            </a:r>
            <a:endParaRPr kumimoji="0" lang="en-US" altLang="he-IL"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he-IL" sz="1600" b="0" i="0" u="none" strike="noStrike" cap="none" normalizeH="0" baseline="0" dirty="0">
              <a:ln>
                <a:noFill/>
              </a:ln>
              <a:solidFill>
                <a:schemeClr val="tx1"/>
              </a:solidFill>
              <a:effectLst/>
              <a:latin typeface="Arial" panose="020B0604020202020204" pitchFamily="34" charset="0"/>
            </a:endParaRPr>
          </a:p>
        </p:txBody>
      </p:sp>
      <p:sp>
        <p:nvSpPr>
          <p:cNvPr id="2" name="Title 1">
            <a:extLst>
              <a:ext uri="{FF2B5EF4-FFF2-40B4-BE49-F238E27FC236}">
                <a16:creationId xmlns:a16="http://schemas.microsoft.com/office/drawing/2014/main" id="{F7ADC123-5E9E-444E-BCF3-86D6C3007347}"/>
              </a:ext>
            </a:extLst>
          </p:cNvPr>
          <p:cNvSpPr>
            <a:spLocks noGrp="1"/>
          </p:cNvSpPr>
          <p:nvPr>
            <p:ph type="title"/>
          </p:nvPr>
        </p:nvSpPr>
        <p:spPr/>
        <p:txBody>
          <a:bodyPr>
            <a:noAutofit/>
          </a:bodyPr>
          <a:lstStyle/>
          <a:p>
            <a:pPr algn="l" rtl="0"/>
            <a:r>
              <a:rPr lang="en-US" sz="2400" dirty="0"/>
              <a:t>Different implementations of the Shape interface</a:t>
            </a:r>
          </a:p>
        </p:txBody>
      </p:sp>
      <p:sp>
        <p:nvSpPr>
          <p:cNvPr id="3" name="Date Placeholder 2">
            <a:extLst>
              <a:ext uri="{FF2B5EF4-FFF2-40B4-BE49-F238E27FC236}">
                <a16:creationId xmlns:a16="http://schemas.microsoft.com/office/drawing/2014/main" id="{5A53FB56-52AC-4380-A014-E85C44949395}"/>
              </a:ext>
            </a:extLst>
          </p:cNvPr>
          <p:cNvSpPr>
            <a:spLocks noGrp="1"/>
          </p:cNvSpPr>
          <p:nvPr>
            <p:ph type="dt" sz="half" idx="10"/>
          </p:nvPr>
        </p:nvSpPr>
        <p:spPr/>
        <p:txBody>
          <a:bodyPr/>
          <a:lstStyle/>
          <a:p>
            <a:pPr rtl="0"/>
            <a:fld id="{65470F9E-2F6F-4D4A-A679-77F283FDDBBB}" type="datetime4">
              <a:rPr lang="en-US" smtClean="0"/>
              <a:t>September 14, 2023</a:t>
            </a:fld>
            <a:endParaRPr lang="en-US" dirty="0"/>
          </a:p>
        </p:txBody>
      </p:sp>
      <p:sp>
        <p:nvSpPr>
          <p:cNvPr id="4" name="Footer Placeholder 3">
            <a:extLst>
              <a:ext uri="{FF2B5EF4-FFF2-40B4-BE49-F238E27FC236}">
                <a16:creationId xmlns:a16="http://schemas.microsoft.com/office/drawing/2014/main" id="{20AC6AE0-5E50-412D-B0A1-B2070E2A2BF5}"/>
              </a:ext>
            </a:extLst>
          </p:cNvPr>
          <p:cNvSpPr>
            <a:spLocks noGrp="1"/>
          </p:cNvSpPr>
          <p:nvPr>
            <p:ph type="ftr" sz="quarter" idx="11"/>
          </p:nvPr>
        </p:nvSpPr>
        <p:spPr/>
        <p:txBody>
          <a:bodyPr/>
          <a:lstStyle/>
          <a:p>
            <a:pPr rtl="0"/>
            <a:r>
              <a:rPr lang="en-US"/>
              <a:t>Object oriented programming and design</a:t>
            </a:r>
          </a:p>
        </p:txBody>
      </p:sp>
      <p:sp>
        <p:nvSpPr>
          <p:cNvPr id="5" name="Slide Number Placeholder 4">
            <a:extLst>
              <a:ext uri="{FF2B5EF4-FFF2-40B4-BE49-F238E27FC236}">
                <a16:creationId xmlns:a16="http://schemas.microsoft.com/office/drawing/2014/main" id="{2A706850-D4EB-46F7-9496-C1611EE1B2B0}"/>
              </a:ext>
            </a:extLst>
          </p:cNvPr>
          <p:cNvSpPr>
            <a:spLocks noGrp="1"/>
          </p:cNvSpPr>
          <p:nvPr>
            <p:ph type="sldNum" sz="quarter" idx="12"/>
          </p:nvPr>
        </p:nvSpPr>
        <p:spPr/>
        <p:txBody>
          <a:bodyPr/>
          <a:lstStyle/>
          <a:p>
            <a:pPr rtl="0" eaLnBrk="1" latinLnBrk="0" hangingPunct="1"/>
            <a:fld id="{EA7C8D44-3667-46F6-9772-CC52308E2A7F}" type="slidenum">
              <a:rPr kumimoji="0" lang="en-US" smtClean="0"/>
              <a:pPr rtl="0" eaLnBrk="1" latinLnBrk="0" hangingPunct="1"/>
              <a:t>32</a:t>
            </a:fld>
            <a:endParaRPr kumimoji="0" lang="en-US" dirty="0"/>
          </a:p>
        </p:txBody>
      </p:sp>
    </p:spTree>
    <p:extLst>
      <p:ext uri="{BB962C8B-B14F-4D97-AF65-F5344CB8AC3E}">
        <p14:creationId xmlns:p14="http://schemas.microsoft.com/office/powerpoint/2010/main" val="30725384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8917F080-3899-49A3-AF43-FDE3B5973E03}"/>
              </a:ext>
            </a:extLst>
          </p:cNvPr>
          <p:cNvSpPr>
            <a:spLocks noGrp="1"/>
          </p:cNvSpPr>
          <p:nvPr>
            <p:ph type="title"/>
          </p:nvPr>
        </p:nvSpPr>
        <p:spPr/>
        <p:txBody>
          <a:bodyPr>
            <a:normAutofit/>
          </a:bodyPr>
          <a:lstStyle/>
          <a:p>
            <a:pPr algn="l" rtl="0"/>
            <a:r>
              <a:rPr lang="en-US" sz="2000" dirty="0"/>
              <a:t>Initializing different objects of type Shape and operating them</a:t>
            </a:r>
          </a:p>
        </p:txBody>
      </p:sp>
      <p:sp>
        <p:nvSpPr>
          <p:cNvPr id="3" name="Date Placeholder 2">
            <a:extLst>
              <a:ext uri="{FF2B5EF4-FFF2-40B4-BE49-F238E27FC236}">
                <a16:creationId xmlns:a16="http://schemas.microsoft.com/office/drawing/2014/main" id="{E714E297-00AB-4033-98CA-9623A159AC2C}"/>
              </a:ext>
            </a:extLst>
          </p:cNvPr>
          <p:cNvSpPr>
            <a:spLocks noGrp="1"/>
          </p:cNvSpPr>
          <p:nvPr>
            <p:ph type="dt" sz="half" idx="10"/>
          </p:nvPr>
        </p:nvSpPr>
        <p:spPr/>
        <p:txBody>
          <a:bodyPr/>
          <a:lstStyle/>
          <a:p>
            <a:pPr rtl="0" eaLnBrk="1" latinLnBrk="0" hangingPunct="1"/>
            <a:fld id="{5F40331F-63F4-40A6-830A-DCA2EEEE7140}" type="datetime4">
              <a:rPr lang="en-US" smtClean="0"/>
              <a:t>September 14, 2023</a:t>
            </a:fld>
            <a:endParaRPr lang="en-US" dirty="0"/>
          </a:p>
        </p:txBody>
      </p:sp>
      <p:sp>
        <p:nvSpPr>
          <p:cNvPr id="4" name="Footer Placeholder 3">
            <a:extLst>
              <a:ext uri="{FF2B5EF4-FFF2-40B4-BE49-F238E27FC236}">
                <a16:creationId xmlns:a16="http://schemas.microsoft.com/office/drawing/2014/main" id="{4C13A76D-1248-443B-B805-6F2BAB6B004F}"/>
              </a:ext>
            </a:extLst>
          </p:cNvPr>
          <p:cNvSpPr>
            <a:spLocks noGrp="1"/>
          </p:cNvSpPr>
          <p:nvPr>
            <p:ph type="ftr" sz="quarter" idx="11"/>
          </p:nvPr>
        </p:nvSpPr>
        <p:spPr/>
        <p:txBody>
          <a:bodyPr/>
          <a:lstStyle/>
          <a:p>
            <a:pPr rtl="0"/>
            <a:r>
              <a:rPr kumimoji="0" lang="en-US"/>
              <a:t>Object oriented programming and design</a:t>
            </a:r>
          </a:p>
        </p:txBody>
      </p:sp>
      <p:sp>
        <p:nvSpPr>
          <p:cNvPr id="5" name="Slide Number Placeholder 4">
            <a:extLst>
              <a:ext uri="{FF2B5EF4-FFF2-40B4-BE49-F238E27FC236}">
                <a16:creationId xmlns:a16="http://schemas.microsoft.com/office/drawing/2014/main" id="{8B8EE0F8-A109-4C59-922F-3BA27308528B}"/>
              </a:ext>
            </a:extLst>
          </p:cNvPr>
          <p:cNvSpPr>
            <a:spLocks noGrp="1"/>
          </p:cNvSpPr>
          <p:nvPr>
            <p:ph type="sldNum" sz="quarter" idx="12"/>
          </p:nvPr>
        </p:nvSpPr>
        <p:spPr/>
        <p:txBody>
          <a:bodyPr/>
          <a:lstStyle/>
          <a:p>
            <a:pPr rtl="0" eaLnBrk="1" latinLnBrk="0" hangingPunct="1"/>
            <a:fld id="{EA7C8D44-3667-46F6-9772-CC52308E2A7F}" type="slidenum">
              <a:rPr kumimoji="0" lang="en-US" smtClean="0"/>
              <a:pPr rtl="0" eaLnBrk="1" latinLnBrk="0" hangingPunct="1"/>
              <a:t>33</a:t>
            </a:fld>
            <a:endParaRPr kumimoji="0" lang="en-US"/>
          </a:p>
        </p:txBody>
      </p:sp>
      <p:sp>
        <p:nvSpPr>
          <p:cNvPr id="9" name="Content Placeholder 8">
            <a:extLst>
              <a:ext uri="{FF2B5EF4-FFF2-40B4-BE49-F238E27FC236}">
                <a16:creationId xmlns:a16="http://schemas.microsoft.com/office/drawing/2014/main" id="{FED4BEB5-AAC3-4C47-90A7-E07C98D84220}"/>
              </a:ext>
            </a:extLst>
          </p:cNvPr>
          <p:cNvSpPr>
            <a:spLocks noGrp="1"/>
          </p:cNvSpPr>
          <p:nvPr>
            <p:ph sz="quarter" idx="1"/>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he-IL" sz="2800" b="0" i="0" u="none" strike="noStrike" cap="none" normalizeH="0" baseline="0" dirty="0">
                <a:ln>
                  <a:noFill/>
                </a:ln>
                <a:solidFill>
                  <a:srgbClr val="000000"/>
                </a:solidFill>
                <a:effectLst/>
              </a:rPr>
              <a:t>Circle c1 =  </a:t>
            </a:r>
            <a:r>
              <a:rPr kumimoji="0" lang="en-US" altLang="he-IL" sz="2800" b="1" i="0" u="none" strike="noStrike" cap="none" normalizeH="0" baseline="0" dirty="0">
                <a:ln>
                  <a:noFill/>
                </a:ln>
                <a:solidFill>
                  <a:srgbClr val="000080"/>
                </a:solidFill>
                <a:effectLst/>
              </a:rPr>
              <a:t>new  </a:t>
            </a:r>
            <a:r>
              <a:rPr kumimoji="0" lang="en-US" altLang="he-IL" sz="2800" b="0" i="0" u="none" strike="noStrike" cap="none" normalizeH="0" baseline="0" dirty="0">
                <a:ln>
                  <a:noFill/>
                </a:ln>
                <a:solidFill>
                  <a:srgbClr val="000000"/>
                </a:solidFill>
                <a:effectLst/>
              </a:rPr>
              <a:t>Circle(</a:t>
            </a:r>
            <a:r>
              <a:rPr kumimoji="0" lang="en-US" altLang="he-IL" sz="2800" b="0" i="0" u="none" strike="noStrike" cap="none" normalizeH="0" baseline="0" dirty="0">
                <a:ln>
                  <a:noFill/>
                </a:ln>
                <a:solidFill>
                  <a:srgbClr val="0000FF"/>
                </a:solidFill>
                <a:effectLst/>
              </a:rPr>
              <a:t>2.5</a:t>
            </a:r>
            <a:r>
              <a:rPr kumimoji="0" lang="en-US" altLang="he-IL" sz="2800" b="0" i="0" u="none" strike="noStrike" cap="none" normalizeH="0" baseline="0" dirty="0">
                <a:ln>
                  <a:noFill/>
                </a:ln>
                <a:solidFill>
                  <a:srgbClr val="000000"/>
                </a:solidFill>
                <a:effectLst/>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he-IL" sz="2800" b="0" i="0" u="none" strike="noStrike" cap="none" normalizeH="0" baseline="0" dirty="0">
                <a:ln>
                  <a:noFill/>
                </a:ln>
                <a:solidFill>
                  <a:srgbClr val="000000"/>
                </a:solidFill>
                <a:effectLst/>
              </a:rPr>
              <a:t>System.</a:t>
            </a:r>
            <a:r>
              <a:rPr kumimoji="0" lang="en-US" altLang="he-IL" sz="2800" b="1" i="1" u="none" strike="noStrike" cap="none" normalizeH="0" baseline="0" dirty="0">
                <a:ln>
                  <a:noFill/>
                </a:ln>
                <a:solidFill>
                  <a:srgbClr val="660E7A"/>
                </a:solidFill>
                <a:effectLst/>
              </a:rPr>
              <a:t>out</a:t>
            </a:r>
            <a:r>
              <a:rPr kumimoji="0" lang="en-US" altLang="he-IL" sz="2800" b="0" i="0" u="none" strike="noStrike" cap="none" normalizeH="0" baseline="0" dirty="0">
                <a:ln>
                  <a:noFill/>
                </a:ln>
                <a:solidFill>
                  <a:srgbClr val="000000"/>
                </a:solidFill>
                <a:effectLst/>
              </a:rPr>
              <a:t>.println(c1.calcPerimeter());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he-IL" sz="2800" b="0" i="0" u="none" strike="noStrike" cap="none" normalizeH="0" baseline="0" dirty="0">
              <a:ln>
                <a:noFill/>
              </a:ln>
              <a:solidFill>
                <a:srgbClr val="000000"/>
              </a:solidFill>
              <a:effectLst/>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he-IL" sz="2800" b="0" i="0" u="none" strike="noStrike" cap="none" normalizeH="0" baseline="0" dirty="0">
                <a:ln>
                  <a:noFill/>
                </a:ln>
                <a:solidFill>
                  <a:srgbClr val="000000"/>
                </a:solidFill>
                <a:effectLst/>
              </a:rPr>
              <a:t>Shape s1 = c1;</a:t>
            </a:r>
            <a:br>
              <a:rPr dirty="0"/>
            </a:br>
            <a:r>
              <a:rPr kumimoji="0" lang="en-US" altLang="he-IL" sz="2800" b="0" i="0" u="none" strike="noStrike" cap="none" normalizeH="0" baseline="0" dirty="0">
                <a:ln>
                  <a:noFill/>
                </a:ln>
                <a:solidFill>
                  <a:srgbClr val="000000"/>
                </a:solidFill>
                <a:effectLst/>
              </a:rPr>
              <a:t>System.</a:t>
            </a:r>
            <a:r>
              <a:rPr kumimoji="0" lang="en-US" altLang="he-IL" sz="2800" b="1" i="1" u="none" strike="noStrike" cap="none" normalizeH="0" baseline="0" dirty="0">
                <a:ln>
                  <a:noFill/>
                </a:ln>
                <a:solidFill>
                  <a:srgbClr val="660E7A"/>
                </a:solidFill>
                <a:effectLst/>
              </a:rPr>
              <a:t>out</a:t>
            </a:r>
            <a:r>
              <a:rPr kumimoji="0" lang="en-US" altLang="he-IL" sz="2800" b="0" i="0" u="none" strike="noStrike" cap="none" normalizeH="0" baseline="0" dirty="0">
                <a:ln>
                  <a:noFill/>
                </a:ln>
                <a:solidFill>
                  <a:srgbClr val="000000"/>
                </a:solidFill>
                <a:effectLst/>
              </a:rPr>
              <a:t>.println(s1.calcPerimeter());</a:t>
            </a:r>
            <a:br>
              <a:rPr dirty="0"/>
            </a:br>
            <a:r>
              <a:rPr kumimoji="0" lang="en-US" altLang="he-IL" sz="2800" b="0" i="0" u="none" strike="noStrike" cap="none" normalizeH="0" baseline="0" dirty="0">
                <a:ln>
                  <a:noFill/>
                </a:ln>
                <a:solidFill>
                  <a:srgbClr val="000000"/>
                </a:solidFill>
                <a:effectLst/>
              </a:rPr>
              <a:t>System.</a:t>
            </a:r>
            <a:r>
              <a:rPr kumimoji="0" lang="en-US" altLang="he-IL" sz="2800" b="1" i="1" u="none" strike="noStrike" cap="none" normalizeH="0" baseline="0" dirty="0">
                <a:ln>
                  <a:noFill/>
                </a:ln>
                <a:solidFill>
                  <a:srgbClr val="660E7A"/>
                </a:solidFill>
                <a:effectLst/>
              </a:rPr>
              <a:t>out</a:t>
            </a:r>
            <a:r>
              <a:rPr kumimoji="0" lang="en-US" altLang="he-IL" sz="2800" b="0" i="0" u="none" strike="noStrike" cap="none" normalizeH="0" baseline="0" dirty="0">
                <a:ln>
                  <a:noFill/>
                </a:ln>
                <a:solidFill>
                  <a:srgbClr val="000000"/>
                </a:solidFill>
                <a:effectLst/>
              </a:rPr>
              <a:t>.println(s1.calcArea());</a:t>
            </a:r>
            <a:r>
              <a:rPr lang="en-US" dirty="0"/>
              <a:t> </a:t>
            </a:r>
          </a:p>
          <a:p>
            <a:pPr marL="0" lvl="0" indent="0" algn="l" rtl="0" eaLnBrk="0" fontAlgn="base" hangingPunct="0">
              <a:spcBef>
                <a:spcPct val="0"/>
              </a:spcBef>
              <a:spcAft>
                <a:spcPct val="0"/>
              </a:spcAft>
              <a:buClrTx/>
              <a:buSzTx/>
              <a:buNone/>
            </a:pPr>
            <a:endParaRPr lang="en-US" altLang="he-IL" sz="2800" dirty="0">
              <a:solidFill>
                <a:srgbClr val="000000"/>
              </a:solidFill>
              <a:ea typeface="Times New Roman" panose="02020603050405020304" pitchFamily="18" charset="0"/>
              <a:cs typeface="Courier New" panose="02070309020205020404" pitchFamily="49" charset="0"/>
            </a:endParaRPr>
          </a:p>
          <a:p>
            <a:pPr marL="0" lvl="0" indent="0" algn="l" rtl="0" eaLnBrk="0" fontAlgn="base" hangingPunct="0">
              <a:spcBef>
                <a:spcPct val="0"/>
              </a:spcBef>
              <a:spcAft>
                <a:spcPct val="0"/>
              </a:spcAft>
              <a:buClrTx/>
              <a:buSzTx/>
              <a:buNone/>
            </a:pPr>
            <a:r>
              <a:rPr lang="en-US" altLang="he-IL" sz="2800" dirty="0">
                <a:solidFill>
                  <a:srgbClr val="000000"/>
                </a:solidFill>
              </a:rPr>
              <a:t>Shape s2 = </a:t>
            </a:r>
            <a:r>
              <a:rPr lang="en-US" altLang="he-IL" sz="2800" b="1" dirty="0">
                <a:solidFill>
                  <a:srgbClr val="000080"/>
                </a:solidFill>
              </a:rPr>
              <a:t>new  </a:t>
            </a:r>
            <a:r>
              <a:rPr lang="en-US" altLang="he-IL" sz="2800" dirty="0">
                <a:solidFill>
                  <a:srgbClr val="000000"/>
                </a:solidFill>
              </a:rPr>
              <a:t>Rectangle(</a:t>
            </a:r>
            <a:r>
              <a:rPr lang="en-US" altLang="he-IL" sz="2800" dirty="0">
                <a:solidFill>
                  <a:srgbClr val="0000FF"/>
                </a:solidFill>
              </a:rPr>
              <a:t>3.5</a:t>
            </a:r>
            <a:r>
              <a:rPr lang="en-US" altLang="he-IL" sz="2800" dirty="0">
                <a:solidFill>
                  <a:schemeClr val="tx1">
                    <a:lumMod val="95000"/>
                    <a:lumOff val="5000"/>
                  </a:schemeClr>
                </a:solidFill>
              </a:rPr>
              <a:t>,</a:t>
            </a:r>
            <a:r>
              <a:rPr lang="en-US" altLang="he-IL" sz="2800" dirty="0">
                <a:solidFill>
                  <a:srgbClr val="0000FF"/>
                </a:solidFill>
              </a:rPr>
              <a:t> 6</a:t>
            </a:r>
            <a:r>
              <a:rPr lang="en-US" altLang="he-IL" sz="2800" dirty="0">
                <a:solidFill>
                  <a:srgbClr val="000000"/>
                </a:solidFill>
              </a:rPr>
              <a:t>);</a:t>
            </a:r>
            <a:br>
              <a:rPr dirty="0"/>
            </a:br>
            <a:r>
              <a:rPr lang="en-US" altLang="he-IL" sz="2800" dirty="0">
                <a:solidFill>
                  <a:srgbClr val="000000"/>
                </a:solidFill>
              </a:rPr>
              <a:t>System.</a:t>
            </a:r>
            <a:r>
              <a:rPr lang="en-US" altLang="he-IL" sz="2800" b="1" i="1" dirty="0">
                <a:solidFill>
                  <a:srgbClr val="660E7A"/>
                </a:solidFill>
              </a:rPr>
              <a:t>out</a:t>
            </a:r>
            <a:r>
              <a:rPr lang="en-US" altLang="he-IL" sz="2800" dirty="0">
                <a:solidFill>
                  <a:srgbClr val="000000"/>
                </a:solidFill>
              </a:rPr>
              <a:t>.println(s2.calcPerimeter());</a:t>
            </a:r>
            <a:br>
              <a:rPr dirty="0"/>
            </a:br>
            <a:r>
              <a:rPr lang="en-US" altLang="he-IL" sz="2800" dirty="0">
                <a:solidFill>
                  <a:srgbClr val="000000"/>
                </a:solidFill>
              </a:rPr>
              <a:t>System.</a:t>
            </a:r>
            <a:r>
              <a:rPr lang="en-US" altLang="he-IL" sz="2800" b="1" i="1" dirty="0">
                <a:solidFill>
                  <a:srgbClr val="660E7A"/>
                </a:solidFill>
              </a:rPr>
              <a:t>out</a:t>
            </a:r>
            <a:r>
              <a:rPr lang="en-US" altLang="he-IL" sz="2800" dirty="0">
                <a:solidFill>
                  <a:srgbClr val="000000"/>
                </a:solidFill>
              </a:rPr>
              <a:t>.println(s2.calcArea());</a:t>
            </a:r>
            <a:endParaRPr kumimoji="0" lang="en-US" altLang="he-IL" sz="2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he-IL" sz="5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he-IL" sz="5400" b="0" i="0" u="none" strike="noStrike" cap="none" normalizeH="0" baseline="0" dirty="0">
              <a:ln>
                <a:noFill/>
              </a:ln>
              <a:solidFill>
                <a:schemeClr val="tx1"/>
              </a:solidFill>
              <a:effectLst/>
              <a:latin typeface="Arial" panose="020B0604020202020204" pitchFamily="34" charset="0"/>
            </a:endParaRPr>
          </a:p>
          <a:p>
            <a:pPr algn="l" rtl="0"/>
            <a:endParaRPr lang="en-US" dirty="0"/>
          </a:p>
        </p:txBody>
      </p:sp>
      <p:sp>
        <p:nvSpPr>
          <p:cNvPr id="7" name="TextBox 6">
            <a:extLst>
              <a:ext uri="{FF2B5EF4-FFF2-40B4-BE49-F238E27FC236}">
                <a16:creationId xmlns:a16="http://schemas.microsoft.com/office/drawing/2014/main" id="{BE77DC99-952C-44BA-AB83-AB4E4B86E74B}"/>
              </a:ext>
            </a:extLst>
          </p:cNvPr>
          <p:cNvSpPr txBox="1"/>
          <p:nvPr/>
        </p:nvSpPr>
        <p:spPr>
          <a:xfrm>
            <a:off x="6588224" y="1377454"/>
            <a:ext cx="2261936" cy="1200329"/>
          </a:xfrm>
          <a:prstGeom prst="rect">
            <a:avLst/>
          </a:prstGeom>
          <a:noFill/>
        </p:spPr>
        <p:txBody>
          <a:bodyPr wrap="square" rtlCol="1">
            <a:spAutoFit/>
          </a:bodyPr>
          <a:lstStyle/>
          <a:p>
            <a:pPr rtl="0"/>
            <a:r>
              <a:rPr lang="en-US"/>
              <a:t>Circle calcPerimeter()</a:t>
            </a:r>
          </a:p>
          <a:p>
            <a:pPr rtl="0"/>
            <a:r>
              <a:rPr lang="en-US"/>
              <a:t>15.70796</a:t>
            </a:r>
          </a:p>
          <a:p>
            <a:pPr rtl="0"/>
            <a:r>
              <a:rPr lang="en-US"/>
              <a:t>Circle calcArea()</a:t>
            </a:r>
          </a:p>
          <a:p>
            <a:pPr rtl="0"/>
            <a:r>
              <a:rPr lang="en-US"/>
              <a:t>19.63495</a:t>
            </a:r>
            <a:endParaRPr lang="en-US" dirty="0"/>
          </a:p>
        </p:txBody>
      </p:sp>
      <p:sp>
        <p:nvSpPr>
          <p:cNvPr id="10" name="TextBox 9">
            <a:extLst>
              <a:ext uri="{FF2B5EF4-FFF2-40B4-BE49-F238E27FC236}">
                <a16:creationId xmlns:a16="http://schemas.microsoft.com/office/drawing/2014/main" id="{81E2DA38-5C35-49CE-8D7A-4CF3FA2FACEF}"/>
              </a:ext>
            </a:extLst>
          </p:cNvPr>
          <p:cNvSpPr txBox="1"/>
          <p:nvPr/>
        </p:nvSpPr>
        <p:spPr>
          <a:xfrm>
            <a:off x="6588224" y="2839860"/>
            <a:ext cx="2261936" cy="1200329"/>
          </a:xfrm>
          <a:prstGeom prst="rect">
            <a:avLst/>
          </a:prstGeom>
          <a:noFill/>
        </p:spPr>
        <p:txBody>
          <a:bodyPr wrap="square" rtlCol="1">
            <a:spAutoFit/>
          </a:bodyPr>
          <a:lstStyle/>
          <a:p>
            <a:pPr rtl="0"/>
            <a:r>
              <a:rPr lang="en-US"/>
              <a:t>Circle calcPerimeter()</a:t>
            </a:r>
          </a:p>
          <a:p>
            <a:pPr rtl="0"/>
            <a:r>
              <a:rPr lang="en-US"/>
              <a:t>15.70796</a:t>
            </a:r>
          </a:p>
          <a:p>
            <a:pPr rtl="0"/>
            <a:r>
              <a:rPr lang="en-US"/>
              <a:t>Circle calcArea()</a:t>
            </a:r>
          </a:p>
          <a:p>
            <a:pPr rtl="0"/>
            <a:r>
              <a:rPr lang="en-US"/>
              <a:t>19.63495</a:t>
            </a:r>
            <a:endParaRPr lang="en-US" dirty="0"/>
          </a:p>
        </p:txBody>
      </p:sp>
      <p:sp>
        <p:nvSpPr>
          <p:cNvPr id="11" name="TextBox 10">
            <a:extLst>
              <a:ext uri="{FF2B5EF4-FFF2-40B4-BE49-F238E27FC236}">
                <a16:creationId xmlns:a16="http://schemas.microsoft.com/office/drawing/2014/main" id="{FD126ACD-D03A-4ED5-9FAD-7AC8707D536C}"/>
              </a:ext>
            </a:extLst>
          </p:cNvPr>
          <p:cNvSpPr txBox="1"/>
          <p:nvPr/>
        </p:nvSpPr>
        <p:spPr>
          <a:xfrm>
            <a:off x="6588224" y="4239579"/>
            <a:ext cx="2561488" cy="1200329"/>
          </a:xfrm>
          <a:prstGeom prst="rect">
            <a:avLst/>
          </a:prstGeom>
          <a:noFill/>
        </p:spPr>
        <p:txBody>
          <a:bodyPr wrap="square" rtlCol="1">
            <a:spAutoFit/>
          </a:bodyPr>
          <a:lstStyle/>
          <a:p>
            <a:pPr rtl="0"/>
            <a:r>
              <a:rPr lang="en-US" dirty="0"/>
              <a:t>Rectangle </a:t>
            </a:r>
            <a:r>
              <a:rPr lang="en-US" dirty="0" err="1"/>
              <a:t>calcPerimeter</a:t>
            </a:r>
            <a:r>
              <a:rPr lang="en-US" dirty="0"/>
              <a:t>()</a:t>
            </a:r>
          </a:p>
          <a:p>
            <a:pPr rtl="0"/>
            <a:r>
              <a:rPr lang="en-US" dirty="0"/>
              <a:t>19</a:t>
            </a:r>
          </a:p>
          <a:p>
            <a:r>
              <a:rPr lang="en-US" dirty="0"/>
              <a:t>Rectangle </a:t>
            </a:r>
            <a:r>
              <a:rPr lang="en-US" dirty="0" err="1"/>
              <a:t>calcArea</a:t>
            </a:r>
            <a:r>
              <a:rPr lang="en-US" dirty="0"/>
              <a:t>()</a:t>
            </a:r>
          </a:p>
          <a:p>
            <a:pPr rtl="0"/>
            <a:r>
              <a:rPr lang="en-US" dirty="0"/>
              <a:t>21</a:t>
            </a:r>
          </a:p>
        </p:txBody>
      </p:sp>
    </p:spTree>
    <p:extLst>
      <p:ext uri="{BB962C8B-B14F-4D97-AF65-F5344CB8AC3E}">
        <p14:creationId xmlns:p14="http://schemas.microsoft.com/office/powerpoint/2010/main" val="3034144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P spid="11"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3B216-9595-4873-9D2A-94CBCCF03B80}"/>
              </a:ext>
            </a:extLst>
          </p:cNvPr>
          <p:cNvSpPr>
            <a:spLocks noGrp="1"/>
          </p:cNvSpPr>
          <p:nvPr>
            <p:ph type="title"/>
          </p:nvPr>
        </p:nvSpPr>
        <p:spPr/>
        <p:txBody>
          <a:bodyPr>
            <a:normAutofit/>
          </a:bodyPr>
          <a:lstStyle/>
          <a:p>
            <a:pPr algn="l" rtl="0"/>
            <a:r>
              <a:rPr lang="en-US" sz="1800" dirty="0"/>
              <a:t>Polymorphism: The same line of code is expressed in a different behavior</a:t>
            </a:r>
          </a:p>
        </p:txBody>
      </p:sp>
      <p:sp>
        <p:nvSpPr>
          <p:cNvPr id="3" name="Date Placeholder 2">
            <a:extLst>
              <a:ext uri="{FF2B5EF4-FFF2-40B4-BE49-F238E27FC236}">
                <a16:creationId xmlns:a16="http://schemas.microsoft.com/office/drawing/2014/main" id="{75DE9709-8EFE-42EF-BDA7-499CA764E1CD}"/>
              </a:ext>
            </a:extLst>
          </p:cNvPr>
          <p:cNvSpPr>
            <a:spLocks noGrp="1"/>
          </p:cNvSpPr>
          <p:nvPr>
            <p:ph type="dt" sz="half" idx="10"/>
          </p:nvPr>
        </p:nvSpPr>
        <p:spPr/>
        <p:txBody>
          <a:bodyPr/>
          <a:lstStyle/>
          <a:p>
            <a:pPr rtl="0"/>
            <a:fld id="{10184E1D-A0BE-4BDB-A3A0-9251B442B3E4}" type="datetime4">
              <a:rPr lang="en-US" smtClean="0"/>
              <a:t>September 14, 2023</a:t>
            </a:fld>
            <a:endParaRPr lang="en-US" dirty="0"/>
          </a:p>
        </p:txBody>
      </p:sp>
      <p:sp>
        <p:nvSpPr>
          <p:cNvPr id="4" name="Footer Placeholder 3">
            <a:extLst>
              <a:ext uri="{FF2B5EF4-FFF2-40B4-BE49-F238E27FC236}">
                <a16:creationId xmlns:a16="http://schemas.microsoft.com/office/drawing/2014/main" id="{86301C38-C0FA-40EC-B928-F8237CA058B8}"/>
              </a:ext>
            </a:extLst>
          </p:cNvPr>
          <p:cNvSpPr>
            <a:spLocks noGrp="1"/>
          </p:cNvSpPr>
          <p:nvPr>
            <p:ph type="ftr" sz="quarter" idx="11"/>
          </p:nvPr>
        </p:nvSpPr>
        <p:spPr/>
        <p:txBody>
          <a:bodyPr/>
          <a:lstStyle/>
          <a:p>
            <a:pPr rtl="0"/>
            <a:r>
              <a:rPr lang="en-US"/>
              <a:t>Object oriented programming and design</a:t>
            </a:r>
          </a:p>
        </p:txBody>
      </p:sp>
      <p:sp>
        <p:nvSpPr>
          <p:cNvPr id="5" name="Slide Number Placeholder 4">
            <a:extLst>
              <a:ext uri="{FF2B5EF4-FFF2-40B4-BE49-F238E27FC236}">
                <a16:creationId xmlns:a16="http://schemas.microsoft.com/office/drawing/2014/main" id="{BC95BD43-FC81-49B1-85B2-C51BA7EA107A}"/>
              </a:ext>
            </a:extLst>
          </p:cNvPr>
          <p:cNvSpPr>
            <a:spLocks noGrp="1"/>
          </p:cNvSpPr>
          <p:nvPr>
            <p:ph type="sldNum" sz="quarter" idx="12"/>
          </p:nvPr>
        </p:nvSpPr>
        <p:spPr/>
        <p:txBody>
          <a:bodyPr/>
          <a:lstStyle/>
          <a:p>
            <a:pPr rtl="0" eaLnBrk="1" latinLnBrk="0" hangingPunct="1"/>
            <a:fld id="{EA7C8D44-3667-46F6-9772-CC52308E2A7F}" type="slidenum">
              <a:rPr kumimoji="0" lang="en-US" smtClean="0"/>
              <a:pPr rtl="0" eaLnBrk="1" latinLnBrk="0" hangingPunct="1"/>
              <a:t>34</a:t>
            </a:fld>
            <a:endParaRPr kumimoji="0" lang="en-US" dirty="0"/>
          </a:p>
        </p:txBody>
      </p:sp>
      <p:sp>
        <p:nvSpPr>
          <p:cNvPr id="6" name="Content Placeholder 5">
            <a:extLst>
              <a:ext uri="{FF2B5EF4-FFF2-40B4-BE49-F238E27FC236}">
                <a16:creationId xmlns:a16="http://schemas.microsoft.com/office/drawing/2014/main" id="{320245D7-9677-4489-87BE-4D0704A22B77}"/>
              </a:ext>
            </a:extLst>
          </p:cNvPr>
          <p:cNvSpPr>
            <a:spLocks noGrp="1"/>
          </p:cNvSpPr>
          <p:nvPr>
            <p:ph sz="quarter" idx="1"/>
          </p:nvPr>
        </p:nvSpPr>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he-IL" sz="2800" b="0" i="0" u="none" strike="noStrike" cap="none" normalizeH="0" baseline="0" dirty="0">
                <a:ln>
                  <a:noFill/>
                </a:ln>
                <a:solidFill>
                  <a:srgbClr val="000000"/>
                </a:solidFill>
                <a:effectLst/>
              </a:rPr>
              <a:t>Shape shapes[] = { </a:t>
            </a:r>
            <a:r>
              <a:rPr kumimoji="0" lang="en-US" altLang="he-IL" sz="2800" b="1" i="0" u="none" strike="noStrike" cap="none" normalizeH="0" baseline="0" dirty="0">
                <a:ln>
                  <a:noFill/>
                </a:ln>
                <a:solidFill>
                  <a:srgbClr val="000080"/>
                </a:solidFill>
                <a:effectLst/>
              </a:rPr>
              <a:t>new  </a:t>
            </a:r>
            <a:r>
              <a:rPr kumimoji="0" lang="en-US" altLang="he-IL" sz="2800" b="0" i="0" u="none" strike="noStrike" cap="none" normalizeH="0" baseline="0" dirty="0">
                <a:ln>
                  <a:noFill/>
                </a:ln>
                <a:solidFill>
                  <a:srgbClr val="000000"/>
                </a:solidFill>
                <a:effectLst/>
              </a:rPr>
              <a:t>Circle(</a:t>
            </a:r>
            <a:r>
              <a:rPr kumimoji="0" lang="en-US" altLang="he-IL" sz="2800" b="0" i="0" u="none" strike="noStrike" cap="none" normalizeH="0" baseline="0" dirty="0">
                <a:ln>
                  <a:noFill/>
                </a:ln>
                <a:solidFill>
                  <a:srgbClr val="0000FF"/>
                </a:solidFill>
                <a:effectLst/>
              </a:rPr>
              <a:t>1.5</a:t>
            </a:r>
            <a:r>
              <a:rPr kumimoji="0" lang="en-US" altLang="he-IL" sz="2800" b="0" i="0" u="none" strike="noStrike" cap="none" normalizeH="0" baseline="0" dirty="0">
                <a:ln>
                  <a:noFill/>
                </a:ln>
                <a:solidFill>
                  <a:srgbClr val="000000"/>
                </a:solidFill>
                <a:effectLst/>
              </a:rPr>
              <a:t>),</a:t>
            </a:r>
            <a:br>
              <a:rPr dirty="0"/>
            </a:br>
            <a:r>
              <a:rPr lang="en-US" dirty="0"/>
              <a:t>      </a:t>
            </a:r>
            <a:r>
              <a:rPr kumimoji="0" lang="en-US" altLang="he-IL" sz="2800" b="1" i="0" u="none" strike="noStrike" cap="none" normalizeH="0" baseline="0" dirty="0">
                <a:ln>
                  <a:noFill/>
                </a:ln>
                <a:solidFill>
                  <a:srgbClr val="000080"/>
                </a:solidFill>
                <a:effectLst/>
              </a:rPr>
              <a:t>new  </a:t>
            </a:r>
            <a:r>
              <a:rPr kumimoji="0" lang="en-US" altLang="he-IL" sz="2800" b="0" i="0" u="none" strike="noStrike" cap="none" normalizeH="0" baseline="0" dirty="0" err="1">
                <a:ln>
                  <a:noFill/>
                </a:ln>
                <a:solidFill>
                  <a:srgbClr val="000000"/>
                </a:solidFill>
                <a:effectLst/>
              </a:rPr>
              <a:t>RightAngleTriangle</a:t>
            </a:r>
            <a:r>
              <a:rPr kumimoji="0" lang="en-US" altLang="he-IL" sz="2800" b="0" i="0" u="none" strike="noStrike" cap="none" normalizeH="0" baseline="0" dirty="0">
                <a:ln>
                  <a:noFill/>
                </a:ln>
                <a:solidFill>
                  <a:srgbClr val="000000"/>
                </a:solidFill>
                <a:effectLst/>
              </a:rPr>
              <a:t>(</a:t>
            </a:r>
            <a:r>
              <a:rPr kumimoji="0" lang="en-US" altLang="he-IL" sz="2800" b="0" i="0" u="none" strike="noStrike" cap="none" normalizeH="0" baseline="0" dirty="0">
                <a:ln>
                  <a:noFill/>
                </a:ln>
                <a:solidFill>
                  <a:srgbClr val="0000FF"/>
                </a:solidFill>
                <a:effectLst/>
              </a:rPr>
              <a:t>3</a:t>
            </a:r>
            <a:r>
              <a:rPr kumimoji="0" lang="en-US" altLang="he-IL" sz="2800" b="0" i="0" u="none" strike="noStrike" cap="none" normalizeH="0" baseline="0" dirty="0">
                <a:ln>
                  <a:noFill/>
                </a:ln>
                <a:solidFill>
                  <a:srgbClr val="000000"/>
                </a:solidFill>
                <a:effectLst/>
              </a:rPr>
              <a:t>, </a:t>
            </a:r>
            <a:r>
              <a:rPr kumimoji="0" lang="en-US" altLang="he-IL" sz="2800" b="0" i="0" u="none" strike="noStrike" cap="none" normalizeH="0" baseline="0" dirty="0">
                <a:ln>
                  <a:noFill/>
                </a:ln>
                <a:solidFill>
                  <a:srgbClr val="0000FF"/>
                </a:solidFill>
                <a:effectLst/>
              </a:rPr>
              <a:t>4</a:t>
            </a:r>
            <a:r>
              <a:rPr kumimoji="0" lang="en-US" altLang="he-IL" sz="2800" b="0" i="0" u="none" strike="noStrike" cap="none" normalizeH="0" baseline="0" dirty="0">
                <a:ln>
                  <a:noFill/>
                </a:ln>
                <a:solidFill>
                  <a:srgbClr val="000000"/>
                </a:solidFill>
                <a:effectLst/>
              </a:rPr>
              <a:t>, </a:t>
            </a:r>
            <a:r>
              <a:rPr kumimoji="0" lang="en-US" altLang="he-IL" sz="2800" b="0" i="0" u="none" strike="noStrike" cap="none" normalizeH="0" baseline="0" dirty="0">
                <a:ln>
                  <a:noFill/>
                </a:ln>
                <a:solidFill>
                  <a:srgbClr val="0000FF"/>
                </a:solidFill>
                <a:effectLst/>
              </a:rPr>
              <a:t>5</a:t>
            </a:r>
            <a:r>
              <a:rPr kumimoji="0" lang="en-US" altLang="he-IL" sz="2800" b="0" i="0" u="none" strike="noStrike" cap="none" normalizeH="0" baseline="0" dirty="0">
                <a:ln>
                  <a:noFill/>
                </a:ln>
                <a:solidFill>
                  <a:srgbClr val="000000"/>
                </a:solidFill>
                <a:effectLst/>
              </a:rPr>
              <a:t>),</a:t>
            </a:r>
            <a:br>
              <a:rPr dirty="0"/>
            </a:br>
            <a:r>
              <a:rPr lang="en-US" dirty="0"/>
              <a:t>      </a:t>
            </a:r>
            <a:r>
              <a:rPr kumimoji="0" lang="en-US" altLang="he-IL" sz="2800" b="1" i="0" u="none" strike="noStrike" cap="none" normalizeH="0" baseline="0" dirty="0">
                <a:ln>
                  <a:noFill/>
                </a:ln>
                <a:solidFill>
                  <a:srgbClr val="000080"/>
                </a:solidFill>
                <a:effectLst/>
              </a:rPr>
              <a:t>new  </a:t>
            </a:r>
            <a:r>
              <a:rPr kumimoji="0" lang="en-US" altLang="he-IL" sz="2800" b="0" i="0" u="none" strike="noStrike" cap="none" normalizeH="0" baseline="0" dirty="0">
                <a:ln>
                  <a:noFill/>
                </a:ln>
                <a:solidFill>
                  <a:srgbClr val="000000"/>
                </a:solidFill>
                <a:effectLst/>
              </a:rPr>
              <a:t>Rectangle(</a:t>
            </a:r>
            <a:r>
              <a:rPr kumimoji="0" lang="en-US" altLang="he-IL" sz="2800" b="0" i="0" u="none" strike="noStrike" cap="none" normalizeH="0" baseline="0" dirty="0">
                <a:ln>
                  <a:noFill/>
                </a:ln>
                <a:solidFill>
                  <a:srgbClr val="0000FF"/>
                </a:solidFill>
                <a:effectLst/>
              </a:rPr>
              <a:t>13.5</a:t>
            </a:r>
            <a:r>
              <a:rPr kumimoji="0" lang="en-US" altLang="he-IL" sz="2800" b="0" i="0" u="none" strike="noStrike" cap="none" normalizeH="0" baseline="0" dirty="0">
                <a:ln>
                  <a:noFill/>
                </a:ln>
                <a:solidFill>
                  <a:srgbClr val="000000"/>
                </a:solidFill>
                <a:effectLst/>
              </a:rPr>
              <a:t>, </a:t>
            </a:r>
            <a:r>
              <a:rPr kumimoji="0" lang="en-US" altLang="he-IL" sz="2800" b="0" i="0" u="none" strike="noStrike" cap="none" normalizeH="0" baseline="0" dirty="0">
                <a:ln>
                  <a:noFill/>
                </a:ln>
                <a:solidFill>
                  <a:srgbClr val="0000FF"/>
                </a:solidFill>
                <a:effectLst/>
              </a:rPr>
              <a:t>4.35</a:t>
            </a:r>
            <a:r>
              <a:rPr kumimoji="0" lang="en-US" altLang="he-IL" sz="2800" b="0" i="0" u="none" strike="noStrike" cap="none" normalizeH="0" baseline="0" dirty="0">
                <a:ln>
                  <a:noFill/>
                </a:ln>
                <a:solidFill>
                  <a:srgbClr val="000000"/>
                </a:solidFill>
                <a:effectLst/>
              </a:rPr>
              <a:t>),</a:t>
            </a:r>
            <a:br>
              <a:rPr dirty="0"/>
            </a:br>
            <a:r>
              <a:rPr lang="en-US" dirty="0"/>
              <a:t>      </a:t>
            </a:r>
            <a:r>
              <a:rPr kumimoji="0" lang="en-US" altLang="he-IL" sz="2800" b="1" i="0" u="none" strike="noStrike" cap="none" normalizeH="0" baseline="0" dirty="0">
                <a:ln>
                  <a:noFill/>
                </a:ln>
                <a:solidFill>
                  <a:srgbClr val="000080"/>
                </a:solidFill>
                <a:effectLst/>
              </a:rPr>
              <a:t>new  </a:t>
            </a:r>
            <a:r>
              <a:rPr kumimoji="0" lang="en-US" altLang="he-IL" sz="2800" b="0" i="0" u="none" strike="noStrike" cap="none" normalizeH="0" baseline="0" dirty="0">
                <a:ln>
                  <a:noFill/>
                </a:ln>
                <a:solidFill>
                  <a:srgbClr val="000000"/>
                </a:solidFill>
                <a:effectLst/>
              </a:rPr>
              <a:t>Circle(</a:t>
            </a:r>
            <a:r>
              <a:rPr kumimoji="0" lang="en-US" altLang="he-IL" sz="2800" b="0" i="0" u="none" strike="noStrike" cap="none" normalizeH="0" baseline="0" dirty="0">
                <a:ln>
                  <a:noFill/>
                </a:ln>
                <a:solidFill>
                  <a:srgbClr val="0000FF"/>
                </a:solidFill>
                <a:effectLst/>
              </a:rPr>
              <a:t>4.5</a:t>
            </a:r>
            <a:r>
              <a:rPr kumimoji="0" lang="en-US" altLang="he-IL" sz="2800" b="0" i="0" u="none" strike="noStrike" cap="none" normalizeH="0" baseline="0" dirty="0">
                <a:ln>
                  <a:noFill/>
                </a:ln>
                <a:solidFill>
                  <a:srgbClr val="000000"/>
                </a:solidFill>
                <a:effectLst/>
              </a:rPr>
              <a:t>),</a:t>
            </a:r>
            <a:br>
              <a:rPr dirty="0"/>
            </a:br>
            <a:r>
              <a:rPr lang="en-US" dirty="0"/>
              <a:t>      </a:t>
            </a:r>
            <a:r>
              <a:rPr kumimoji="0" lang="en-US" altLang="he-IL" sz="2800" b="1" i="0" u="none" strike="noStrike" cap="none" normalizeH="0" baseline="0" dirty="0">
                <a:ln>
                  <a:noFill/>
                </a:ln>
                <a:solidFill>
                  <a:srgbClr val="000080"/>
                </a:solidFill>
                <a:effectLst/>
              </a:rPr>
              <a:t>new  </a:t>
            </a:r>
            <a:r>
              <a:rPr kumimoji="0" lang="en-US" altLang="he-IL" sz="2800" b="0" i="0" u="none" strike="noStrike" cap="none" normalizeH="0" baseline="0" dirty="0" err="1">
                <a:ln>
                  <a:noFill/>
                </a:ln>
                <a:solidFill>
                  <a:srgbClr val="000000"/>
                </a:solidFill>
                <a:effectLst/>
              </a:rPr>
              <a:t>RightAngleTriangle</a:t>
            </a:r>
            <a:r>
              <a:rPr kumimoji="0" lang="en-US" altLang="he-IL" sz="2800" b="0" i="0" u="none" strike="noStrike" cap="none" normalizeH="0" baseline="0" dirty="0">
                <a:ln>
                  <a:noFill/>
                </a:ln>
                <a:solidFill>
                  <a:srgbClr val="000000"/>
                </a:solidFill>
                <a:effectLst/>
              </a:rPr>
              <a:t>(</a:t>
            </a:r>
            <a:r>
              <a:rPr kumimoji="0" lang="en-US" altLang="he-IL" sz="2800" b="0" i="0" u="none" strike="noStrike" cap="none" normalizeH="0" baseline="0" dirty="0">
                <a:ln>
                  <a:noFill/>
                </a:ln>
                <a:solidFill>
                  <a:srgbClr val="0000FF"/>
                </a:solidFill>
                <a:effectLst/>
              </a:rPr>
              <a:t>5</a:t>
            </a:r>
            <a:r>
              <a:rPr kumimoji="0" lang="en-US" altLang="he-IL" sz="2800" b="0" i="0" u="none" strike="noStrike" cap="none" normalizeH="0" baseline="0" dirty="0">
                <a:ln>
                  <a:noFill/>
                </a:ln>
                <a:solidFill>
                  <a:srgbClr val="000000"/>
                </a:solidFill>
                <a:effectLst/>
              </a:rPr>
              <a:t>, </a:t>
            </a:r>
            <a:r>
              <a:rPr kumimoji="0" lang="en-US" altLang="he-IL" sz="2800" b="0" i="0" u="none" strike="noStrike" cap="none" normalizeH="0" baseline="0" dirty="0">
                <a:ln>
                  <a:noFill/>
                </a:ln>
                <a:solidFill>
                  <a:srgbClr val="0000FF"/>
                </a:solidFill>
                <a:effectLst/>
              </a:rPr>
              <a:t>12</a:t>
            </a:r>
            <a:r>
              <a:rPr kumimoji="0" lang="en-US" altLang="he-IL" sz="2800" b="0" i="0" u="none" strike="noStrike" cap="none" normalizeH="0" baseline="0" dirty="0">
                <a:ln>
                  <a:noFill/>
                </a:ln>
                <a:solidFill>
                  <a:srgbClr val="000000"/>
                </a:solidFill>
                <a:effectLst/>
              </a:rPr>
              <a:t>, </a:t>
            </a:r>
            <a:r>
              <a:rPr kumimoji="0" lang="en-US" altLang="he-IL" sz="2800" b="0" i="0" u="none" strike="noStrike" cap="none" normalizeH="0" baseline="0" dirty="0">
                <a:ln>
                  <a:noFill/>
                </a:ln>
                <a:solidFill>
                  <a:srgbClr val="0000FF"/>
                </a:solidFill>
                <a:effectLst/>
              </a:rPr>
              <a:t>13</a:t>
            </a:r>
            <a:r>
              <a:rPr kumimoji="0" lang="en-US" altLang="he-IL" sz="2800" b="0" i="0" u="none" strike="noStrike" cap="none" normalizeH="0" baseline="0" dirty="0">
                <a:ln>
                  <a:noFill/>
                </a:ln>
                <a:solidFill>
                  <a:srgbClr val="000000"/>
                </a:solidFill>
                <a:effectLst/>
              </a:rPr>
              <a:t>),</a:t>
            </a:r>
            <a:br>
              <a:rPr dirty="0"/>
            </a:br>
            <a:r>
              <a:rPr lang="en-US" dirty="0"/>
              <a:t>      </a:t>
            </a:r>
            <a:r>
              <a:rPr kumimoji="0" lang="en-US" altLang="he-IL" sz="2800" b="1" i="0" u="none" strike="noStrike" cap="none" normalizeH="0" baseline="0" dirty="0">
                <a:ln>
                  <a:noFill/>
                </a:ln>
                <a:solidFill>
                  <a:srgbClr val="000080"/>
                </a:solidFill>
                <a:effectLst/>
              </a:rPr>
              <a:t>new  </a:t>
            </a:r>
            <a:r>
              <a:rPr kumimoji="0" lang="en-US" altLang="he-IL" sz="2800" b="0" i="0" u="none" strike="noStrike" cap="none" normalizeH="0" baseline="0" dirty="0">
                <a:ln>
                  <a:noFill/>
                </a:ln>
                <a:solidFill>
                  <a:srgbClr val="000000"/>
                </a:solidFill>
                <a:effectLst/>
              </a:rPr>
              <a:t>Rectangle(</a:t>
            </a:r>
            <a:r>
              <a:rPr kumimoji="0" lang="en-US" altLang="he-IL" sz="2800" b="0" i="0" u="none" strike="noStrike" cap="none" normalizeH="0" baseline="0" dirty="0">
                <a:ln>
                  <a:noFill/>
                </a:ln>
                <a:solidFill>
                  <a:srgbClr val="0000FF"/>
                </a:solidFill>
                <a:effectLst/>
              </a:rPr>
              <a:t>23.5</a:t>
            </a:r>
            <a:r>
              <a:rPr kumimoji="0" lang="en-US" altLang="he-IL" sz="2800" b="0" i="0" u="none" strike="noStrike" cap="none" normalizeH="0" baseline="0" dirty="0">
                <a:ln>
                  <a:noFill/>
                </a:ln>
                <a:solidFill>
                  <a:srgbClr val="000000"/>
                </a:solidFill>
                <a:effectLst/>
              </a:rPr>
              <a:t>, </a:t>
            </a:r>
            <a:r>
              <a:rPr kumimoji="0" lang="en-US" altLang="he-IL" sz="2800" b="0" i="0" u="none" strike="noStrike" cap="none" normalizeH="0" baseline="0" dirty="0">
                <a:ln>
                  <a:noFill/>
                </a:ln>
                <a:solidFill>
                  <a:srgbClr val="0000FF"/>
                </a:solidFill>
                <a:effectLst/>
              </a:rPr>
              <a:t>54.35</a:t>
            </a:r>
            <a:r>
              <a:rPr kumimoji="0" lang="en-US" altLang="he-IL" sz="2800" b="0" i="0" u="none" strike="noStrike" cap="none" normalizeH="0" baseline="0" dirty="0">
                <a:ln>
                  <a:noFill/>
                </a:ln>
                <a:solidFill>
                  <a:srgbClr val="000000"/>
                </a:solidFill>
                <a:effectLst/>
              </a:rPr>
              <a:t>)};</a:t>
            </a:r>
            <a:br>
              <a:rPr dirty="0"/>
            </a:br>
            <a:br>
              <a:rPr dirty="0"/>
            </a:br>
            <a:r>
              <a:rPr kumimoji="0" lang="en-US" altLang="he-IL" sz="2800" b="1" i="0" u="none" strike="noStrike" cap="none" normalizeH="0" baseline="0" dirty="0">
                <a:ln>
                  <a:noFill/>
                </a:ln>
                <a:solidFill>
                  <a:srgbClr val="000080"/>
                </a:solidFill>
                <a:effectLst/>
              </a:rPr>
              <a:t>for </a:t>
            </a:r>
            <a:r>
              <a:rPr kumimoji="0" lang="en-US" altLang="he-IL" sz="2800" b="0" i="0" u="none" strike="noStrike" cap="none" normalizeH="0" baseline="0" dirty="0">
                <a:ln>
                  <a:noFill/>
                </a:ln>
                <a:solidFill>
                  <a:srgbClr val="000000"/>
                </a:solidFill>
                <a:effectLst/>
              </a:rPr>
              <a:t>(Shape s : shapes) {</a:t>
            </a:r>
            <a:br>
              <a:rPr dirty="0"/>
            </a:br>
            <a:r>
              <a:rPr lang="en-US" dirty="0"/>
              <a:t>      </a:t>
            </a:r>
            <a:r>
              <a:rPr kumimoji="0" lang="en-US" altLang="he-IL" sz="2800" b="1" i="0" u="none" strike="noStrike" cap="none" normalizeH="0" baseline="0" dirty="0" err="1">
                <a:ln>
                  <a:noFill/>
                </a:ln>
                <a:solidFill>
                  <a:srgbClr val="000000"/>
                </a:solidFill>
                <a:effectLst/>
              </a:rPr>
              <a:t>System.</a:t>
            </a:r>
            <a:r>
              <a:rPr kumimoji="0" lang="en-US" altLang="he-IL" sz="2800" b="1" i="1" u="none" strike="noStrike" cap="none" normalizeH="0" baseline="0" dirty="0" err="1">
                <a:ln>
                  <a:noFill/>
                </a:ln>
                <a:solidFill>
                  <a:srgbClr val="660E7A"/>
                </a:solidFill>
                <a:effectLst/>
              </a:rPr>
              <a:t>out</a:t>
            </a:r>
            <a:r>
              <a:rPr kumimoji="0" lang="en-US" altLang="he-IL" sz="2800" b="1" i="0" u="none" strike="noStrike" cap="none" normalizeH="0" baseline="0" dirty="0" err="1">
                <a:ln>
                  <a:noFill/>
                </a:ln>
                <a:solidFill>
                  <a:srgbClr val="000000"/>
                </a:solidFill>
                <a:effectLst/>
              </a:rPr>
              <a:t>.println</a:t>
            </a:r>
            <a:r>
              <a:rPr kumimoji="0" lang="en-US" altLang="he-IL" sz="2800" b="1" i="0" u="none" strike="noStrike" cap="none" normalizeH="0" baseline="0" dirty="0">
                <a:ln>
                  <a:noFill/>
                </a:ln>
                <a:solidFill>
                  <a:srgbClr val="000000"/>
                </a:solidFill>
                <a:effectLst/>
              </a:rPr>
              <a:t>(s.calcPerimeter());</a:t>
            </a:r>
            <a:br>
              <a:rPr dirty="0"/>
            </a:br>
            <a:r>
              <a:rPr lang="en-US" dirty="0"/>
              <a:t>      </a:t>
            </a:r>
            <a:r>
              <a:rPr kumimoji="0" lang="en-US" altLang="he-IL" sz="2800" b="1" i="0" u="none" strike="noStrike" cap="none" normalizeH="0" baseline="0" dirty="0" err="1">
                <a:ln>
                  <a:noFill/>
                </a:ln>
                <a:solidFill>
                  <a:srgbClr val="000000"/>
                </a:solidFill>
                <a:effectLst/>
              </a:rPr>
              <a:t>System.</a:t>
            </a:r>
            <a:r>
              <a:rPr kumimoji="0" lang="en-US" altLang="he-IL" sz="2800" b="1" i="1" u="none" strike="noStrike" cap="none" normalizeH="0" baseline="0" dirty="0" err="1">
                <a:ln>
                  <a:noFill/>
                </a:ln>
                <a:solidFill>
                  <a:srgbClr val="660E7A"/>
                </a:solidFill>
                <a:effectLst/>
              </a:rPr>
              <a:t>out</a:t>
            </a:r>
            <a:r>
              <a:rPr kumimoji="0" lang="en-US" altLang="he-IL" sz="2800" b="1" i="0" u="none" strike="noStrike" cap="none" normalizeH="0" baseline="0" dirty="0" err="1">
                <a:ln>
                  <a:noFill/>
                </a:ln>
                <a:solidFill>
                  <a:srgbClr val="000000"/>
                </a:solidFill>
                <a:effectLst/>
              </a:rPr>
              <a:t>.println</a:t>
            </a:r>
            <a:r>
              <a:rPr kumimoji="0" lang="en-US" altLang="he-IL" sz="2800" b="1" i="0" u="none" strike="noStrike" cap="none" normalizeH="0" baseline="0" dirty="0">
                <a:ln>
                  <a:noFill/>
                </a:ln>
                <a:solidFill>
                  <a:srgbClr val="000000"/>
                </a:solidFill>
                <a:effectLst/>
              </a:rPr>
              <a:t>(s.calcArea());</a:t>
            </a:r>
            <a:br>
              <a:rPr dirty="0"/>
            </a:br>
            <a:r>
              <a:rPr kumimoji="0" lang="en-US" altLang="he-IL" sz="2800" b="0" i="0" u="none" strike="noStrike" cap="none" normalizeH="0" baseline="0" dirty="0">
                <a:ln>
                  <a:noFill/>
                </a:ln>
                <a:solidFill>
                  <a:srgbClr val="000000"/>
                </a:solidFill>
                <a:effectLst/>
              </a:rPr>
              <a:t>}       </a:t>
            </a:r>
            <a:endParaRPr kumimoji="0" lang="en-US" altLang="he-IL"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he-IL" sz="5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441135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9211-6DFC-49F2-B440-0D19BB0AB046}"/>
              </a:ext>
            </a:extLst>
          </p:cNvPr>
          <p:cNvSpPr>
            <a:spLocks noGrp="1"/>
          </p:cNvSpPr>
          <p:nvPr>
            <p:ph type="title"/>
          </p:nvPr>
        </p:nvSpPr>
        <p:spPr/>
        <p:txBody>
          <a:bodyPr>
            <a:normAutofit/>
          </a:bodyPr>
          <a:lstStyle/>
          <a:p>
            <a:pPr algn="l" rtl="0"/>
            <a:r>
              <a:rPr lang="en-US" sz="2000" dirty="0"/>
              <a:t>Declaring a variable of type interface as a field in a class</a:t>
            </a:r>
          </a:p>
        </p:txBody>
      </p:sp>
      <p:sp>
        <p:nvSpPr>
          <p:cNvPr id="3" name="Date Placeholder 2">
            <a:extLst>
              <a:ext uri="{FF2B5EF4-FFF2-40B4-BE49-F238E27FC236}">
                <a16:creationId xmlns:a16="http://schemas.microsoft.com/office/drawing/2014/main" id="{75FE28B0-2E25-490E-B8E6-EAAC332DD0FD}"/>
              </a:ext>
            </a:extLst>
          </p:cNvPr>
          <p:cNvSpPr>
            <a:spLocks noGrp="1"/>
          </p:cNvSpPr>
          <p:nvPr>
            <p:ph type="dt" sz="half" idx="10"/>
          </p:nvPr>
        </p:nvSpPr>
        <p:spPr/>
        <p:txBody>
          <a:bodyPr/>
          <a:lstStyle/>
          <a:p>
            <a:pPr rtl="0"/>
            <a:fld id="{5A7A2AA1-D974-4357-8201-51BE434F2867}" type="datetime4">
              <a:rPr lang="en-US" smtClean="0"/>
              <a:t>September 14, 2023</a:t>
            </a:fld>
            <a:endParaRPr lang="en-US" dirty="0"/>
          </a:p>
        </p:txBody>
      </p:sp>
      <p:sp>
        <p:nvSpPr>
          <p:cNvPr id="4" name="Footer Placeholder 3">
            <a:extLst>
              <a:ext uri="{FF2B5EF4-FFF2-40B4-BE49-F238E27FC236}">
                <a16:creationId xmlns:a16="http://schemas.microsoft.com/office/drawing/2014/main" id="{7AED6C06-63EB-4A21-B0A9-C8FBB0766B46}"/>
              </a:ext>
            </a:extLst>
          </p:cNvPr>
          <p:cNvSpPr>
            <a:spLocks noGrp="1"/>
          </p:cNvSpPr>
          <p:nvPr>
            <p:ph type="ftr" sz="quarter" idx="11"/>
          </p:nvPr>
        </p:nvSpPr>
        <p:spPr/>
        <p:txBody>
          <a:bodyPr/>
          <a:lstStyle/>
          <a:p>
            <a:pPr rtl="0"/>
            <a:r>
              <a:rPr lang="en-US"/>
              <a:t>Object oriented programming and design</a:t>
            </a:r>
          </a:p>
        </p:txBody>
      </p:sp>
      <p:sp>
        <p:nvSpPr>
          <p:cNvPr id="5" name="Slide Number Placeholder 4">
            <a:extLst>
              <a:ext uri="{FF2B5EF4-FFF2-40B4-BE49-F238E27FC236}">
                <a16:creationId xmlns:a16="http://schemas.microsoft.com/office/drawing/2014/main" id="{FAEA3ABF-922D-4AB0-A230-E14BB7C24724}"/>
              </a:ext>
            </a:extLst>
          </p:cNvPr>
          <p:cNvSpPr>
            <a:spLocks noGrp="1"/>
          </p:cNvSpPr>
          <p:nvPr>
            <p:ph type="sldNum" sz="quarter" idx="12"/>
          </p:nvPr>
        </p:nvSpPr>
        <p:spPr/>
        <p:txBody>
          <a:bodyPr/>
          <a:lstStyle/>
          <a:p>
            <a:pPr rtl="0" eaLnBrk="1" latinLnBrk="0" hangingPunct="1"/>
            <a:fld id="{EA7C8D44-3667-46F6-9772-CC52308E2A7F}" type="slidenum">
              <a:rPr kumimoji="0" lang="en-US" smtClean="0"/>
              <a:pPr rtl="0" eaLnBrk="1" latinLnBrk="0" hangingPunct="1"/>
              <a:t>35</a:t>
            </a:fld>
            <a:endParaRPr kumimoji="0" lang="en-US" dirty="0"/>
          </a:p>
        </p:txBody>
      </p:sp>
      <p:sp>
        <p:nvSpPr>
          <p:cNvPr id="6" name="Content Placeholder 5">
            <a:extLst>
              <a:ext uri="{FF2B5EF4-FFF2-40B4-BE49-F238E27FC236}">
                <a16:creationId xmlns:a16="http://schemas.microsoft.com/office/drawing/2014/main" id="{C76F9B75-7B35-47E4-AD1F-08FC08493109}"/>
              </a:ext>
            </a:extLst>
          </p:cNvPr>
          <p:cNvSpPr>
            <a:spLocks noGrp="1"/>
          </p:cNvSpPr>
          <p:nvPr>
            <p:ph sz="quarter" idx="1"/>
          </p:nvPr>
        </p:nvSpPr>
        <p:spPr/>
        <p:txBody>
          <a:bodyPr>
            <a:normAutofit fontScale="85000" lnSpcReduction="20000"/>
          </a:bodyPr>
          <a:lstStyle/>
          <a:p>
            <a:pPr algn="l" rtl="0"/>
            <a:r>
              <a:rPr lang="en-US" dirty="0"/>
              <a:t>There’s an interface called </a:t>
            </a:r>
            <a:r>
              <a:rPr lang="en-US" i="1" dirty="0"/>
              <a:t>Vehicle</a:t>
            </a:r>
            <a:r>
              <a:rPr lang="en-US" dirty="0"/>
              <a:t> which defines a </a:t>
            </a:r>
            <a:r>
              <a:rPr lang="en-US" i="1" dirty="0"/>
              <a:t>drive</a:t>
            </a:r>
            <a:r>
              <a:rPr lang="en-US" dirty="0"/>
              <a:t> function</a:t>
            </a:r>
          </a:p>
          <a:p>
            <a:pPr algn="l" rtl="0"/>
            <a:r>
              <a:rPr lang="en-US" dirty="0"/>
              <a:t>There are different classes which implement </a:t>
            </a:r>
            <a:r>
              <a:rPr lang="en-US" i="1" dirty="0"/>
              <a:t>Vehicle</a:t>
            </a:r>
          </a:p>
          <a:p>
            <a:pPr lvl="1" algn="l" rtl="0"/>
            <a:r>
              <a:rPr lang="en-US" i="1" dirty="0"/>
              <a:t>Motorcycle</a:t>
            </a:r>
          </a:p>
          <a:p>
            <a:pPr lvl="1" algn="l" rtl="0"/>
            <a:r>
              <a:rPr lang="en-US" i="1" dirty="0"/>
              <a:t>Car</a:t>
            </a:r>
          </a:p>
          <a:p>
            <a:pPr lvl="1" algn="l" rtl="0"/>
            <a:r>
              <a:rPr lang="en-US" i="1" dirty="0"/>
              <a:t>Truck</a:t>
            </a:r>
          </a:p>
          <a:p>
            <a:pPr algn="l" rtl="0"/>
            <a:r>
              <a:rPr lang="en-US" dirty="0"/>
              <a:t>A class which contains a pointer to </a:t>
            </a:r>
            <a:r>
              <a:rPr lang="en-US" i="1" dirty="0"/>
              <a:t>Vehicle</a:t>
            </a:r>
            <a:r>
              <a:rPr lang="en-US" dirty="0"/>
              <a:t> can work with all types of vehicles: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he-IL" sz="2100" b="1" i="0" u="none" strike="noStrike" cap="none" normalizeH="0" baseline="0" dirty="0">
              <a:ln>
                <a:noFill/>
              </a:ln>
              <a:solidFill>
                <a:srgbClr val="000080"/>
              </a:solidFill>
              <a:effectLst/>
            </a:endParaRPr>
          </a:p>
          <a:p>
            <a:pPr marL="0" marR="0" lvl="0" indent="0" algn="l" defTabSz="914400" rtl="0" eaLnBrk="0" fontAlgn="base" latinLnBrk="0" hangingPunct="0">
              <a:lnSpc>
                <a:spcPct val="120000"/>
              </a:lnSpc>
              <a:spcBef>
                <a:spcPct val="0"/>
              </a:spcBef>
              <a:spcAft>
                <a:spcPct val="0"/>
              </a:spcAft>
              <a:buClrTx/>
              <a:buSzTx/>
              <a:buFontTx/>
              <a:buNone/>
              <a:tabLst/>
              <a:defRPr/>
            </a:pPr>
            <a:r>
              <a:rPr kumimoji="0" lang="en-US" altLang="he-IL" sz="1800" b="1" i="0" u="none" strike="noStrike" kern="1200" cap="none" spc="0" normalizeH="0" baseline="0" noProof="0" dirty="0">
                <a:ln>
                  <a:noFill/>
                </a:ln>
                <a:solidFill>
                  <a:srgbClr val="000080"/>
                </a:solidFill>
                <a:effectLst/>
                <a:uLnTx/>
                <a:uFillTx/>
                <a:latin typeface="Tahoma" panose="020B0604030504040204" pitchFamily="34" charset="0"/>
                <a:ea typeface="Times New Roman" panose="02020603050405020304" pitchFamily="18" charset="0"/>
                <a:cs typeface="Courier New" panose="02070309020205020404" pitchFamily="49" charset="0"/>
              </a:rPr>
              <a:t>public class </a:t>
            </a:r>
            <a:r>
              <a:rPr kumimoji="0" lang="en-US" altLang="he-IL" sz="1800" b="0" i="0" u="none" strike="noStrike" kern="1200" cap="none" spc="0" normalizeH="0" baseline="0" noProof="0" dirty="0">
                <a:ln>
                  <a:noFill/>
                </a:ln>
                <a:solidFill>
                  <a:srgbClr val="000000"/>
                </a:solidFill>
                <a:effectLst/>
                <a:uLnTx/>
                <a:uFillTx/>
                <a:latin typeface="Tahoma" panose="020B0604030504040204" pitchFamily="34" charset="0"/>
                <a:ea typeface="Times New Roman" panose="02020603050405020304" pitchFamily="18" charset="0"/>
                <a:cs typeface="Courier New" panose="02070309020205020404" pitchFamily="49" charset="0"/>
              </a:rPr>
              <a:t>Student {</a:t>
            </a:r>
            <a:br>
              <a:rPr kumimoji="0" lang="en-US" altLang="he-IL" sz="1800" b="0" i="0" u="none" strike="noStrike" kern="1200" cap="none" spc="0" normalizeH="0" baseline="0" noProof="0" dirty="0">
                <a:ln>
                  <a:noFill/>
                </a:ln>
                <a:solidFill>
                  <a:srgbClr val="000000"/>
                </a:solidFill>
                <a:effectLst/>
                <a:uLnTx/>
                <a:uFillTx/>
                <a:latin typeface="Tahoma" panose="020B0604030504040204" pitchFamily="34" charset="0"/>
                <a:ea typeface="Times New Roman" panose="02020603050405020304" pitchFamily="18" charset="0"/>
                <a:cs typeface="Courier New" panose="02070309020205020404" pitchFamily="49" charset="0"/>
              </a:rPr>
            </a:br>
            <a:r>
              <a:rPr kumimoji="0" lang="en-US" altLang="he-IL" sz="1800" b="0" i="0" u="none" strike="noStrike" kern="1200" cap="none" spc="0" normalizeH="0" baseline="0" noProof="0" dirty="0">
                <a:ln>
                  <a:noFill/>
                </a:ln>
                <a:solidFill>
                  <a:srgbClr val="000000"/>
                </a:solidFill>
                <a:effectLst/>
                <a:uLnTx/>
                <a:uFillTx/>
                <a:latin typeface="Tahoma" panose="020B0604030504040204" pitchFamily="34" charset="0"/>
                <a:ea typeface="Times New Roman" panose="02020603050405020304" pitchFamily="18" charset="0"/>
                <a:cs typeface="Courier New" panose="02070309020205020404" pitchFamily="49" charset="0"/>
              </a:rPr>
              <a:t>    Vehicle </a:t>
            </a:r>
            <a:r>
              <a:rPr kumimoji="0" lang="en-US" altLang="he-IL" sz="1800" b="1" i="0" u="none" strike="noStrike" kern="1200" cap="none" spc="0" normalizeH="0" baseline="0" noProof="0" dirty="0" err="1">
                <a:ln>
                  <a:noFill/>
                </a:ln>
                <a:solidFill>
                  <a:srgbClr val="660E7A"/>
                </a:solidFill>
                <a:effectLst/>
                <a:uLnTx/>
                <a:uFillTx/>
                <a:latin typeface="Tahoma" panose="020B0604030504040204" pitchFamily="34" charset="0"/>
                <a:ea typeface="Times New Roman" panose="02020603050405020304" pitchFamily="18" charset="0"/>
                <a:cs typeface="Courier New" panose="02070309020205020404" pitchFamily="49" charset="0"/>
              </a:rPr>
              <a:t>vehicle</a:t>
            </a:r>
            <a:r>
              <a:rPr kumimoji="0" lang="en-US" altLang="he-IL" sz="1800" b="0" i="0" u="none" strike="noStrike" kern="1200" cap="none" spc="0" normalizeH="0" baseline="0" noProof="0" dirty="0">
                <a:ln>
                  <a:noFill/>
                </a:ln>
                <a:solidFill>
                  <a:srgbClr val="000000"/>
                </a:solidFill>
                <a:effectLst/>
                <a:uLnTx/>
                <a:uFillTx/>
                <a:latin typeface="Tahoma" panose="020B0604030504040204" pitchFamily="34" charset="0"/>
                <a:ea typeface="Times New Roman" panose="02020603050405020304" pitchFamily="18" charset="0"/>
                <a:cs typeface="Courier New" panose="02070309020205020404" pitchFamily="49" charset="0"/>
              </a:rPr>
              <a:t>;</a:t>
            </a:r>
          </a:p>
          <a:p>
            <a:pPr marL="0" marR="0" lvl="0" indent="0" algn="l" defTabSz="914400" rtl="0" eaLnBrk="0" fontAlgn="base" latinLnBrk="0" hangingPunct="0">
              <a:lnSpc>
                <a:spcPct val="120000"/>
              </a:lnSpc>
              <a:spcBef>
                <a:spcPct val="0"/>
              </a:spcBef>
              <a:spcAft>
                <a:spcPct val="0"/>
              </a:spcAft>
              <a:buClrTx/>
              <a:buSzTx/>
              <a:buFont typeface="Arial" panose="020B0604020202020204" pitchFamily="34" charset="0"/>
              <a:buNone/>
              <a:tabLst/>
              <a:defRPr/>
            </a:pPr>
            <a:r>
              <a:rPr kumimoji="0" lang="en-US" altLang="he-IL" sz="1800" b="0" i="0" u="none" strike="noStrike" kern="1200" cap="none" spc="0" normalizeH="0" baseline="0" noProof="0" dirty="0">
                <a:ln>
                  <a:noFill/>
                </a:ln>
                <a:solidFill>
                  <a:srgbClr val="000000"/>
                </a:solidFill>
                <a:effectLst/>
                <a:uLnTx/>
                <a:uFillTx/>
                <a:latin typeface="Tahoma" panose="020B0604030504040204" pitchFamily="34" charset="0"/>
                <a:ea typeface="Times New Roman" panose="02020603050405020304" pitchFamily="18" charset="0"/>
                <a:cs typeface="Courier New" panose="02070309020205020404" pitchFamily="49" charset="0"/>
              </a:rPr>
              <a:t>    </a:t>
            </a:r>
            <a:r>
              <a:rPr kumimoji="0" lang="en-US" altLang="he-IL" sz="1800" b="1" i="0" u="none" strike="noStrike" kern="1200" cap="none" spc="0" normalizeH="0" baseline="0" noProof="0" dirty="0">
                <a:ln>
                  <a:noFill/>
                </a:ln>
                <a:solidFill>
                  <a:srgbClr val="000080"/>
                </a:solidFill>
                <a:effectLst/>
                <a:uLnTx/>
                <a:uFillTx/>
                <a:latin typeface="Tahoma" panose="020B0604030504040204" pitchFamily="34" charset="0"/>
                <a:ea typeface="Times New Roman" panose="02020603050405020304" pitchFamily="18" charset="0"/>
                <a:cs typeface="Courier New" panose="02070309020205020404" pitchFamily="49" charset="0"/>
              </a:rPr>
              <a:t>public </a:t>
            </a:r>
            <a:r>
              <a:rPr kumimoji="0" lang="en-US" altLang="he-IL" sz="1800" b="0" i="0" u="none" strike="noStrike" kern="1200" cap="none" spc="0" normalizeH="0" baseline="0" noProof="0" dirty="0">
                <a:ln>
                  <a:noFill/>
                </a:ln>
                <a:solidFill>
                  <a:srgbClr val="000000"/>
                </a:solidFill>
                <a:effectLst/>
                <a:uLnTx/>
                <a:uFillTx/>
                <a:latin typeface="Tahoma" panose="020B0604030504040204" pitchFamily="34" charset="0"/>
                <a:ea typeface="Times New Roman" panose="02020603050405020304" pitchFamily="18" charset="0"/>
                <a:cs typeface="Courier New" panose="02070309020205020404" pitchFamily="49" charset="0"/>
              </a:rPr>
              <a:t>Student(Vehicle vehicle){</a:t>
            </a:r>
            <a:br>
              <a:rPr kumimoji="0" lang="en-US" altLang="he-IL" sz="1800" b="0" i="0" u="none" strike="noStrike" kern="1200" cap="none" spc="0" normalizeH="0" baseline="0" noProof="0" dirty="0">
                <a:ln>
                  <a:noFill/>
                </a:ln>
                <a:solidFill>
                  <a:srgbClr val="000000"/>
                </a:solidFill>
                <a:effectLst/>
                <a:uLnTx/>
                <a:uFillTx/>
                <a:latin typeface="Tahoma" panose="020B0604030504040204" pitchFamily="34" charset="0"/>
                <a:ea typeface="Times New Roman" panose="02020603050405020304" pitchFamily="18" charset="0"/>
                <a:cs typeface="Courier New" panose="02070309020205020404" pitchFamily="49" charset="0"/>
              </a:rPr>
            </a:br>
            <a:r>
              <a:rPr kumimoji="0" lang="en-US" altLang="he-IL" sz="1800" b="0" i="0" u="none" strike="noStrike" kern="1200" cap="none" spc="0" normalizeH="0" baseline="0" noProof="0" dirty="0">
                <a:ln>
                  <a:noFill/>
                </a:ln>
                <a:solidFill>
                  <a:srgbClr val="000000"/>
                </a:solidFill>
                <a:effectLst/>
                <a:uLnTx/>
                <a:uFillTx/>
                <a:latin typeface="Tahoma" panose="020B0604030504040204" pitchFamily="34" charset="0"/>
                <a:ea typeface="Times New Roman" panose="02020603050405020304" pitchFamily="18" charset="0"/>
                <a:cs typeface="Courier New" panose="02070309020205020404" pitchFamily="49" charset="0"/>
              </a:rPr>
              <a:t>        </a:t>
            </a:r>
            <a:r>
              <a:rPr kumimoji="0" lang="en-US" altLang="he-IL" sz="1800" b="1" i="0" u="none" strike="noStrike" kern="1200" cap="none" spc="0" normalizeH="0" baseline="0" noProof="0" dirty="0" err="1">
                <a:ln>
                  <a:noFill/>
                </a:ln>
                <a:solidFill>
                  <a:srgbClr val="000080"/>
                </a:solidFill>
                <a:effectLst/>
                <a:uLnTx/>
                <a:uFillTx/>
                <a:latin typeface="Tahoma" panose="020B0604030504040204" pitchFamily="34" charset="0"/>
                <a:ea typeface="Times New Roman" panose="02020603050405020304" pitchFamily="18" charset="0"/>
                <a:cs typeface="Courier New" panose="02070309020205020404" pitchFamily="49" charset="0"/>
              </a:rPr>
              <a:t>this</a:t>
            </a:r>
            <a:r>
              <a:rPr kumimoji="0" lang="en-US" altLang="he-IL" sz="1800" b="0" i="0" u="none" strike="noStrike" kern="1200" cap="none" spc="0" normalizeH="0" baseline="0" noProof="0" dirty="0" err="1">
                <a:ln>
                  <a:noFill/>
                </a:ln>
                <a:solidFill>
                  <a:srgbClr val="000000"/>
                </a:solidFill>
                <a:effectLst/>
                <a:uLnTx/>
                <a:uFillTx/>
                <a:latin typeface="Tahoma" panose="020B0604030504040204" pitchFamily="34" charset="0"/>
                <a:ea typeface="Times New Roman" panose="02020603050405020304" pitchFamily="18" charset="0"/>
                <a:cs typeface="Courier New" panose="02070309020205020404" pitchFamily="49" charset="0"/>
              </a:rPr>
              <a:t>.</a:t>
            </a:r>
            <a:r>
              <a:rPr kumimoji="0" lang="en-US" altLang="he-IL" sz="1800" b="1" i="0" u="none" strike="noStrike" kern="1200" cap="none" spc="0" normalizeH="0" baseline="0" noProof="0" dirty="0" err="1">
                <a:ln>
                  <a:noFill/>
                </a:ln>
                <a:solidFill>
                  <a:srgbClr val="660E7A"/>
                </a:solidFill>
                <a:effectLst/>
                <a:uLnTx/>
                <a:uFillTx/>
                <a:latin typeface="Tahoma" panose="020B0604030504040204" pitchFamily="34" charset="0"/>
                <a:ea typeface="Times New Roman" panose="02020603050405020304" pitchFamily="18" charset="0"/>
                <a:cs typeface="Courier New" panose="02070309020205020404" pitchFamily="49" charset="0"/>
              </a:rPr>
              <a:t>vehicle</a:t>
            </a:r>
            <a:r>
              <a:rPr kumimoji="0" lang="en-US" altLang="he-IL" sz="1800" b="1" i="0" u="none" strike="noStrike" kern="1200" cap="none" spc="0" normalizeH="0" baseline="0" noProof="0" dirty="0">
                <a:ln>
                  <a:noFill/>
                </a:ln>
                <a:solidFill>
                  <a:srgbClr val="660E7A"/>
                </a:solidFill>
                <a:effectLst/>
                <a:uLnTx/>
                <a:uFillTx/>
                <a:latin typeface="Tahoma" panose="020B0604030504040204" pitchFamily="34" charset="0"/>
                <a:ea typeface="Times New Roman" panose="02020603050405020304" pitchFamily="18" charset="0"/>
                <a:cs typeface="Courier New" panose="02070309020205020404" pitchFamily="49" charset="0"/>
              </a:rPr>
              <a:t> </a:t>
            </a:r>
            <a:r>
              <a:rPr kumimoji="0" lang="en-US" altLang="he-IL" sz="1800" b="0" i="0" u="none" strike="noStrike" kern="1200" cap="none" spc="0" normalizeH="0" baseline="0" noProof="0" dirty="0">
                <a:ln>
                  <a:noFill/>
                </a:ln>
                <a:solidFill>
                  <a:srgbClr val="000000"/>
                </a:solidFill>
                <a:effectLst/>
                <a:uLnTx/>
                <a:uFillTx/>
                <a:latin typeface="Tahoma" panose="020B0604030504040204" pitchFamily="34" charset="0"/>
                <a:ea typeface="Times New Roman" panose="02020603050405020304" pitchFamily="18" charset="0"/>
                <a:cs typeface="Courier New" panose="02070309020205020404" pitchFamily="49" charset="0"/>
              </a:rPr>
              <a:t>= vehicle;</a:t>
            </a:r>
            <a:br>
              <a:rPr kumimoji="0" lang="en-US" altLang="he-IL" sz="1800" b="0" i="0" u="none" strike="noStrike" kern="1200" cap="none" spc="0" normalizeH="0" baseline="0" noProof="0" dirty="0">
                <a:ln>
                  <a:noFill/>
                </a:ln>
                <a:solidFill>
                  <a:srgbClr val="000000"/>
                </a:solidFill>
                <a:effectLst/>
                <a:uLnTx/>
                <a:uFillTx/>
                <a:latin typeface="Tahoma" panose="020B0604030504040204" pitchFamily="34" charset="0"/>
                <a:ea typeface="Times New Roman" panose="02020603050405020304" pitchFamily="18" charset="0"/>
                <a:cs typeface="Courier New" panose="02070309020205020404" pitchFamily="49" charset="0"/>
              </a:rPr>
            </a:br>
            <a:r>
              <a:rPr kumimoji="0" lang="en-US" altLang="he-IL" sz="1800" b="0" i="0" u="none" strike="noStrike" kern="1200" cap="none" spc="0" normalizeH="0" baseline="0" noProof="0" dirty="0">
                <a:ln>
                  <a:noFill/>
                </a:ln>
                <a:solidFill>
                  <a:srgbClr val="000000"/>
                </a:solidFill>
                <a:effectLst/>
                <a:uLnTx/>
                <a:uFillTx/>
                <a:latin typeface="Tahoma" panose="020B0604030504040204" pitchFamily="34" charset="0"/>
                <a:ea typeface="Times New Roman" panose="02020603050405020304" pitchFamily="18" charset="0"/>
                <a:cs typeface="Courier New" panose="02070309020205020404" pitchFamily="49" charset="0"/>
              </a:rPr>
              <a:t>    }</a:t>
            </a:r>
            <a:r>
              <a:rPr kumimoji="0" lang="en-US" altLang="he-IL" sz="1800" b="0" i="0" u="none" strike="noStrike" kern="1200" cap="none" spc="0" normalizeH="0" baseline="0" noProof="0" dirty="0">
                <a:ln>
                  <a:noFill/>
                </a:ln>
                <a:solidFill>
                  <a:prstClr val="black"/>
                </a:solidFill>
                <a:effectLst/>
                <a:uLnTx/>
                <a:uFillTx/>
                <a:latin typeface="Tahoma" panose="020B0604030504040204" pitchFamily="34" charset="0"/>
                <a:ea typeface="+mn-ea"/>
                <a:cs typeface="Arial" panose="020B0604020202020204" pitchFamily="34" charset="0"/>
              </a:rPr>
              <a:t> </a:t>
            </a:r>
          </a:p>
          <a:p>
            <a:pPr marL="0" marR="0" lvl="0" indent="0" algn="l" defTabSz="914400" rtl="0" eaLnBrk="0" fontAlgn="base" latinLnBrk="0" hangingPunct="0">
              <a:lnSpc>
                <a:spcPct val="120000"/>
              </a:lnSpc>
              <a:spcBef>
                <a:spcPct val="0"/>
              </a:spcBef>
              <a:spcAft>
                <a:spcPct val="0"/>
              </a:spcAft>
              <a:buClrTx/>
              <a:buSzTx/>
              <a:buFontTx/>
              <a:buNone/>
              <a:tabLst/>
              <a:defRPr/>
            </a:pPr>
            <a:br>
              <a:rPr kumimoji="0" lang="en-US" altLang="he-IL" sz="1800" b="0" i="0" u="none" strike="noStrike" kern="1200" cap="none" spc="0" normalizeH="0" baseline="0" noProof="0" dirty="0">
                <a:ln>
                  <a:noFill/>
                </a:ln>
                <a:solidFill>
                  <a:srgbClr val="000000"/>
                </a:solidFill>
                <a:effectLst/>
                <a:uLnTx/>
                <a:uFillTx/>
                <a:latin typeface="Tahoma" panose="020B0604030504040204" pitchFamily="34" charset="0"/>
                <a:ea typeface="Times New Roman" panose="02020603050405020304" pitchFamily="18" charset="0"/>
                <a:cs typeface="Courier New" panose="02070309020205020404" pitchFamily="49" charset="0"/>
              </a:rPr>
            </a:br>
            <a:r>
              <a:rPr kumimoji="0" lang="en-US" altLang="he-IL" sz="1800" b="0" i="0" u="none" strike="noStrike" kern="1200" cap="none" spc="0" normalizeH="0" baseline="0" noProof="0" dirty="0">
                <a:ln>
                  <a:noFill/>
                </a:ln>
                <a:solidFill>
                  <a:srgbClr val="000000"/>
                </a:solidFill>
                <a:effectLst/>
                <a:uLnTx/>
                <a:uFillTx/>
                <a:latin typeface="Tahoma" panose="020B0604030504040204" pitchFamily="34" charset="0"/>
                <a:ea typeface="Times New Roman" panose="02020603050405020304" pitchFamily="18" charset="0"/>
                <a:cs typeface="Courier New" panose="02070309020205020404" pitchFamily="49" charset="0"/>
              </a:rPr>
              <a:t>    </a:t>
            </a:r>
            <a:r>
              <a:rPr kumimoji="0" lang="en-US" altLang="he-IL" sz="1800" b="1" i="0" u="none" strike="noStrike" kern="1200" cap="none" spc="0" normalizeH="0" baseline="0" noProof="0" dirty="0">
                <a:ln>
                  <a:noFill/>
                </a:ln>
                <a:solidFill>
                  <a:srgbClr val="000080"/>
                </a:solidFill>
                <a:effectLst/>
                <a:uLnTx/>
                <a:uFillTx/>
                <a:latin typeface="Tahoma" panose="020B0604030504040204" pitchFamily="34" charset="0"/>
                <a:ea typeface="Times New Roman" panose="02020603050405020304" pitchFamily="18" charset="0"/>
                <a:cs typeface="Courier New" panose="02070309020205020404" pitchFamily="49" charset="0"/>
              </a:rPr>
              <a:t>void </a:t>
            </a:r>
            <a:r>
              <a:rPr kumimoji="0" lang="en-US" altLang="he-IL" sz="1800" b="0" i="0" u="none" strike="noStrike" kern="1200" cap="none" spc="0" normalizeH="0" baseline="0" noProof="0" dirty="0">
                <a:ln>
                  <a:noFill/>
                </a:ln>
                <a:solidFill>
                  <a:srgbClr val="000000"/>
                </a:solidFill>
                <a:effectLst/>
                <a:uLnTx/>
                <a:uFillTx/>
                <a:latin typeface="Tahoma" panose="020B0604030504040204" pitchFamily="34" charset="0"/>
                <a:ea typeface="Times New Roman" panose="02020603050405020304" pitchFamily="18" charset="0"/>
                <a:cs typeface="Courier New" panose="02070309020205020404" pitchFamily="49" charset="0"/>
              </a:rPr>
              <a:t>study(){</a:t>
            </a:r>
            <a:br>
              <a:rPr kumimoji="0" lang="en-US" altLang="he-IL" sz="1800" b="0" i="0" u="none" strike="noStrike" kern="1200" cap="none" spc="0" normalizeH="0" baseline="0" noProof="0" dirty="0">
                <a:ln>
                  <a:noFill/>
                </a:ln>
                <a:solidFill>
                  <a:srgbClr val="000000"/>
                </a:solidFill>
                <a:effectLst/>
                <a:uLnTx/>
                <a:uFillTx/>
                <a:latin typeface="Tahoma" panose="020B0604030504040204" pitchFamily="34" charset="0"/>
                <a:ea typeface="Times New Roman" panose="02020603050405020304" pitchFamily="18" charset="0"/>
                <a:cs typeface="Courier New" panose="02070309020205020404" pitchFamily="49" charset="0"/>
              </a:rPr>
            </a:br>
            <a:r>
              <a:rPr kumimoji="0" lang="en-US" altLang="he-IL" sz="1800" b="0" i="0" u="none" strike="noStrike" kern="1200" cap="none" spc="0" normalizeH="0" baseline="0" noProof="0" dirty="0">
                <a:ln>
                  <a:noFill/>
                </a:ln>
                <a:solidFill>
                  <a:srgbClr val="000000"/>
                </a:solidFill>
                <a:effectLst/>
                <a:uLnTx/>
                <a:uFillTx/>
                <a:latin typeface="Tahoma" panose="020B0604030504040204" pitchFamily="34" charset="0"/>
                <a:ea typeface="Times New Roman" panose="02020603050405020304" pitchFamily="18" charset="0"/>
                <a:cs typeface="Courier New" panose="02070309020205020404" pitchFamily="49" charset="0"/>
              </a:rPr>
              <a:t>        </a:t>
            </a:r>
            <a:r>
              <a:rPr kumimoji="0" lang="en-US" altLang="he-IL" sz="1800" b="1" i="0" u="none" strike="noStrike" kern="1200" cap="none" spc="0" normalizeH="0" baseline="0" noProof="0" dirty="0" err="1">
                <a:ln>
                  <a:noFill/>
                </a:ln>
                <a:solidFill>
                  <a:srgbClr val="660E7A"/>
                </a:solidFill>
                <a:effectLst/>
                <a:uLnTx/>
                <a:uFillTx/>
                <a:latin typeface="Tahoma" panose="020B0604030504040204" pitchFamily="34" charset="0"/>
                <a:ea typeface="Times New Roman" panose="02020603050405020304" pitchFamily="18" charset="0"/>
                <a:cs typeface="Courier New" panose="02070309020205020404" pitchFamily="49" charset="0"/>
              </a:rPr>
              <a:t>vehicle</a:t>
            </a:r>
            <a:r>
              <a:rPr kumimoji="0" lang="en-US" altLang="he-IL" sz="1800" b="0" i="0" u="none" strike="noStrike" kern="1200" cap="none" spc="0" normalizeH="0" baseline="0" noProof="0" dirty="0" err="1">
                <a:ln>
                  <a:noFill/>
                </a:ln>
                <a:solidFill>
                  <a:srgbClr val="000000"/>
                </a:solidFill>
                <a:effectLst/>
                <a:uLnTx/>
                <a:uFillTx/>
                <a:latin typeface="Tahoma" panose="020B0604030504040204" pitchFamily="34" charset="0"/>
                <a:ea typeface="Times New Roman" panose="02020603050405020304" pitchFamily="18" charset="0"/>
                <a:cs typeface="Courier New" panose="02070309020205020404" pitchFamily="49" charset="0"/>
              </a:rPr>
              <a:t>.drive</a:t>
            </a:r>
            <a:r>
              <a:rPr kumimoji="0" lang="en-US" altLang="he-IL" sz="1800" b="0" i="0" u="none" strike="noStrike" kern="1200" cap="none" spc="0" normalizeH="0" baseline="0" noProof="0" dirty="0">
                <a:ln>
                  <a:noFill/>
                </a:ln>
                <a:solidFill>
                  <a:srgbClr val="000000"/>
                </a:solidFill>
                <a:effectLst/>
                <a:uLnTx/>
                <a:uFillTx/>
                <a:latin typeface="Tahoma" panose="020B0604030504040204" pitchFamily="34" charset="0"/>
                <a:ea typeface="Times New Roman" panose="02020603050405020304" pitchFamily="18" charset="0"/>
                <a:cs typeface="Courier New" panose="02070309020205020404" pitchFamily="49" charset="0"/>
              </a:rPr>
              <a:t>(</a:t>
            </a:r>
            <a:r>
              <a:rPr kumimoji="0" lang="en-US" altLang="he-IL" sz="1800" b="1" i="0" u="none" strike="noStrike" kern="1200" cap="none" spc="0" normalizeH="0" baseline="0" noProof="0" dirty="0">
                <a:ln>
                  <a:noFill/>
                </a:ln>
                <a:solidFill>
                  <a:srgbClr val="008000"/>
                </a:solidFill>
                <a:effectLst/>
                <a:uLnTx/>
                <a:uFillTx/>
                <a:latin typeface="Tahoma" panose="020B0604030504040204" pitchFamily="34" charset="0"/>
                <a:ea typeface="Times New Roman" panose="02020603050405020304" pitchFamily="18" charset="0"/>
                <a:cs typeface="Courier New" panose="02070309020205020404" pitchFamily="49" charset="0"/>
              </a:rPr>
              <a:t>"JCT"</a:t>
            </a:r>
            <a:r>
              <a:rPr kumimoji="0" lang="en-US" altLang="he-IL" sz="1800" b="0" i="0" u="none" strike="noStrike" kern="1200" cap="none" spc="0" normalizeH="0" baseline="0" noProof="0" dirty="0">
                <a:ln>
                  <a:noFill/>
                </a:ln>
                <a:solidFill>
                  <a:srgbClr val="000000"/>
                </a:solidFill>
                <a:effectLst/>
                <a:uLnTx/>
                <a:uFillTx/>
                <a:latin typeface="Tahoma" panose="020B0604030504040204" pitchFamily="34" charset="0"/>
                <a:ea typeface="Times New Roman" panose="02020603050405020304" pitchFamily="18" charset="0"/>
                <a:cs typeface="Courier New" panose="02070309020205020404" pitchFamily="49" charset="0"/>
              </a:rPr>
              <a:t>);</a:t>
            </a:r>
            <a:br>
              <a:rPr kumimoji="0" lang="en-US" altLang="he-IL" sz="1800" b="0" i="0" u="none" strike="noStrike" kern="1200" cap="none" spc="0" normalizeH="0" baseline="0" noProof="0" dirty="0">
                <a:ln>
                  <a:noFill/>
                </a:ln>
                <a:solidFill>
                  <a:srgbClr val="000000"/>
                </a:solidFill>
                <a:effectLst/>
                <a:uLnTx/>
                <a:uFillTx/>
                <a:latin typeface="Tahoma" panose="020B0604030504040204" pitchFamily="34" charset="0"/>
                <a:ea typeface="Times New Roman" panose="02020603050405020304" pitchFamily="18" charset="0"/>
                <a:cs typeface="Courier New" panose="02070309020205020404" pitchFamily="49" charset="0"/>
              </a:rPr>
            </a:br>
            <a:r>
              <a:rPr kumimoji="0" lang="en-US" altLang="he-IL" sz="1800" b="0" i="0" u="none" strike="noStrike" kern="1200" cap="none" spc="0" normalizeH="0" baseline="0" noProof="0" dirty="0">
                <a:ln>
                  <a:noFill/>
                </a:ln>
                <a:solidFill>
                  <a:srgbClr val="000000"/>
                </a:solidFill>
                <a:effectLst/>
                <a:uLnTx/>
                <a:uFillTx/>
                <a:latin typeface="Tahoma" panose="020B0604030504040204" pitchFamily="34" charset="0"/>
                <a:ea typeface="Times New Roman" panose="02020603050405020304" pitchFamily="18" charset="0"/>
                <a:cs typeface="Courier New" panose="02070309020205020404" pitchFamily="49" charset="0"/>
              </a:rPr>
              <a:t>        learn(</a:t>
            </a:r>
            <a:r>
              <a:rPr kumimoji="0" lang="en-US" altLang="he-IL" sz="1800" b="1" i="0" u="none" strike="noStrike" kern="1200" cap="none" spc="0" normalizeH="0" baseline="0" noProof="0" dirty="0">
                <a:ln>
                  <a:noFill/>
                </a:ln>
                <a:solidFill>
                  <a:srgbClr val="008000"/>
                </a:solidFill>
                <a:effectLst/>
                <a:uLnTx/>
                <a:uFillTx/>
                <a:latin typeface="Tahoma" panose="020B0604030504040204" pitchFamily="34" charset="0"/>
                <a:ea typeface="Times New Roman" panose="02020603050405020304" pitchFamily="18" charset="0"/>
                <a:cs typeface="Courier New" panose="02070309020205020404" pitchFamily="49" charset="0"/>
              </a:rPr>
              <a:t>"AOOP&amp;D"</a:t>
            </a:r>
            <a:r>
              <a:rPr kumimoji="0" lang="en-US" altLang="he-IL" sz="1800" b="0" i="0" u="none" strike="noStrike" kern="1200" cap="none" spc="0" normalizeH="0" baseline="0" noProof="0" dirty="0">
                <a:ln>
                  <a:noFill/>
                </a:ln>
                <a:solidFill>
                  <a:srgbClr val="000000"/>
                </a:solidFill>
                <a:effectLst/>
                <a:uLnTx/>
                <a:uFillTx/>
                <a:latin typeface="Tahoma" panose="020B0604030504040204" pitchFamily="34" charset="0"/>
                <a:ea typeface="Times New Roman" panose="02020603050405020304" pitchFamily="18" charset="0"/>
                <a:cs typeface="Courier New" panose="02070309020205020404" pitchFamily="49" charset="0"/>
              </a:rPr>
              <a:t>);</a:t>
            </a:r>
            <a:br>
              <a:rPr kumimoji="0" lang="en-US" altLang="he-IL" sz="1800" b="0" i="0" u="none" strike="noStrike" kern="1200" cap="none" spc="0" normalizeH="0" baseline="0" noProof="0" dirty="0">
                <a:ln>
                  <a:noFill/>
                </a:ln>
                <a:solidFill>
                  <a:srgbClr val="000000"/>
                </a:solidFill>
                <a:effectLst/>
                <a:uLnTx/>
                <a:uFillTx/>
                <a:latin typeface="Tahoma" panose="020B0604030504040204" pitchFamily="34" charset="0"/>
                <a:ea typeface="Times New Roman" panose="02020603050405020304" pitchFamily="18" charset="0"/>
                <a:cs typeface="Courier New" panose="02070309020205020404" pitchFamily="49" charset="0"/>
              </a:rPr>
            </a:br>
            <a:r>
              <a:rPr kumimoji="0" lang="en-US" altLang="he-IL" sz="1800" b="0" i="0" u="none" strike="noStrike" kern="1200" cap="none" spc="0" normalizeH="0" baseline="0" noProof="0" dirty="0">
                <a:ln>
                  <a:noFill/>
                </a:ln>
                <a:solidFill>
                  <a:srgbClr val="000000"/>
                </a:solidFill>
                <a:effectLst/>
                <a:uLnTx/>
                <a:uFillTx/>
                <a:latin typeface="Tahoma" panose="020B0604030504040204" pitchFamily="34" charset="0"/>
                <a:ea typeface="Times New Roman" panose="02020603050405020304" pitchFamily="18" charset="0"/>
                <a:cs typeface="Courier New" panose="02070309020205020404" pitchFamily="49" charset="0"/>
              </a:rPr>
              <a:t>        </a:t>
            </a:r>
            <a:r>
              <a:rPr kumimoji="0" lang="en-US" altLang="he-IL" sz="1800" b="1" i="0" u="none" strike="noStrike" kern="1200" cap="none" spc="0" normalizeH="0" baseline="0" noProof="0" dirty="0" err="1">
                <a:ln>
                  <a:noFill/>
                </a:ln>
                <a:solidFill>
                  <a:srgbClr val="660E7A"/>
                </a:solidFill>
                <a:effectLst/>
                <a:uLnTx/>
                <a:uFillTx/>
                <a:latin typeface="Tahoma" panose="020B0604030504040204" pitchFamily="34" charset="0"/>
                <a:ea typeface="Times New Roman" panose="02020603050405020304" pitchFamily="18" charset="0"/>
                <a:cs typeface="Courier New" panose="02070309020205020404" pitchFamily="49" charset="0"/>
              </a:rPr>
              <a:t>vehicle</a:t>
            </a:r>
            <a:r>
              <a:rPr kumimoji="0" lang="en-US" altLang="he-IL" sz="1800" b="0" i="0" u="none" strike="noStrike" kern="1200" cap="none" spc="0" normalizeH="0" baseline="0" noProof="0" dirty="0" err="1">
                <a:ln>
                  <a:noFill/>
                </a:ln>
                <a:solidFill>
                  <a:srgbClr val="000000"/>
                </a:solidFill>
                <a:effectLst/>
                <a:uLnTx/>
                <a:uFillTx/>
                <a:latin typeface="Tahoma" panose="020B0604030504040204" pitchFamily="34" charset="0"/>
                <a:ea typeface="Times New Roman" panose="02020603050405020304" pitchFamily="18" charset="0"/>
                <a:cs typeface="Courier New" panose="02070309020205020404" pitchFamily="49" charset="0"/>
              </a:rPr>
              <a:t>.drive</a:t>
            </a:r>
            <a:r>
              <a:rPr kumimoji="0" lang="en-US" altLang="he-IL" sz="1800" b="0" i="0" u="none" strike="noStrike" kern="1200" cap="none" spc="0" normalizeH="0" baseline="0" noProof="0" dirty="0">
                <a:ln>
                  <a:noFill/>
                </a:ln>
                <a:solidFill>
                  <a:srgbClr val="000000"/>
                </a:solidFill>
                <a:effectLst/>
                <a:uLnTx/>
                <a:uFillTx/>
                <a:latin typeface="Tahoma" panose="020B0604030504040204" pitchFamily="34" charset="0"/>
                <a:ea typeface="Times New Roman" panose="02020603050405020304" pitchFamily="18" charset="0"/>
                <a:cs typeface="Courier New" panose="02070309020205020404" pitchFamily="49" charset="0"/>
              </a:rPr>
              <a:t>(</a:t>
            </a:r>
            <a:r>
              <a:rPr kumimoji="0" lang="en-US" altLang="he-IL" sz="1800" b="1" i="0" u="none" strike="noStrike" kern="1200" cap="none" spc="0" normalizeH="0" baseline="0" noProof="0" dirty="0">
                <a:ln>
                  <a:noFill/>
                </a:ln>
                <a:solidFill>
                  <a:srgbClr val="008000"/>
                </a:solidFill>
                <a:effectLst/>
                <a:uLnTx/>
                <a:uFillTx/>
                <a:latin typeface="Tahoma" panose="020B0604030504040204" pitchFamily="34" charset="0"/>
                <a:ea typeface="Times New Roman" panose="02020603050405020304" pitchFamily="18" charset="0"/>
                <a:cs typeface="Courier New" panose="02070309020205020404" pitchFamily="49" charset="0"/>
              </a:rPr>
              <a:t>"home"</a:t>
            </a:r>
            <a:r>
              <a:rPr kumimoji="0" lang="en-US" altLang="he-IL" sz="1800" b="0" i="0" u="none" strike="noStrike" kern="1200" cap="none" spc="0" normalizeH="0" baseline="0" noProof="0" dirty="0">
                <a:ln>
                  <a:noFill/>
                </a:ln>
                <a:solidFill>
                  <a:srgbClr val="000000"/>
                </a:solidFill>
                <a:effectLst/>
                <a:uLnTx/>
                <a:uFillTx/>
                <a:latin typeface="Tahoma" panose="020B0604030504040204" pitchFamily="34" charset="0"/>
                <a:ea typeface="Times New Roman" panose="02020603050405020304" pitchFamily="18" charset="0"/>
                <a:cs typeface="Courier New" panose="02070309020205020404" pitchFamily="49" charset="0"/>
              </a:rPr>
              <a:t>);</a:t>
            </a:r>
            <a:br>
              <a:rPr kumimoji="0" lang="en-US" altLang="he-IL" sz="1800" b="0" i="0" u="none" strike="noStrike" kern="1200" cap="none" spc="0" normalizeH="0" baseline="0" noProof="0" dirty="0">
                <a:ln>
                  <a:noFill/>
                </a:ln>
                <a:solidFill>
                  <a:srgbClr val="000000"/>
                </a:solidFill>
                <a:effectLst/>
                <a:uLnTx/>
                <a:uFillTx/>
                <a:latin typeface="Tahoma" panose="020B0604030504040204" pitchFamily="34" charset="0"/>
                <a:ea typeface="Times New Roman" panose="02020603050405020304" pitchFamily="18" charset="0"/>
                <a:cs typeface="Courier New" panose="02070309020205020404" pitchFamily="49" charset="0"/>
              </a:rPr>
            </a:br>
            <a:r>
              <a:rPr kumimoji="0" lang="en-US" altLang="he-IL" sz="1800" b="0" i="0" u="none" strike="noStrike" kern="1200" cap="none" spc="0" normalizeH="0" baseline="0" noProof="0" dirty="0">
                <a:ln>
                  <a:noFill/>
                </a:ln>
                <a:solidFill>
                  <a:srgbClr val="000000"/>
                </a:solidFill>
                <a:effectLst/>
                <a:uLnTx/>
                <a:uFillTx/>
                <a:latin typeface="Tahoma" panose="020B0604030504040204" pitchFamily="34" charset="0"/>
                <a:ea typeface="Times New Roman" panose="02020603050405020304" pitchFamily="18" charset="0"/>
                <a:cs typeface="Courier New" panose="02070309020205020404" pitchFamily="49" charset="0"/>
              </a:rPr>
              <a:t>    }</a:t>
            </a:r>
          </a:p>
          <a:p>
            <a:pPr marL="0" marR="0" lvl="0" indent="0" algn="l" defTabSz="914400" rtl="0" eaLnBrk="0" fontAlgn="base" latinLnBrk="0" hangingPunct="0">
              <a:lnSpc>
                <a:spcPct val="120000"/>
              </a:lnSpc>
              <a:spcBef>
                <a:spcPct val="0"/>
              </a:spcBef>
              <a:spcAft>
                <a:spcPct val="0"/>
              </a:spcAft>
              <a:buClrTx/>
              <a:buSzTx/>
              <a:buFontTx/>
              <a:buNone/>
              <a:tabLst/>
              <a:defRPr/>
            </a:pPr>
            <a:r>
              <a:rPr kumimoji="0" lang="en-US" altLang="he-IL" sz="1800" b="0" i="0" u="none" strike="noStrike" kern="1200" cap="none" spc="0" normalizeH="0" baseline="0" noProof="0" dirty="0">
                <a:ln>
                  <a:noFill/>
                </a:ln>
                <a:solidFill>
                  <a:srgbClr val="000000"/>
                </a:solidFill>
                <a:effectLst/>
                <a:uLnTx/>
                <a:uFillTx/>
                <a:latin typeface="Tahoma" panose="020B0604030504040204" pitchFamily="34" charset="0"/>
                <a:ea typeface="+mn-ea"/>
                <a:cs typeface="Courier New" panose="02070309020205020404" pitchFamily="49" charset="0"/>
              </a:rPr>
              <a:t>}</a:t>
            </a:r>
            <a:endParaRPr kumimoji="0" lang="en-US" altLang="he-IL" sz="5400" b="0" i="0" u="none" strike="noStrike" cap="none" normalizeH="0" baseline="0" dirty="0">
              <a:ln>
                <a:noFill/>
              </a:ln>
              <a:solidFill>
                <a:schemeClr val="tx1"/>
              </a:solidFill>
              <a:effectLst/>
              <a:latin typeface="Arial" panose="020B0604020202020204" pitchFamily="34" charset="0"/>
            </a:endParaRPr>
          </a:p>
          <a:p>
            <a:pPr algn="l" rtl="0"/>
            <a:endParaRPr lang="en-US" dirty="0"/>
          </a:p>
        </p:txBody>
      </p:sp>
    </p:spTree>
    <p:extLst>
      <p:ext uri="{BB962C8B-B14F-4D97-AF65-F5344CB8AC3E}">
        <p14:creationId xmlns:p14="http://schemas.microsoft.com/office/powerpoint/2010/main" val="6957210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36153-FB1E-4024-A9F7-3A9D74B0DAB1}"/>
              </a:ext>
            </a:extLst>
          </p:cNvPr>
          <p:cNvSpPr>
            <a:spLocks noGrp="1"/>
          </p:cNvSpPr>
          <p:nvPr>
            <p:ph type="title"/>
          </p:nvPr>
        </p:nvSpPr>
        <p:spPr>
          <a:xfrm>
            <a:off x="1187624" y="152400"/>
            <a:ext cx="7499176" cy="990600"/>
          </a:xfrm>
        </p:spPr>
        <p:txBody>
          <a:bodyPr>
            <a:noAutofit/>
          </a:bodyPr>
          <a:lstStyle/>
          <a:p>
            <a:pPr algn="l" rtl="0"/>
            <a:r>
              <a:rPr lang="en-US" sz="2400" dirty="0"/>
              <a:t>Using interfaces/abstraction allows us to support implementations which don't exist yet!</a:t>
            </a:r>
          </a:p>
        </p:txBody>
      </p:sp>
      <p:sp>
        <p:nvSpPr>
          <p:cNvPr id="3" name="Date Placeholder 2">
            <a:extLst>
              <a:ext uri="{FF2B5EF4-FFF2-40B4-BE49-F238E27FC236}">
                <a16:creationId xmlns:a16="http://schemas.microsoft.com/office/drawing/2014/main" id="{B43D69FE-41D9-4BF0-919C-9E296F8FBA36}"/>
              </a:ext>
            </a:extLst>
          </p:cNvPr>
          <p:cNvSpPr>
            <a:spLocks noGrp="1"/>
          </p:cNvSpPr>
          <p:nvPr>
            <p:ph type="dt" sz="half" idx="10"/>
          </p:nvPr>
        </p:nvSpPr>
        <p:spPr/>
        <p:txBody>
          <a:bodyPr/>
          <a:lstStyle/>
          <a:p>
            <a:pPr rtl="0"/>
            <a:fld id="{94D76B05-927E-4252-B783-39849A52E015}" type="datetime4">
              <a:rPr lang="en-US" smtClean="0"/>
              <a:t>September 14, 2023</a:t>
            </a:fld>
            <a:endParaRPr lang="en-US" dirty="0"/>
          </a:p>
        </p:txBody>
      </p:sp>
      <p:sp>
        <p:nvSpPr>
          <p:cNvPr id="4" name="Footer Placeholder 3">
            <a:extLst>
              <a:ext uri="{FF2B5EF4-FFF2-40B4-BE49-F238E27FC236}">
                <a16:creationId xmlns:a16="http://schemas.microsoft.com/office/drawing/2014/main" id="{E9791C5C-533A-4D9F-B1E3-5116098F9AEE}"/>
              </a:ext>
            </a:extLst>
          </p:cNvPr>
          <p:cNvSpPr>
            <a:spLocks noGrp="1"/>
          </p:cNvSpPr>
          <p:nvPr>
            <p:ph type="ftr" sz="quarter" idx="11"/>
          </p:nvPr>
        </p:nvSpPr>
        <p:spPr/>
        <p:txBody>
          <a:bodyPr/>
          <a:lstStyle/>
          <a:p>
            <a:pPr rtl="0"/>
            <a:r>
              <a:rPr lang="en-US"/>
              <a:t>Object oriented programming and design</a:t>
            </a:r>
          </a:p>
        </p:txBody>
      </p:sp>
      <p:sp>
        <p:nvSpPr>
          <p:cNvPr id="5" name="Slide Number Placeholder 4">
            <a:extLst>
              <a:ext uri="{FF2B5EF4-FFF2-40B4-BE49-F238E27FC236}">
                <a16:creationId xmlns:a16="http://schemas.microsoft.com/office/drawing/2014/main" id="{79C0CB6D-7C30-426C-814C-196CA629CC07}"/>
              </a:ext>
            </a:extLst>
          </p:cNvPr>
          <p:cNvSpPr>
            <a:spLocks noGrp="1"/>
          </p:cNvSpPr>
          <p:nvPr>
            <p:ph type="sldNum" sz="quarter" idx="12"/>
          </p:nvPr>
        </p:nvSpPr>
        <p:spPr/>
        <p:txBody>
          <a:bodyPr/>
          <a:lstStyle/>
          <a:p>
            <a:pPr rtl="0" eaLnBrk="1" latinLnBrk="0" hangingPunct="1"/>
            <a:fld id="{EA7C8D44-3667-46F6-9772-CC52308E2A7F}" type="slidenum">
              <a:rPr kumimoji="0" lang="en-US" smtClean="0"/>
              <a:pPr rtl="0" eaLnBrk="1" latinLnBrk="0" hangingPunct="1"/>
              <a:t>36</a:t>
            </a:fld>
            <a:endParaRPr kumimoji="0" lang="en-US" dirty="0"/>
          </a:p>
        </p:txBody>
      </p:sp>
      <p:sp>
        <p:nvSpPr>
          <p:cNvPr id="6" name="Content Placeholder 5">
            <a:extLst>
              <a:ext uri="{FF2B5EF4-FFF2-40B4-BE49-F238E27FC236}">
                <a16:creationId xmlns:a16="http://schemas.microsoft.com/office/drawing/2014/main" id="{9368BD17-E09F-4BCE-AFAD-8C83FCF056FB}"/>
              </a:ext>
            </a:extLst>
          </p:cNvPr>
          <p:cNvSpPr>
            <a:spLocks noGrp="1"/>
          </p:cNvSpPr>
          <p:nvPr>
            <p:ph sz="quarter" idx="1"/>
          </p:nvPr>
        </p:nvSpPr>
        <p:spPr/>
        <p:txBody>
          <a:bodyPr/>
          <a:lstStyle/>
          <a:p>
            <a:pPr algn="l" rtl="0"/>
            <a:r>
              <a:rPr lang="en-US" dirty="0"/>
              <a:t>We can now instantiate a </a:t>
            </a:r>
            <a:r>
              <a:rPr lang="en-US" i="1" dirty="0"/>
              <a:t>Student</a:t>
            </a:r>
            <a:r>
              <a:rPr lang="en-US" dirty="0"/>
              <a:t> with  a </a:t>
            </a:r>
            <a:r>
              <a:rPr lang="en-US" i="1" dirty="0"/>
              <a:t>Vehicle</a:t>
            </a:r>
            <a:r>
              <a:rPr lang="en-US" dirty="0"/>
              <a:t> of our choice. The behavior will match the instance we chose.</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he-IL" sz="1700" b="1" i="0" u="none" strike="noStrike" kern="1200" cap="none" spc="0" normalizeH="0" baseline="0" noProof="0" dirty="0">
              <a:ln>
                <a:noFill/>
              </a:ln>
              <a:solidFill>
                <a:srgbClr val="000080"/>
              </a:solidFill>
              <a:effectLst/>
              <a:uLnTx/>
              <a:uFillTx/>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he-IL" sz="1700" b="1" i="0" u="none" strike="noStrike" kern="1200" cap="none" spc="0" normalizeH="0" baseline="0" noProof="0" dirty="0">
                <a:ln>
                  <a:noFill/>
                </a:ln>
                <a:solidFill>
                  <a:srgbClr val="000080"/>
                </a:solidFill>
                <a:effectLst/>
                <a:uLnTx/>
                <a:uFillTx/>
                <a:ea typeface="Times New Roman" panose="02020603050405020304" pitchFamily="18" charset="0"/>
                <a:cs typeface="Courier New" panose="02070309020205020404" pitchFamily="49" charset="0"/>
              </a:rPr>
              <a:t>public static void </a:t>
            </a:r>
            <a:r>
              <a:rPr kumimoji="0" lang="en-US" altLang="he-IL" sz="1700" b="0" i="0" u="none" strike="noStrike" kern="1200" cap="none" spc="0" normalizeH="0" baseline="0" noProof="0" dirty="0">
                <a:ln>
                  <a:noFill/>
                </a:ln>
                <a:solidFill>
                  <a:srgbClr val="000000"/>
                </a:solidFill>
                <a:effectLst/>
                <a:uLnTx/>
                <a:uFillTx/>
                <a:ea typeface="Times New Roman" panose="02020603050405020304" pitchFamily="18" charset="0"/>
                <a:cs typeface="Courier New" panose="02070309020205020404" pitchFamily="49" charset="0"/>
              </a:rPr>
              <a:t>main(String[] </a:t>
            </a:r>
            <a:r>
              <a:rPr kumimoji="0" lang="en-US" altLang="he-IL" sz="1700" b="0" i="0" u="none" strike="noStrike" kern="1200" cap="none" spc="0" normalizeH="0" baseline="0" noProof="0" dirty="0" err="1">
                <a:ln>
                  <a:noFill/>
                </a:ln>
                <a:solidFill>
                  <a:srgbClr val="000000"/>
                </a:solidFill>
                <a:effectLst/>
                <a:uLnTx/>
                <a:uFillTx/>
                <a:ea typeface="Times New Roman" panose="02020603050405020304" pitchFamily="18" charset="0"/>
                <a:cs typeface="Courier New" panose="02070309020205020404" pitchFamily="49" charset="0"/>
              </a:rPr>
              <a:t>args</a:t>
            </a:r>
            <a:r>
              <a:rPr kumimoji="0" lang="en-US" altLang="he-IL" sz="1700" b="0" i="0" u="none" strike="noStrike" kern="1200" cap="none" spc="0" normalizeH="0" baseline="0" noProof="0" dirty="0">
                <a:ln>
                  <a:noFill/>
                </a:ln>
                <a:solidFill>
                  <a:srgbClr val="000000"/>
                </a:solidFill>
                <a:effectLst/>
                <a:uLnTx/>
                <a:uFillTx/>
                <a:ea typeface="Times New Roman" panose="02020603050405020304" pitchFamily="18" charset="0"/>
                <a:cs typeface="Courier New" panose="02070309020205020404" pitchFamily="49" charset="0"/>
              </a:rPr>
              <a:t>) {</a:t>
            </a:r>
            <a:br>
              <a:rPr kumimoji="0" lang="en-US" altLang="he-IL" sz="1700" b="0" i="0" u="none" strike="noStrike" kern="1200" cap="none" spc="0" normalizeH="0" baseline="0" noProof="0" dirty="0">
                <a:ln>
                  <a:noFill/>
                </a:ln>
                <a:solidFill>
                  <a:srgbClr val="000000"/>
                </a:solidFill>
                <a:effectLst/>
                <a:uLnTx/>
                <a:uFillTx/>
                <a:ea typeface="Times New Roman" panose="02020603050405020304" pitchFamily="18" charset="0"/>
                <a:cs typeface="Courier New" panose="02070309020205020404" pitchFamily="49" charset="0"/>
              </a:rPr>
            </a:br>
            <a:r>
              <a:rPr kumimoji="0" lang="en-US" altLang="he-IL" sz="1700" b="0" i="0" u="none" strike="noStrike" kern="1200" cap="none" spc="0" normalizeH="0" baseline="0" noProof="0" dirty="0">
                <a:ln>
                  <a:noFill/>
                </a:ln>
                <a:solidFill>
                  <a:srgbClr val="000000"/>
                </a:solidFill>
                <a:effectLst/>
                <a:uLnTx/>
                <a:uFillTx/>
                <a:ea typeface="Times New Roman" panose="02020603050405020304" pitchFamily="18" charset="0"/>
                <a:cs typeface="Courier New" panose="02070309020205020404" pitchFamily="49" charset="0"/>
              </a:rPr>
              <a:t>    Student </a:t>
            </a:r>
            <a:r>
              <a:rPr kumimoji="0" lang="en-US" altLang="he-IL" sz="1700" b="0" i="0" u="none" strike="noStrike" kern="1200" cap="none" spc="0" normalizeH="0" baseline="0" noProof="0" dirty="0" err="1">
                <a:ln>
                  <a:noFill/>
                </a:ln>
                <a:solidFill>
                  <a:srgbClr val="000000"/>
                </a:solidFill>
                <a:effectLst/>
                <a:uLnTx/>
                <a:uFillTx/>
                <a:ea typeface="Times New Roman" panose="02020603050405020304" pitchFamily="18" charset="0"/>
                <a:cs typeface="Courier New" panose="02070309020205020404" pitchFamily="49" charset="0"/>
              </a:rPr>
              <a:t>student</a:t>
            </a:r>
            <a:r>
              <a:rPr kumimoji="0" lang="en-US" altLang="he-IL" sz="1700" b="0" i="0" u="none" strike="noStrike" kern="1200" cap="none" spc="0" normalizeH="0" baseline="0" noProof="0" dirty="0">
                <a:ln>
                  <a:noFill/>
                </a:ln>
                <a:solidFill>
                  <a:srgbClr val="000000"/>
                </a:solidFill>
                <a:effectLst/>
                <a:uLnTx/>
                <a:uFillTx/>
                <a:ea typeface="Times New Roman" panose="02020603050405020304" pitchFamily="18" charset="0"/>
                <a:cs typeface="Courier New" panose="02070309020205020404" pitchFamily="49" charset="0"/>
              </a:rPr>
              <a:t> = </a:t>
            </a:r>
            <a:r>
              <a:rPr kumimoji="0" lang="en-US" altLang="he-IL" sz="1700" b="1" i="0" u="none" strike="noStrike" kern="1200" cap="none" spc="0" normalizeH="0" baseline="0" noProof="0" dirty="0">
                <a:ln>
                  <a:noFill/>
                </a:ln>
                <a:solidFill>
                  <a:srgbClr val="000080"/>
                </a:solidFill>
                <a:effectLst/>
                <a:uLnTx/>
                <a:uFillTx/>
                <a:ea typeface="Times New Roman" panose="02020603050405020304" pitchFamily="18" charset="0"/>
                <a:cs typeface="Courier New" panose="02070309020205020404" pitchFamily="49" charset="0"/>
              </a:rPr>
              <a:t>new </a:t>
            </a:r>
            <a:r>
              <a:rPr kumimoji="0" lang="en-US" altLang="he-IL" sz="1700" b="0" i="0" u="none" strike="noStrike" kern="1200" cap="none" spc="0" normalizeH="0" baseline="0" noProof="0" dirty="0">
                <a:ln>
                  <a:noFill/>
                </a:ln>
                <a:solidFill>
                  <a:srgbClr val="000000"/>
                </a:solidFill>
                <a:effectLst/>
                <a:uLnTx/>
                <a:uFillTx/>
                <a:ea typeface="Times New Roman" panose="02020603050405020304" pitchFamily="18" charset="0"/>
                <a:cs typeface="Courier New" panose="02070309020205020404" pitchFamily="49" charset="0"/>
              </a:rPr>
              <a:t>Student(</a:t>
            </a:r>
            <a:r>
              <a:rPr kumimoji="0" lang="en-US" altLang="he-IL" sz="1700" b="1" i="0" u="none" strike="noStrike" kern="1200" cap="none" spc="0" normalizeH="0" baseline="0" noProof="0" dirty="0">
                <a:ln>
                  <a:noFill/>
                </a:ln>
                <a:solidFill>
                  <a:srgbClr val="000080"/>
                </a:solidFill>
                <a:effectLst/>
                <a:uLnTx/>
                <a:uFillTx/>
                <a:ea typeface="Times New Roman" panose="02020603050405020304" pitchFamily="18" charset="0"/>
                <a:cs typeface="Courier New" panose="02070309020205020404" pitchFamily="49" charset="0"/>
              </a:rPr>
              <a:t>new </a:t>
            </a:r>
            <a:r>
              <a:rPr kumimoji="0" lang="en-US" altLang="he-IL" sz="1700" b="0" i="0" u="none" strike="noStrike" kern="1200" cap="none" spc="0" normalizeH="0" baseline="0" noProof="0" dirty="0">
                <a:ln>
                  <a:noFill/>
                </a:ln>
                <a:solidFill>
                  <a:srgbClr val="000000"/>
                </a:solidFill>
                <a:effectLst/>
                <a:uLnTx/>
                <a:uFillTx/>
                <a:ea typeface="Times New Roman" panose="02020603050405020304" pitchFamily="18" charset="0"/>
                <a:cs typeface="Courier New" panose="02070309020205020404" pitchFamily="49" charset="0"/>
              </a:rPr>
              <a:t>Truck());</a:t>
            </a:r>
            <a:br>
              <a:rPr kumimoji="0" lang="en-US" altLang="he-IL" sz="1700" b="0" i="0" u="none" strike="noStrike" kern="1200" cap="none" spc="0" normalizeH="0" baseline="0" noProof="0" dirty="0">
                <a:ln>
                  <a:noFill/>
                </a:ln>
                <a:solidFill>
                  <a:srgbClr val="000000"/>
                </a:solidFill>
                <a:effectLst/>
                <a:uLnTx/>
                <a:uFillTx/>
                <a:ea typeface="Times New Roman" panose="02020603050405020304" pitchFamily="18" charset="0"/>
                <a:cs typeface="Courier New" panose="02070309020205020404" pitchFamily="49" charset="0"/>
              </a:rPr>
            </a:br>
            <a:r>
              <a:rPr kumimoji="0" lang="en-US" altLang="he-IL" sz="1700" b="0" i="0" u="none" strike="noStrike" kern="1200" cap="none" spc="0" normalizeH="0" baseline="0" noProof="0" dirty="0">
                <a:ln>
                  <a:noFill/>
                </a:ln>
                <a:solidFill>
                  <a:srgbClr val="000000"/>
                </a:solidFill>
                <a:effectLst/>
                <a:uLnTx/>
                <a:uFillTx/>
                <a:ea typeface="Times New Roman" panose="02020603050405020304" pitchFamily="18" charset="0"/>
                <a:cs typeface="Courier New" panose="02070309020205020404" pitchFamily="49" charset="0"/>
              </a:rPr>
              <a:t>    </a:t>
            </a:r>
            <a:r>
              <a:rPr kumimoji="0" lang="en-US" altLang="he-IL" sz="1700" b="0" i="0" u="none" strike="noStrike" kern="1200" cap="none" spc="0" normalizeH="0" baseline="0" noProof="0" dirty="0" err="1">
                <a:ln>
                  <a:noFill/>
                </a:ln>
                <a:solidFill>
                  <a:srgbClr val="000000"/>
                </a:solidFill>
                <a:effectLst/>
                <a:uLnTx/>
                <a:uFillTx/>
                <a:ea typeface="Times New Roman" panose="02020603050405020304" pitchFamily="18" charset="0"/>
                <a:cs typeface="Courier New" panose="02070309020205020404" pitchFamily="49" charset="0"/>
              </a:rPr>
              <a:t>student.study</a:t>
            </a:r>
            <a:r>
              <a:rPr kumimoji="0" lang="en-US" altLang="he-IL" sz="1700" b="0" i="0" u="none" strike="noStrike" kern="1200" cap="none" spc="0" normalizeH="0" baseline="0" noProof="0" dirty="0">
                <a:ln>
                  <a:noFill/>
                </a:ln>
                <a:solidFill>
                  <a:srgbClr val="000000"/>
                </a:solidFill>
                <a:effectLst/>
                <a:uLnTx/>
                <a:uFillTx/>
                <a:ea typeface="Times New Roman" panose="02020603050405020304" pitchFamily="18" charset="0"/>
                <a:cs typeface="Courier New" panose="02070309020205020404" pitchFamily="49" charset="0"/>
              </a:rPr>
              <a:t>();</a:t>
            </a:r>
            <a:br>
              <a:rPr kumimoji="0" lang="en-US" altLang="he-IL" sz="1700" b="0" i="0" u="none" strike="noStrike" kern="1200" cap="none" spc="0" normalizeH="0" baseline="0" noProof="0" dirty="0">
                <a:ln>
                  <a:noFill/>
                </a:ln>
                <a:solidFill>
                  <a:srgbClr val="000000"/>
                </a:solidFill>
                <a:effectLst/>
                <a:uLnTx/>
                <a:uFillTx/>
                <a:ea typeface="Times New Roman" panose="02020603050405020304" pitchFamily="18" charset="0"/>
                <a:cs typeface="Courier New" panose="02070309020205020404" pitchFamily="49" charset="0"/>
              </a:rPr>
            </a:br>
            <a:r>
              <a:rPr kumimoji="0" lang="en-US" altLang="he-IL" sz="1700" b="0" i="0" u="none" strike="noStrike" kern="1200" cap="none" spc="0" normalizeH="0" baseline="0" noProof="0" dirty="0">
                <a:ln>
                  <a:noFill/>
                </a:ln>
                <a:solidFill>
                  <a:srgbClr val="000000"/>
                </a:solidFill>
                <a:effectLst/>
                <a:uLnTx/>
                <a:uFillTx/>
                <a:ea typeface="Times New Roman" panose="02020603050405020304" pitchFamily="18" charset="0"/>
                <a:cs typeface="Courier New" panose="02070309020205020404" pitchFamily="49" charset="0"/>
              </a:rPr>
              <a:t>}</a:t>
            </a:r>
            <a:r>
              <a:rPr kumimoji="0" lang="en-US" altLang="he-IL" sz="1700" b="0" i="0" u="none" strike="noStrike" kern="1200" cap="none" spc="0" normalizeH="0" baseline="0" noProof="0" dirty="0">
                <a:ln>
                  <a:noFill/>
                </a:ln>
                <a:solidFill>
                  <a:prstClr val="black"/>
                </a:solidFill>
                <a:effectLst/>
                <a:uLnTx/>
                <a:uFillTx/>
                <a:ea typeface="+mn-ea"/>
                <a:cs typeface="Arial" panose="020B0604020202020204" pitchFamily="34" charset="0"/>
              </a:rPr>
              <a:t> </a:t>
            </a:r>
          </a:p>
          <a:p>
            <a:pPr marL="0" indent="0" algn="l" rtl="0">
              <a:buNone/>
            </a:pPr>
            <a:endParaRPr lang="en-US" dirty="0"/>
          </a:p>
          <a:p>
            <a:pPr algn="l" rtl="0"/>
            <a:r>
              <a:rPr lang="en-US" dirty="0"/>
              <a:t>Using interfaces/abstraction supports even implementations that do not exist yet.</a:t>
            </a:r>
          </a:p>
          <a:p>
            <a:pPr algn="l" rtl="0"/>
            <a:r>
              <a:rPr lang="en-US" dirty="0"/>
              <a:t>In the future, we may develop a </a:t>
            </a:r>
            <a:r>
              <a:rPr lang="en-US" i="1"/>
              <a:t>Spaceship</a:t>
            </a:r>
            <a:r>
              <a:rPr lang="en-US"/>
              <a:t> class which </a:t>
            </a:r>
            <a:r>
              <a:rPr lang="en-US" dirty="0"/>
              <a:t>implements </a:t>
            </a:r>
            <a:r>
              <a:rPr lang="en-US" i="1" dirty="0"/>
              <a:t>Vehicle</a:t>
            </a:r>
            <a:r>
              <a:rPr lang="en-US" dirty="0"/>
              <a:t>, we can use </a:t>
            </a:r>
            <a:r>
              <a:rPr lang="en-US" u="sng" dirty="0"/>
              <a:t>the same code</a:t>
            </a:r>
            <a:r>
              <a:rPr lang="en-US" dirty="0"/>
              <a:t> of </a:t>
            </a:r>
            <a:r>
              <a:rPr lang="en-US" i="1" dirty="0"/>
              <a:t>Student</a:t>
            </a:r>
            <a:r>
              <a:rPr lang="en-US" dirty="0"/>
              <a:t> to get to JCT by spaceship!</a:t>
            </a:r>
          </a:p>
          <a:p>
            <a:pPr algn="l" rtl="0"/>
            <a:endParaRPr lang="en-US" dirty="0"/>
          </a:p>
        </p:txBody>
      </p:sp>
    </p:spTree>
    <p:extLst>
      <p:ext uri="{BB962C8B-B14F-4D97-AF65-F5344CB8AC3E}">
        <p14:creationId xmlns:p14="http://schemas.microsoft.com/office/powerpoint/2010/main" val="3708771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2E635-C6F7-AB3B-1923-CBC68D407640}"/>
              </a:ext>
            </a:extLst>
          </p:cNvPr>
          <p:cNvSpPr>
            <a:spLocks noGrp="1"/>
          </p:cNvSpPr>
          <p:nvPr>
            <p:ph type="title"/>
          </p:nvPr>
        </p:nvSpPr>
        <p:spPr/>
        <p:txBody>
          <a:bodyPr/>
          <a:lstStyle/>
          <a:p>
            <a:pPr algn="ctr"/>
            <a:r>
              <a:rPr lang="en-US" dirty="0">
                <a:latin typeface="Tahoma" panose="020B0604030504040204" pitchFamily="34" charset="0"/>
                <a:ea typeface="Tahoma" panose="020B0604030504040204" pitchFamily="34" charset="0"/>
                <a:cs typeface="Tahoma" panose="020B0604030504040204" pitchFamily="34" charset="0"/>
              </a:rPr>
              <a:t>Polymorphism example</a:t>
            </a:r>
            <a:endParaRPr lang="LID4096" dirty="0"/>
          </a:p>
        </p:txBody>
      </p:sp>
      <p:sp>
        <p:nvSpPr>
          <p:cNvPr id="8" name="TextBox 7">
            <a:extLst>
              <a:ext uri="{FF2B5EF4-FFF2-40B4-BE49-F238E27FC236}">
                <a16:creationId xmlns:a16="http://schemas.microsoft.com/office/drawing/2014/main" id="{3100CA14-17D2-59D5-898E-B61D0CB00B15}"/>
              </a:ext>
            </a:extLst>
          </p:cNvPr>
          <p:cNvSpPr txBox="1"/>
          <p:nvPr/>
        </p:nvSpPr>
        <p:spPr>
          <a:xfrm>
            <a:off x="566600" y="1252676"/>
            <a:ext cx="8010799" cy="5047536"/>
          </a:xfrm>
          <a:prstGeom prst="rect">
            <a:avLst/>
          </a:prstGeom>
          <a:noFill/>
        </p:spPr>
        <p:txBody>
          <a:bodyPr wrap="square">
            <a:spAutoFit/>
          </a:bodyPr>
          <a:lstStyle/>
          <a:p>
            <a:r>
              <a:rPr lang="en-US" sz="1400" b="0" i="0" dirty="0">
                <a:effectLst/>
                <a:latin typeface="Tahoma" panose="020B0604030504040204" pitchFamily="34" charset="0"/>
                <a:ea typeface="Tahoma" panose="020B0604030504040204" pitchFamily="34" charset="0"/>
                <a:cs typeface="Tahoma" panose="020B0604030504040204" pitchFamily="34" charset="0"/>
              </a:rPr>
              <a:t>class Animal { </a:t>
            </a:r>
          </a:p>
          <a:p>
            <a:r>
              <a:rPr lang="en-US" sz="1400" dirty="0">
                <a:latin typeface="Tahoma" panose="020B0604030504040204" pitchFamily="34" charset="0"/>
                <a:ea typeface="Tahoma" panose="020B0604030504040204" pitchFamily="34" charset="0"/>
                <a:cs typeface="Tahoma" panose="020B0604030504040204" pitchFamily="34" charset="0"/>
              </a:rPr>
              <a:t>    </a:t>
            </a:r>
            <a:r>
              <a:rPr lang="en-US" sz="1400" b="0" i="0" dirty="0">
                <a:effectLst/>
                <a:latin typeface="Tahoma" panose="020B0604030504040204" pitchFamily="34" charset="0"/>
                <a:ea typeface="Tahoma" panose="020B0604030504040204" pitchFamily="34" charset="0"/>
                <a:cs typeface="Tahoma" panose="020B0604030504040204" pitchFamily="34" charset="0"/>
              </a:rPr>
              <a:t>void abstract eat();</a:t>
            </a:r>
          </a:p>
          <a:p>
            <a:r>
              <a:rPr lang="en-US" sz="1400" b="0" i="0" dirty="0">
                <a:effectLst/>
                <a:latin typeface="Tahoma" panose="020B0604030504040204" pitchFamily="34" charset="0"/>
                <a:ea typeface="Tahoma" panose="020B0604030504040204" pitchFamily="34" charset="0"/>
                <a:cs typeface="Tahoma" panose="020B0604030504040204" pitchFamily="34" charset="0"/>
              </a:rPr>
              <a:t>} </a:t>
            </a:r>
          </a:p>
          <a:p>
            <a:r>
              <a:rPr lang="en-US" sz="1400" b="0" i="0" dirty="0">
                <a:effectLst/>
                <a:latin typeface="Tahoma" panose="020B0604030504040204" pitchFamily="34" charset="0"/>
                <a:ea typeface="Tahoma" panose="020B0604030504040204" pitchFamily="34" charset="0"/>
                <a:cs typeface="Tahoma" panose="020B0604030504040204" pitchFamily="34" charset="0"/>
              </a:rPr>
              <a:t>class Herbivores extends Animal { </a:t>
            </a:r>
          </a:p>
          <a:p>
            <a:r>
              <a:rPr lang="en-US" sz="1400" dirty="0">
                <a:latin typeface="Tahoma" panose="020B0604030504040204" pitchFamily="34" charset="0"/>
                <a:ea typeface="Tahoma" panose="020B0604030504040204" pitchFamily="34" charset="0"/>
                <a:cs typeface="Tahoma" panose="020B0604030504040204" pitchFamily="34" charset="0"/>
              </a:rPr>
              <a:t>    </a:t>
            </a:r>
            <a:r>
              <a:rPr lang="en-US" sz="1400" b="0" i="0" dirty="0">
                <a:effectLst/>
                <a:latin typeface="Tahoma" panose="020B0604030504040204" pitchFamily="34" charset="0"/>
                <a:ea typeface="Tahoma" panose="020B0604030504040204" pitchFamily="34" charset="0"/>
                <a:cs typeface="Tahoma" panose="020B0604030504040204" pitchFamily="34" charset="0"/>
              </a:rPr>
              <a:t>void eat() { </a:t>
            </a:r>
            <a:r>
              <a:rPr lang="en-US" sz="1400" b="0" i="0" dirty="0" err="1">
                <a:effectLst/>
                <a:latin typeface="Tahoma" panose="020B0604030504040204" pitchFamily="34" charset="0"/>
                <a:ea typeface="Tahoma" panose="020B0604030504040204" pitchFamily="34" charset="0"/>
                <a:cs typeface="Tahoma" panose="020B0604030504040204" pitchFamily="34" charset="0"/>
              </a:rPr>
              <a:t>System.out.println</a:t>
            </a:r>
            <a:r>
              <a:rPr lang="en-US" sz="1400" b="0" i="0" dirty="0">
                <a:effectLst/>
                <a:latin typeface="Tahoma" panose="020B0604030504040204" pitchFamily="34" charset="0"/>
                <a:ea typeface="Tahoma" panose="020B0604030504040204" pitchFamily="34" charset="0"/>
                <a:cs typeface="Tahoma" panose="020B0604030504040204" pitchFamily="34" charset="0"/>
              </a:rPr>
              <a:t>("Herbivores Eat Plants"); } </a:t>
            </a:r>
          </a:p>
          <a:p>
            <a:r>
              <a:rPr lang="en-US" sz="1400" b="0" i="0" dirty="0">
                <a:effectLst/>
                <a:latin typeface="Tahoma" panose="020B0604030504040204" pitchFamily="34" charset="0"/>
                <a:ea typeface="Tahoma" panose="020B0604030504040204" pitchFamily="34" charset="0"/>
                <a:cs typeface="Tahoma" panose="020B0604030504040204" pitchFamily="34" charset="0"/>
              </a:rPr>
              <a:t>} </a:t>
            </a:r>
          </a:p>
          <a:p>
            <a:r>
              <a:rPr lang="en-US" sz="1400" b="0" i="0" dirty="0">
                <a:effectLst/>
                <a:latin typeface="Tahoma" panose="020B0604030504040204" pitchFamily="34" charset="0"/>
                <a:ea typeface="Tahoma" panose="020B0604030504040204" pitchFamily="34" charset="0"/>
                <a:cs typeface="Tahoma" panose="020B0604030504040204" pitchFamily="34" charset="0"/>
              </a:rPr>
              <a:t>class Omnivores extends Animal { </a:t>
            </a:r>
          </a:p>
          <a:p>
            <a:r>
              <a:rPr lang="en-US" sz="1400" dirty="0">
                <a:latin typeface="Tahoma" panose="020B0604030504040204" pitchFamily="34" charset="0"/>
                <a:ea typeface="Tahoma" panose="020B0604030504040204" pitchFamily="34" charset="0"/>
                <a:cs typeface="Tahoma" panose="020B0604030504040204" pitchFamily="34" charset="0"/>
              </a:rPr>
              <a:t>    </a:t>
            </a:r>
            <a:r>
              <a:rPr lang="en-US" sz="1400" b="0" i="0" dirty="0">
                <a:effectLst/>
                <a:latin typeface="Tahoma" panose="020B0604030504040204" pitchFamily="34" charset="0"/>
                <a:ea typeface="Tahoma" panose="020B0604030504040204" pitchFamily="34" charset="0"/>
                <a:cs typeface="Tahoma" panose="020B0604030504040204" pitchFamily="34" charset="0"/>
              </a:rPr>
              <a:t>void eat() { </a:t>
            </a:r>
            <a:r>
              <a:rPr lang="en-US" sz="1400" b="0" i="0" dirty="0" err="1">
                <a:effectLst/>
                <a:latin typeface="Tahoma" panose="020B0604030504040204" pitchFamily="34" charset="0"/>
                <a:ea typeface="Tahoma" panose="020B0604030504040204" pitchFamily="34" charset="0"/>
                <a:cs typeface="Tahoma" panose="020B0604030504040204" pitchFamily="34" charset="0"/>
              </a:rPr>
              <a:t>System.out.println</a:t>
            </a:r>
            <a:r>
              <a:rPr lang="en-US" sz="1400" b="0" i="0" dirty="0">
                <a:effectLst/>
                <a:latin typeface="Tahoma" panose="020B0604030504040204" pitchFamily="34" charset="0"/>
                <a:ea typeface="Tahoma" panose="020B0604030504040204" pitchFamily="34" charset="0"/>
                <a:cs typeface="Tahoma" panose="020B0604030504040204" pitchFamily="34" charset="0"/>
              </a:rPr>
              <a:t>("Omnivores Eat Plants and meat"); } </a:t>
            </a:r>
          </a:p>
          <a:p>
            <a:r>
              <a:rPr lang="en-US" sz="1400" b="0" i="0" dirty="0">
                <a:effectLst/>
                <a:latin typeface="Tahoma" panose="020B0604030504040204" pitchFamily="34" charset="0"/>
                <a:ea typeface="Tahoma" panose="020B0604030504040204" pitchFamily="34" charset="0"/>
                <a:cs typeface="Tahoma" panose="020B0604030504040204" pitchFamily="34" charset="0"/>
              </a:rPr>
              <a:t>} </a:t>
            </a:r>
          </a:p>
          <a:p>
            <a:r>
              <a:rPr lang="en-US" sz="1400" b="0" i="0" dirty="0">
                <a:effectLst/>
                <a:latin typeface="Tahoma" panose="020B0604030504040204" pitchFamily="34" charset="0"/>
                <a:ea typeface="Tahoma" panose="020B0604030504040204" pitchFamily="34" charset="0"/>
                <a:cs typeface="Tahoma" panose="020B0604030504040204" pitchFamily="34" charset="0"/>
              </a:rPr>
              <a:t>class Carnivores extends Animal { </a:t>
            </a:r>
          </a:p>
          <a:p>
            <a:r>
              <a:rPr lang="en-US" sz="1400" dirty="0">
                <a:latin typeface="Tahoma" panose="020B0604030504040204" pitchFamily="34" charset="0"/>
                <a:ea typeface="Tahoma" panose="020B0604030504040204" pitchFamily="34" charset="0"/>
                <a:cs typeface="Tahoma" panose="020B0604030504040204" pitchFamily="34" charset="0"/>
              </a:rPr>
              <a:t>    </a:t>
            </a:r>
            <a:r>
              <a:rPr lang="en-US" sz="1400" b="0" i="0" dirty="0">
                <a:effectLst/>
                <a:latin typeface="Tahoma" panose="020B0604030504040204" pitchFamily="34" charset="0"/>
                <a:ea typeface="Tahoma" panose="020B0604030504040204" pitchFamily="34" charset="0"/>
                <a:cs typeface="Tahoma" panose="020B0604030504040204" pitchFamily="34" charset="0"/>
              </a:rPr>
              <a:t>void eat() { </a:t>
            </a:r>
            <a:r>
              <a:rPr lang="en-US" sz="1400" b="0" i="0" dirty="0" err="1">
                <a:effectLst/>
                <a:latin typeface="Tahoma" panose="020B0604030504040204" pitchFamily="34" charset="0"/>
                <a:ea typeface="Tahoma" panose="020B0604030504040204" pitchFamily="34" charset="0"/>
                <a:cs typeface="Tahoma" panose="020B0604030504040204" pitchFamily="34" charset="0"/>
              </a:rPr>
              <a:t>System.out.println</a:t>
            </a:r>
            <a:r>
              <a:rPr lang="en-US" sz="1400" b="0" i="0" dirty="0">
                <a:effectLst/>
                <a:latin typeface="Tahoma" panose="020B0604030504040204" pitchFamily="34" charset="0"/>
                <a:ea typeface="Tahoma" panose="020B0604030504040204" pitchFamily="34" charset="0"/>
                <a:cs typeface="Tahoma" panose="020B0604030504040204" pitchFamily="34" charset="0"/>
              </a:rPr>
              <a:t>("Carnivores Eat meat"); }</a:t>
            </a:r>
          </a:p>
          <a:p>
            <a:r>
              <a:rPr lang="en-US" sz="1400" dirty="0">
                <a:latin typeface="Tahoma" panose="020B0604030504040204" pitchFamily="34" charset="0"/>
                <a:ea typeface="Tahoma" panose="020B0604030504040204" pitchFamily="34" charset="0"/>
                <a:cs typeface="Tahoma" panose="020B0604030504040204" pitchFamily="34" charset="0"/>
              </a:rPr>
              <a:t>}</a:t>
            </a:r>
          </a:p>
          <a:p>
            <a:r>
              <a:rPr lang="en-US" sz="1400" b="0" i="0" dirty="0">
                <a:effectLst/>
                <a:latin typeface="Tahoma" panose="020B0604030504040204" pitchFamily="34" charset="0"/>
                <a:ea typeface="Tahoma" panose="020B0604030504040204" pitchFamily="34" charset="0"/>
                <a:cs typeface="Tahoma" panose="020B0604030504040204" pitchFamily="34" charset="0"/>
              </a:rPr>
              <a:t>class main { </a:t>
            </a:r>
          </a:p>
          <a:p>
            <a:r>
              <a:rPr lang="en-US" sz="1400" b="0" i="0" dirty="0">
                <a:effectLst/>
                <a:latin typeface="Tahoma" panose="020B0604030504040204" pitchFamily="34" charset="0"/>
                <a:ea typeface="Tahoma" panose="020B0604030504040204" pitchFamily="34" charset="0"/>
                <a:cs typeface="Tahoma" panose="020B0604030504040204" pitchFamily="34" charset="0"/>
              </a:rPr>
              <a:t>    public static void main(String </a:t>
            </a:r>
            <a:r>
              <a:rPr lang="en-US" sz="1400" b="0" i="0" dirty="0" err="1">
                <a:effectLst/>
                <a:latin typeface="Tahoma" panose="020B0604030504040204" pitchFamily="34" charset="0"/>
                <a:ea typeface="Tahoma" panose="020B0604030504040204" pitchFamily="34" charset="0"/>
                <a:cs typeface="Tahoma" panose="020B0604030504040204" pitchFamily="34" charset="0"/>
              </a:rPr>
              <a:t>args</a:t>
            </a:r>
            <a:r>
              <a:rPr lang="en-US" sz="1400" b="0" i="0" dirty="0">
                <a:effectLst/>
                <a:latin typeface="Tahoma" panose="020B0604030504040204" pitchFamily="34" charset="0"/>
                <a:ea typeface="Tahoma" panose="020B0604030504040204" pitchFamily="34" charset="0"/>
                <a:cs typeface="Tahoma" panose="020B0604030504040204" pitchFamily="34" charset="0"/>
              </a:rPr>
              <a:t>[]) { </a:t>
            </a:r>
          </a:p>
          <a:p>
            <a:r>
              <a:rPr lang="en-US" sz="1400" dirty="0">
                <a:latin typeface="Tahoma" panose="020B0604030504040204" pitchFamily="34" charset="0"/>
                <a:ea typeface="Tahoma" panose="020B0604030504040204" pitchFamily="34" charset="0"/>
                <a:cs typeface="Tahoma" panose="020B0604030504040204" pitchFamily="34" charset="0"/>
              </a:rPr>
              <a:t>	</a:t>
            </a:r>
            <a:r>
              <a:rPr lang="en-US" sz="1400" b="0" i="0" dirty="0">
                <a:effectLst/>
                <a:latin typeface="Tahoma" panose="020B0604030504040204" pitchFamily="34" charset="0"/>
                <a:ea typeface="Tahoma" panose="020B0604030504040204" pitchFamily="34" charset="0"/>
                <a:cs typeface="Tahoma" panose="020B0604030504040204" pitchFamily="34" charset="0"/>
              </a:rPr>
              <a:t>Animal herbivores = new Herbivores(); //upcasting </a:t>
            </a:r>
          </a:p>
          <a:p>
            <a:r>
              <a:rPr lang="en-US" sz="1400" dirty="0">
                <a:latin typeface="Tahoma" panose="020B0604030504040204" pitchFamily="34" charset="0"/>
                <a:ea typeface="Tahoma" panose="020B0604030504040204" pitchFamily="34" charset="0"/>
                <a:cs typeface="Tahoma" panose="020B0604030504040204" pitchFamily="34" charset="0"/>
              </a:rPr>
              <a:t>	</a:t>
            </a:r>
            <a:r>
              <a:rPr lang="en-US" sz="1400" b="0" i="0" dirty="0">
                <a:effectLst/>
                <a:latin typeface="Tahoma" panose="020B0604030504040204" pitchFamily="34" charset="0"/>
                <a:ea typeface="Tahoma" panose="020B0604030504040204" pitchFamily="34" charset="0"/>
                <a:cs typeface="Tahoma" panose="020B0604030504040204" pitchFamily="34" charset="0"/>
              </a:rPr>
              <a:t>Animal omnivores = new Omnivores(); //upcasting </a:t>
            </a:r>
          </a:p>
          <a:p>
            <a:r>
              <a:rPr lang="en-US" sz="1400" dirty="0">
                <a:latin typeface="Tahoma" panose="020B0604030504040204" pitchFamily="34" charset="0"/>
                <a:ea typeface="Tahoma" panose="020B0604030504040204" pitchFamily="34" charset="0"/>
                <a:cs typeface="Tahoma" panose="020B0604030504040204" pitchFamily="34" charset="0"/>
              </a:rPr>
              <a:t>	</a:t>
            </a:r>
            <a:r>
              <a:rPr lang="en-US" sz="1400" b="0" i="0" dirty="0">
                <a:effectLst/>
                <a:latin typeface="Tahoma" panose="020B0604030504040204" pitchFamily="34" charset="0"/>
                <a:ea typeface="Tahoma" panose="020B0604030504040204" pitchFamily="34" charset="0"/>
                <a:cs typeface="Tahoma" panose="020B0604030504040204" pitchFamily="34" charset="0"/>
              </a:rPr>
              <a:t>Animal carnivores = new Carnivores(); //upcasting </a:t>
            </a:r>
          </a:p>
          <a:p>
            <a:r>
              <a:rPr lang="en-US" sz="1400" dirty="0">
                <a:latin typeface="Tahoma" panose="020B0604030504040204" pitchFamily="34" charset="0"/>
                <a:ea typeface="Tahoma" panose="020B0604030504040204" pitchFamily="34" charset="0"/>
                <a:cs typeface="Tahoma" panose="020B0604030504040204" pitchFamily="34" charset="0"/>
              </a:rPr>
              <a:t>	</a:t>
            </a:r>
            <a:r>
              <a:rPr lang="en-US" sz="1400" b="0" i="0" dirty="0" err="1">
                <a:effectLst/>
                <a:latin typeface="Tahoma" panose="020B0604030504040204" pitchFamily="34" charset="0"/>
                <a:ea typeface="Tahoma" panose="020B0604030504040204" pitchFamily="34" charset="0"/>
                <a:cs typeface="Tahoma" panose="020B0604030504040204" pitchFamily="34" charset="0"/>
              </a:rPr>
              <a:t>herbivores.eat</a:t>
            </a:r>
            <a:r>
              <a:rPr lang="en-US" sz="1400" b="0" i="0" dirty="0">
                <a:effectLst/>
                <a:latin typeface="Tahoma" panose="020B0604030504040204" pitchFamily="34" charset="0"/>
                <a:ea typeface="Tahoma" panose="020B0604030504040204" pitchFamily="34" charset="0"/>
                <a:cs typeface="Tahoma" panose="020B0604030504040204" pitchFamily="34" charset="0"/>
              </a:rPr>
              <a:t>(); 	</a:t>
            </a:r>
          </a:p>
          <a:p>
            <a:r>
              <a:rPr lang="en-US" sz="1400" dirty="0">
                <a:latin typeface="Tahoma" panose="020B0604030504040204" pitchFamily="34" charset="0"/>
                <a:ea typeface="Tahoma" panose="020B0604030504040204" pitchFamily="34" charset="0"/>
                <a:cs typeface="Tahoma" panose="020B0604030504040204" pitchFamily="34" charset="0"/>
              </a:rPr>
              <a:t>	</a:t>
            </a:r>
            <a:r>
              <a:rPr lang="en-US" sz="1400" b="0" i="0" dirty="0" err="1">
                <a:effectLst/>
                <a:latin typeface="Tahoma" panose="020B0604030504040204" pitchFamily="34" charset="0"/>
                <a:ea typeface="Tahoma" panose="020B0604030504040204" pitchFamily="34" charset="0"/>
                <a:cs typeface="Tahoma" panose="020B0604030504040204" pitchFamily="34" charset="0"/>
              </a:rPr>
              <a:t>omnivores.eat</a:t>
            </a:r>
            <a:r>
              <a:rPr lang="en-US" sz="1400" b="0" i="0" dirty="0">
                <a:effectLst/>
                <a:latin typeface="Tahoma" panose="020B0604030504040204" pitchFamily="34" charset="0"/>
                <a:ea typeface="Tahoma" panose="020B0604030504040204" pitchFamily="34" charset="0"/>
                <a:cs typeface="Tahoma" panose="020B0604030504040204" pitchFamily="34" charset="0"/>
              </a:rPr>
              <a:t>(); </a:t>
            </a:r>
          </a:p>
          <a:p>
            <a:r>
              <a:rPr lang="en-US" sz="1400" dirty="0">
                <a:latin typeface="Tahoma" panose="020B0604030504040204" pitchFamily="34" charset="0"/>
                <a:ea typeface="Tahoma" panose="020B0604030504040204" pitchFamily="34" charset="0"/>
                <a:cs typeface="Tahoma" panose="020B0604030504040204" pitchFamily="34" charset="0"/>
              </a:rPr>
              <a:t>	</a:t>
            </a:r>
            <a:r>
              <a:rPr lang="en-US" sz="1400" b="0" i="0" dirty="0" err="1">
                <a:effectLst/>
                <a:latin typeface="Tahoma" panose="020B0604030504040204" pitchFamily="34" charset="0"/>
                <a:ea typeface="Tahoma" panose="020B0604030504040204" pitchFamily="34" charset="0"/>
                <a:cs typeface="Tahoma" panose="020B0604030504040204" pitchFamily="34" charset="0"/>
              </a:rPr>
              <a:t>carnivores.eat</a:t>
            </a:r>
            <a:r>
              <a:rPr lang="en-US" sz="1400" b="0" i="0" dirty="0">
                <a:effectLst/>
                <a:latin typeface="Tahoma" panose="020B0604030504040204" pitchFamily="34" charset="0"/>
                <a:ea typeface="Tahoma" panose="020B0604030504040204" pitchFamily="34" charset="0"/>
                <a:cs typeface="Tahoma" panose="020B0604030504040204" pitchFamily="34" charset="0"/>
              </a:rPr>
              <a:t>(); </a:t>
            </a:r>
          </a:p>
          <a:p>
            <a:r>
              <a:rPr lang="en-US" sz="1400" dirty="0">
                <a:latin typeface="Tahoma" panose="020B0604030504040204" pitchFamily="34" charset="0"/>
                <a:ea typeface="Tahoma" panose="020B0604030504040204" pitchFamily="34" charset="0"/>
                <a:cs typeface="Tahoma" panose="020B0604030504040204" pitchFamily="34" charset="0"/>
              </a:rPr>
              <a:t>    </a:t>
            </a:r>
            <a:r>
              <a:rPr lang="en-US" sz="1400" b="0" i="0" dirty="0">
                <a:effectLst/>
                <a:latin typeface="Tahoma" panose="020B0604030504040204" pitchFamily="34" charset="0"/>
                <a:ea typeface="Tahoma" panose="020B0604030504040204" pitchFamily="34" charset="0"/>
                <a:cs typeface="Tahoma" panose="020B0604030504040204" pitchFamily="34" charset="0"/>
              </a:rPr>
              <a:t>} </a:t>
            </a:r>
          </a:p>
          <a:p>
            <a:r>
              <a:rPr lang="en-US" sz="1400" b="0" i="0" dirty="0">
                <a:effectLst/>
                <a:latin typeface="Tahoma" panose="020B0604030504040204" pitchFamily="34" charset="0"/>
                <a:ea typeface="Tahoma" panose="020B0604030504040204" pitchFamily="34" charset="0"/>
                <a:cs typeface="Tahoma" panose="020B0604030504040204" pitchFamily="34" charset="0"/>
              </a:rPr>
              <a:t>}</a:t>
            </a:r>
          </a:p>
          <a:p>
            <a:r>
              <a:rPr lang="en-US" sz="1400" b="0" i="0" dirty="0">
                <a:effectLst/>
                <a:latin typeface="Tahoma" panose="020B0604030504040204" pitchFamily="34" charset="0"/>
                <a:ea typeface="Tahoma" panose="020B0604030504040204" pitchFamily="34" charset="0"/>
                <a:cs typeface="Tahoma" panose="020B0604030504040204" pitchFamily="34" charset="0"/>
              </a:rPr>
              <a:t> </a:t>
            </a:r>
          </a:p>
        </p:txBody>
      </p:sp>
      <p:sp>
        <p:nvSpPr>
          <p:cNvPr id="6" name="מציין מיקום של תאריך 2">
            <a:extLst>
              <a:ext uri="{FF2B5EF4-FFF2-40B4-BE49-F238E27FC236}">
                <a16:creationId xmlns:a16="http://schemas.microsoft.com/office/drawing/2014/main" id="{A3B6B566-5A65-1ECA-71F0-BFC724EAB60E}"/>
              </a:ext>
            </a:extLst>
          </p:cNvPr>
          <p:cNvSpPr>
            <a:spLocks noGrp="1"/>
          </p:cNvSpPr>
          <p:nvPr>
            <p:ph type="dt" sz="half" idx="10"/>
          </p:nvPr>
        </p:nvSpPr>
        <p:spPr>
          <a:xfrm>
            <a:off x="6400800" y="6356350"/>
            <a:ext cx="2289048" cy="365760"/>
          </a:xfrm>
        </p:spPr>
        <p:txBody>
          <a:bodyPr/>
          <a:lstStyle/>
          <a:p>
            <a:fld id="{59F842E2-60A8-4927-A5B8-CD6BB9C3D8DA}" type="datetime9">
              <a:rPr lang="he-IL" smtClean="0">
                <a:latin typeface="Tahoma" panose="020B0604030504040204" pitchFamily="34" charset="0"/>
                <a:ea typeface="Tahoma" panose="020B0604030504040204" pitchFamily="34" charset="0"/>
                <a:cs typeface="Tahoma" panose="020B0604030504040204" pitchFamily="34" charset="0"/>
              </a:rPr>
              <a:t>14 ספטמבר, 2023</a:t>
            </a:fld>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7" name="מציין מיקום של מספר שקופית 4">
            <a:extLst>
              <a:ext uri="{FF2B5EF4-FFF2-40B4-BE49-F238E27FC236}">
                <a16:creationId xmlns:a16="http://schemas.microsoft.com/office/drawing/2014/main" id="{250F33AB-FC7B-5FCA-895C-3A4E202EBD44}"/>
              </a:ext>
            </a:extLst>
          </p:cNvPr>
          <p:cNvSpPr>
            <a:spLocks noGrp="1"/>
          </p:cNvSpPr>
          <p:nvPr>
            <p:ph type="sldNum" sz="quarter" idx="12"/>
          </p:nvPr>
        </p:nvSpPr>
        <p:spPr>
          <a:xfrm>
            <a:off x="612648" y="6356350"/>
            <a:ext cx="430960" cy="365760"/>
          </a:xfrm>
        </p:spPr>
        <p:txBody>
          <a:bodyPr/>
          <a:lstStyle/>
          <a:p>
            <a:pPr eaLnBrk="1" latinLnBrk="0" hangingPunct="1"/>
            <a:fld id="{EA7C8D44-3667-46F6-9772-CC52308E2A7F}" type="slidenum">
              <a:rPr kumimoji="0" lang="en-US" smtClean="0">
                <a:latin typeface="Tahoma" panose="020B0604030504040204" pitchFamily="34" charset="0"/>
                <a:ea typeface="Tahoma" panose="020B0604030504040204" pitchFamily="34" charset="0"/>
                <a:cs typeface="Tahoma" panose="020B0604030504040204" pitchFamily="34" charset="0"/>
              </a:rPr>
              <a:pPr eaLnBrk="1" latinLnBrk="0" hangingPunct="1"/>
              <a:t>37</a:t>
            </a:fld>
            <a:endParaRPr kumimoji="0" lang="en-US" dirty="0">
              <a:latin typeface="Tahoma" panose="020B0604030504040204" pitchFamily="34" charset="0"/>
              <a:ea typeface="Tahoma" panose="020B0604030504040204" pitchFamily="34" charset="0"/>
              <a:cs typeface="Tahoma" panose="020B0604030504040204" pitchFamily="34" charset="0"/>
            </a:endParaRPr>
          </a:p>
        </p:txBody>
      </p:sp>
      <p:sp>
        <p:nvSpPr>
          <p:cNvPr id="9" name="Footer Placeholder 3">
            <a:extLst>
              <a:ext uri="{FF2B5EF4-FFF2-40B4-BE49-F238E27FC236}">
                <a16:creationId xmlns:a16="http://schemas.microsoft.com/office/drawing/2014/main" id="{FC53FFA0-B76C-23F7-38F7-2C96B2BB6E62}"/>
              </a:ext>
            </a:extLst>
          </p:cNvPr>
          <p:cNvSpPr>
            <a:spLocks noGrp="1"/>
          </p:cNvSpPr>
          <p:nvPr>
            <p:ph type="ftr" sz="quarter" idx="11"/>
          </p:nvPr>
        </p:nvSpPr>
        <p:spPr>
          <a:xfrm>
            <a:off x="2743201" y="6356350"/>
            <a:ext cx="3660647" cy="365760"/>
          </a:xfrm>
        </p:spPr>
        <p:txBody>
          <a:bodyPr/>
          <a:lstStyle/>
          <a:p>
            <a:r>
              <a:rPr lang="he-IL" dirty="0">
                <a:latin typeface="Tahoma" panose="020B0604030504040204" pitchFamily="34" charset="0"/>
                <a:ea typeface="Tahoma" panose="020B0604030504040204" pitchFamily="34" charset="0"/>
                <a:cs typeface="Tahoma" panose="020B0604030504040204" pitchFamily="34" charset="0"/>
              </a:rPr>
              <a:t>עיצוב ותכנות מונחי עצמים : </a:t>
            </a:r>
            <a:r>
              <a:rPr lang="en-US" dirty="0">
                <a:latin typeface="Tahoma" panose="020B0604030504040204" pitchFamily="34" charset="0"/>
                <a:ea typeface="Tahoma" panose="020B0604030504040204" pitchFamily="34" charset="0"/>
                <a:cs typeface="Tahoma" panose="020B0604030504040204" pitchFamily="34" charset="0"/>
              </a:rPr>
              <a:t>Java</a:t>
            </a:r>
            <a:r>
              <a:rPr lang="he-IL" dirty="0">
                <a:latin typeface="Tahoma" panose="020B0604030504040204" pitchFamily="34" charset="0"/>
                <a:ea typeface="Tahoma" panose="020B0604030504040204" pitchFamily="34" charset="0"/>
                <a:cs typeface="Tahoma" panose="020B0604030504040204" pitchFamily="34" charset="0"/>
              </a:rPr>
              <a:t> , </a:t>
            </a:r>
            <a:r>
              <a:rPr lang="en-US" dirty="0">
                <a:latin typeface="Tahoma" panose="020B0604030504040204" pitchFamily="34" charset="0"/>
                <a:ea typeface="Tahoma" panose="020B0604030504040204" pitchFamily="34" charset="0"/>
                <a:cs typeface="Tahoma" panose="020B0604030504040204" pitchFamily="34" charset="0"/>
              </a:rPr>
              <a:t>Interface</a:t>
            </a:r>
          </a:p>
        </p:txBody>
      </p:sp>
    </p:spTree>
    <p:extLst>
      <p:ext uri="{BB962C8B-B14F-4D97-AF65-F5344CB8AC3E}">
        <p14:creationId xmlns:p14="http://schemas.microsoft.com/office/powerpoint/2010/main" val="7366649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AA215-AD62-E7FF-DA2F-42A76E42A4F9}"/>
              </a:ext>
            </a:extLst>
          </p:cNvPr>
          <p:cNvSpPr>
            <a:spLocks noGrp="1"/>
          </p:cNvSpPr>
          <p:nvPr>
            <p:ph type="title"/>
          </p:nvPr>
        </p:nvSpPr>
        <p:spPr/>
        <p:txBody>
          <a:bodyPr/>
          <a:lstStyle/>
          <a:p>
            <a:pPr algn="ctr"/>
            <a:r>
              <a:rPr lang="en-US">
                <a:latin typeface="Tahoma" panose="020B0604030504040204" pitchFamily="34" charset="0"/>
                <a:ea typeface="Tahoma" panose="020B0604030504040204" pitchFamily="34" charset="0"/>
                <a:cs typeface="Tahoma" panose="020B0604030504040204" pitchFamily="34" charset="0"/>
              </a:rPr>
              <a:t>Polymorphism example</a:t>
            </a:r>
            <a:endParaRPr lang="LID4096" dirty="0"/>
          </a:p>
        </p:txBody>
      </p:sp>
      <p:sp>
        <p:nvSpPr>
          <p:cNvPr id="10" name="כותרת 7">
            <a:extLst>
              <a:ext uri="{FF2B5EF4-FFF2-40B4-BE49-F238E27FC236}">
                <a16:creationId xmlns:a16="http://schemas.microsoft.com/office/drawing/2014/main" id="{6BC75B37-C86F-4AE4-B15E-C9E81C8B7697}"/>
              </a:ext>
            </a:extLst>
          </p:cNvPr>
          <p:cNvSpPr txBox="1">
            <a:spLocks/>
          </p:cNvSpPr>
          <p:nvPr/>
        </p:nvSpPr>
        <p:spPr>
          <a:xfrm>
            <a:off x="428127" y="576367"/>
            <a:ext cx="8229600" cy="543138"/>
          </a:xfrm>
          <a:prstGeom prst="rect">
            <a:avLst/>
          </a:prstGeom>
        </p:spPr>
        <p:txBody>
          <a:bodyPr vert="horz" anchor="b" anchorCtr="0">
            <a:noAutofit/>
          </a:bodyPr>
          <a:lstStyle>
            <a:lvl1pPr algn="r" rtl="1" eaLnBrk="1" latinLnBrk="0" hangingPunct="1">
              <a:spcBef>
                <a:spcPct val="0"/>
              </a:spcBef>
              <a:buNone/>
              <a:defRPr kumimoji="0" sz="3200" kern="1200">
                <a:solidFill>
                  <a:schemeClr val="tx2"/>
                </a:solidFill>
                <a:latin typeface="+mj-lt"/>
                <a:ea typeface="+mj-ea"/>
                <a:cs typeface="+mj-cs"/>
              </a:defRPr>
            </a:lvl1pPr>
          </a:lstStyle>
          <a:p>
            <a:pPr algn="ctr"/>
            <a:endParaRPr lang="he-IL" dirty="0">
              <a:latin typeface="Tahoma" panose="020B0604030504040204" pitchFamily="34" charset="0"/>
              <a:ea typeface="Tahoma" panose="020B0604030504040204" pitchFamily="34" charset="0"/>
              <a:cs typeface="Tahoma" panose="020B0604030504040204" pitchFamily="34" charset="0"/>
            </a:endParaRPr>
          </a:p>
        </p:txBody>
      </p:sp>
      <p:sp>
        <p:nvSpPr>
          <p:cNvPr id="8" name="TextBox 7">
            <a:extLst>
              <a:ext uri="{FF2B5EF4-FFF2-40B4-BE49-F238E27FC236}">
                <a16:creationId xmlns:a16="http://schemas.microsoft.com/office/drawing/2014/main" id="{3100CA14-17D2-59D5-898E-B61D0CB00B15}"/>
              </a:ext>
            </a:extLst>
          </p:cNvPr>
          <p:cNvSpPr txBox="1"/>
          <p:nvPr/>
        </p:nvSpPr>
        <p:spPr>
          <a:xfrm>
            <a:off x="646928" y="1219200"/>
            <a:ext cx="7324227" cy="2308324"/>
          </a:xfrm>
          <a:prstGeom prst="rect">
            <a:avLst/>
          </a:prstGeom>
          <a:noFill/>
        </p:spPr>
        <p:txBody>
          <a:bodyPr wrap="square">
            <a:spAutoFit/>
          </a:bodyPr>
          <a:lstStyle/>
          <a:p>
            <a:r>
              <a:rPr lang="en-US" sz="2400" b="0" i="0" dirty="0">
                <a:effectLst/>
                <a:latin typeface="Tahoma" panose="020B0604030504040204" pitchFamily="34" charset="0"/>
                <a:ea typeface="Tahoma" panose="020B0604030504040204" pitchFamily="34" charset="0"/>
                <a:cs typeface="Tahoma" panose="020B0604030504040204" pitchFamily="34" charset="0"/>
              </a:rPr>
              <a:t>The Output:</a:t>
            </a:r>
          </a:p>
          <a:p>
            <a:endParaRPr lang="en-US" sz="2400" dirty="0">
              <a:latin typeface="Tahoma" panose="020B0604030504040204" pitchFamily="34" charset="0"/>
              <a:ea typeface="Tahoma" panose="020B0604030504040204" pitchFamily="34" charset="0"/>
              <a:cs typeface="Tahoma" panose="020B0604030504040204" pitchFamily="34" charset="0"/>
            </a:endParaRPr>
          </a:p>
          <a:p>
            <a:br>
              <a:rPr lang="en-US" sz="2400" dirty="0">
                <a:latin typeface="Tahoma" panose="020B0604030504040204" pitchFamily="34" charset="0"/>
                <a:ea typeface="Tahoma" panose="020B0604030504040204" pitchFamily="34" charset="0"/>
                <a:cs typeface="Tahoma" panose="020B0604030504040204" pitchFamily="34" charset="0"/>
              </a:rPr>
            </a:br>
            <a:r>
              <a:rPr lang="en-US" sz="2400" b="0" i="0" dirty="0">
                <a:effectLst/>
                <a:latin typeface="Tahoma" panose="020B0604030504040204" pitchFamily="34" charset="0"/>
                <a:ea typeface="Tahoma" panose="020B0604030504040204" pitchFamily="34" charset="0"/>
                <a:cs typeface="Tahoma" panose="020B0604030504040204" pitchFamily="34" charset="0"/>
              </a:rPr>
              <a:t>Herbivores Eat Plants</a:t>
            </a:r>
            <a:br>
              <a:rPr lang="en-US" sz="2400" dirty="0">
                <a:latin typeface="Tahoma" panose="020B0604030504040204" pitchFamily="34" charset="0"/>
                <a:ea typeface="Tahoma" panose="020B0604030504040204" pitchFamily="34" charset="0"/>
                <a:cs typeface="Tahoma" panose="020B0604030504040204" pitchFamily="34" charset="0"/>
              </a:rPr>
            </a:br>
            <a:r>
              <a:rPr lang="en-US" sz="2400" b="0" i="0" dirty="0">
                <a:effectLst/>
                <a:latin typeface="Tahoma" panose="020B0604030504040204" pitchFamily="34" charset="0"/>
                <a:ea typeface="Tahoma" panose="020B0604030504040204" pitchFamily="34" charset="0"/>
                <a:cs typeface="Tahoma" panose="020B0604030504040204" pitchFamily="34" charset="0"/>
              </a:rPr>
              <a:t>Omnivores Eat Plants and meat</a:t>
            </a:r>
            <a:br>
              <a:rPr lang="en-US" sz="2400" dirty="0">
                <a:latin typeface="Tahoma" panose="020B0604030504040204" pitchFamily="34" charset="0"/>
                <a:ea typeface="Tahoma" panose="020B0604030504040204" pitchFamily="34" charset="0"/>
                <a:cs typeface="Tahoma" panose="020B0604030504040204" pitchFamily="34" charset="0"/>
              </a:rPr>
            </a:br>
            <a:r>
              <a:rPr lang="en-US" sz="2400" b="0" i="0" dirty="0">
                <a:effectLst/>
                <a:latin typeface="Tahoma" panose="020B0604030504040204" pitchFamily="34" charset="0"/>
                <a:ea typeface="Tahoma" panose="020B0604030504040204" pitchFamily="34" charset="0"/>
                <a:cs typeface="Tahoma" panose="020B0604030504040204" pitchFamily="34" charset="0"/>
              </a:rPr>
              <a:t>Carnivores eat meat</a:t>
            </a:r>
          </a:p>
        </p:txBody>
      </p:sp>
      <p:sp>
        <p:nvSpPr>
          <p:cNvPr id="6" name="מציין מיקום של תאריך 2">
            <a:extLst>
              <a:ext uri="{FF2B5EF4-FFF2-40B4-BE49-F238E27FC236}">
                <a16:creationId xmlns:a16="http://schemas.microsoft.com/office/drawing/2014/main" id="{D665F65A-B8C3-F742-B01D-5C04DED7C18C}"/>
              </a:ext>
            </a:extLst>
          </p:cNvPr>
          <p:cNvSpPr>
            <a:spLocks noGrp="1"/>
          </p:cNvSpPr>
          <p:nvPr>
            <p:ph type="dt" sz="half" idx="10"/>
          </p:nvPr>
        </p:nvSpPr>
        <p:spPr>
          <a:xfrm>
            <a:off x="6400800" y="6356350"/>
            <a:ext cx="2289048" cy="365760"/>
          </a:xfrm>
        </p:spPr>
        <p:txBody>
          <a:bodyPr/>
          <a:lstStyle/>
          <a:p>
            <a:fld id="{59F842E2-60A8-4927-A5B8-CD6BB9C3D8DA}" type="datetime9">
              <a:rPr lang="he-IL" smtClean="0">
                <a:latin typeface="Tahoma" panose="020B0604030504040204" pitchFamily="34" charset="0"/>
                <a:ea typeface="Tahoma" panose="020B0604030504040204" pitchFamily="34" charset="0"/>
                <a:cs typeface="Tahoma" panose="020B0604030504040204" pitchFamily="34" charset="0"/>
              </a:rPr>
              <a:t>14 ספטמבר, 2023</a:t>
            </a:fld>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7" name="מציין מיקום של מספר שקופית 4">
            <a:extLst>
              <a:ext uri="{FF2B5EF4-FFF2-40B4-BE49-F238E27FC236}">
                <a16:creationId xmlns:a16="http://schemas.microsoft.com/office/drawing/2014/main" id="{37669B16-1F6C-753E-21AF-CCB6582768E2}"/>
              </a:ext>
            </a:extLst>
          </p:cNvPr>
          <p:cNvSpPr>
            <a:spLocks noGrp="1"/>
          </p:cNvSpPr>
          <p:nvPr>
            <p:ph type="sldNum" sz="quarter" idx="12"/>
          </p:nvPr>
        </p:nvSpPr>
        <p:spPr>
          <a:xfrm>
            <a:off x="612648" y="6356350"/>
            <a:ext cx="430960" cy="365760"/>
          </a:xfrm>
        </p:spPr>
        <p:txBody>
          <a:bodyPr/>
          <a:lstStyle/>
          <a:p>
            <a:pPr eaLnBrk="1" latinLnBrk="0" hangingPunct="1"/>
            <a:fld id="{EA7C8D44-3667-46F6-9772-CC52308E2A7F}" type="slidenum">
              <a:rPr kumimoji="0" lang="en-US" smtClean="0">
                <a:latin typeface="Tahoma" panose="020B0604030504040204" pitchFamily="34" charset="0"/>
                <a:ea typeface="Tahoma" panose="020B0604030504040204" pitchFamily="34" charset="0"/>
                <a:cs typeface="Tahoma" panose="020B0604030504040204" pitchFamily="34" charset="0"/>
              </a:rPr>
              <a:pPr eaLnBrk="1" latinLnBrk="0" hangingPunct="1"/>
              <a:t>38</a:t>
            </a:fld>
            <a:endParaRPr kumimoji="0" lang="en-US" dirty="0">
              <a:latin typeface="Tahoma" panose="020B0604030504040204" pitchFamily="34" charset="0"/>
              <a:ea typeface="Tahoma" panose="020B0604030504040204" pitchFamily="34" charset="0"/>
              <a:cs typeface="Tahoma" panose="020B0604030504040204" pitchFamily="34" charset="0"/>
            </a:endParaRPr>
          </a:p>
        </p:txBody>
      </p:sp>
      <p:sp>
        <p:nvSpPr>
          <p:cNvPr id="9" name="Footer Placeholder 3">
            <a:extLst>
              <a:ext uri="{FF2B5EF4-FFF2-40B4-BE49-F238E27FC236}">
                <a16:creationId xmlns:a16="http://schemas.microsoft.com/office/drawing/2014/main" id="{18442CAF-D8F2-371F-E60E-2121E4705099}"/>
              </a:ext>
            </a:extLst>
          </p:cNvPr>
          <p:cNvSpPr>
            <a:spLocks noGrp="1"/>
          </p:cNvSpPr>
          <p:nvPr>
            <p:ph type="ftr" sz="quarter" idx="11"/>
          </p:nvPr>
        </p:nvSpPr>
        <p:spPr>
          <a:xfrm>
            <a:off x="2743201" y="6356350"/>
            <a:ext cx="3660647" cy="365760"/>
          </a:xfrm>
        </p:spPr>
        <p:txBody>
          <a:bodyPr/>
          <a:lstStyle/>
          <a:p>
            <a:r>
              <a:rPr lang="he-IL" dirty="0">
                <a:latin typeface="Tahoma" panose="020B0604030504040204" pitchFamily="34" charset="0"/>
                <a:ea typeface="Tahoma" panose="020B0604030504040204" pitchFamily="34" charset="0"/>
                <a:cs typeface="Tahoma" panose="020B0604030504040204" pitchFamily="34" charset="0"/>
              </a:rPr>
              <a:t>עיצוב ותכנות מונחי עצמים : </a:t>
            </a:r>
            <a:r>
              <a:rPr lang="en-US" dirty="0">
                <a:latin typeface="Tahoma" panose="020B0604030504040204" pitchFamily="34" charset="0"/>
                <a:ea typeface="Tahoma" panose="020B0604030504040204" pitchFamily="34" charset="0"/>
                <a:cs typeface="Tahoma" panose="020B0604030504040204" pitchFamily="34" charset="0"/>
              </a:rPr>
              <a:t>Java</a:t>
            </a:r>
            <a:r>
              <a:rPr lang="he-IL" dirty="0">
                <a:latin typeface="Tahoma" panose="020B0604030504040204" pitchFamily="34" charset="0"/>
                <a:ea typeface="Tahoma" panose="020B0604030504040204" pitchFamily="34" charset="0"/>
                <a:cs typeface="Tahoma" panose="020B0604030504040204" pitchFamily="34" charset="0"/>
              </a:rPr>
              <a:t> , </a:t>
            </a:r>
            <a:r>
              <a:rPr lang="en-US" dirty="0">
                <a:latin typeface="Tahoma" panose="020B0604030504040204" pitchFamily="34" charset="0"/>
                <a:ea typeface="Tahoma" panose="020B0604030504040204" pitchFamily="34" charset="0"/>
                <a:cs typeface="Tahoma" panose="020B0604030504040204" pitchFamily="34" charset="0"/>
              </a:rPr>
              <a:t>Interface</a:t>
            </a:r>
          </a:p>
        </p:txBody>
      </p:sp>
    </p:spTree>
    <p:extLst>
      <p:ext uri="{BB962C8B-B14F-4D97-AF65-F5344CB8AC3E}">
        <p14:creationId xmlns:p14="http://schemas.microsoft.com/office/powerpoint/2010/main" val="21653389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273BA-C4EA-BF90-4EF3-11155AB04AB8}"/>
              </a:ext>
            </a:extLst>
          </p:cNvPr>
          <p:cNvSpPr>
            <a:spLocks noGrp="1"/>
          </p:cNvSpPr>
          <p:nvPr>
            <p:ph type="title"/>
          </p:nvPr>
        </p:nvSpPr>
        <p:spPr/>
        <p:txBody>
          <a:bodyPr>
            <a:normAutofit fontScale="90000"/>
          </a:bodyPr>
          <a:lstStyle/>
          <a:p>
            <a:pPr algn="ctr"/>
            <a:r>
              <a:rPr lang="en-US" dirty="0"/>
              <a:t>Java is an (almost) pure </a:t>
            </a:r>
            <a:br>
              <a:rPr lang="en-US" dirty="0"/>
            </a:br>
            <a:r>
              <a:rPr lang="en-US" dirty="0"/>
              <a:t>Object-Oriented language</a:t>
            </a:r>
            <a:endParaRPr lang="LID4096" dirty="0"/>
          </a:p>
        </p:txBody>
      </p:sp>
      <p:sp>
        <p:nvSpPr>
          <p:cNvPr id="3" name="Date Placeholder 2">
            <a:extLst>
              <a:ext uri="{FF2B5EF4-FFF2-40B4-BE49-F238E27FC236}">
                <a16:creationId xmlns:a16="http://schemas.microsoft.com/office/drawing/2014/main" id="{97FA53BE-6533-2ACE-C157-F52117C605EA}"/>
              </a:ext>
            </a:extLst>
          </p:cNvPr>
          <p:cNvSpPr>
            <a:spLocks noGrp="1"/>
          </p:cNvSpPr>
          <p:nvPr>
            <p:ph type="dt" sz="half" idx="10"/>
          </p:nvPr>
        </p:nvSpPr>
        <p:spPr/>
        <p:txBody>
          <a:bodyPr/>
          <a:lstStyle/>
          <a:p>
            <a:fld id="{5CC4A030-992D-43F0-A813-4B7AA4EC9B6A}" type="datetime4">
              <a:rPr lang="en-US" smtClean="0"/>
              <a:t>September 14, 2023</a:t>
            </a:fld>
            <a:endParaRPr lang="en-US" dirty="0"/>
          </a:p>
        </p:txBody>
      </p:sp>
      <p:sp>
        <p:nvSpPr>
          <p:cNvPr id="4" name="Footer Placeholder 3">
            <a:extLst>
              <a:ext uri="{FF2B5EF4-FFF2-40B4-BE49-F238E27FC236}">
                <a16:creationId xmlns:a16="http://schemas.microsoft.com/office/drawing/2014/main" id="{A3A4FF9C-612B-1CAC-83F0-2A36A51F5147}"/>
              </a:ext>
            </a:extLst>
          </p:cNvPr>
          <p:cNvSpPr>
            <a:spLocks noGrp="1"/>
          </p:cNvSpPr>
          <p:nvPr>
            <p:ph type="ftr" sz="quarter" idx="11"/>
          </p:nvPr>
        </p:nvSpPr>
        <p:spPr/>
        <p:txBody>
          <a:bodyPr/>
          <a:lstStyle/>
          <a:p>
            <a:r>
              <a:rPr lang="en-US"/>
              <a:t>Object oriented programming and design</a:t>
            </a:r>
          </a:p>
        </p:txBody>
      </p:sp>
      <p:sp>
        <p:nvSpPr>
          <p:cNvPr id="5" name="Slide Number Placeholder 4">
            <a:extLst>
              <a:ext uri="{FF2B5EF4-FFF2-40B4-BE49-F238E27FC236}">
                <a16:creationId xmlns:a16="http://schemas.microsoft.com/office/drawing/2014/main" id="{26E6DED3-9F02-79AE-E9CC-F1DC4887BBC2}"/>
              </a:ext>
            </a:extLst>
          </p:cNvPr>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4</a:t>
            </a:fld>
            <a:endParaRPr kumimoji="0" lang="en-US" dirty="0"/>
          </a:p>
        </p:txBody>
      </p:sp>
      <p:sp>
        <p:nvSpPr>
          <p:cNvPr id="6" name="Content Placeholder 5">
            <a:extLst>
              <a:ext uri="{FF2B5EF4-FFF2-40B4-BE49-F238E27FC236}">
                <a16:creationId xmlns:a16="http://schemas.microsoft.com/office/drawing/2014/main" id="{8B0B23B9-5B1D-C202-226B-0AD78289EFC8}"/>
              </a:ext>
            </a:extLst>
          </p:cNvPr>
          <p:cNvSpPr>
            <a:spLocks noGrp="1"/>
          </p:cNvSpPr>
          <p:nvPr>
            <p:ph sz="quarter" idx="1"/>
          </p:nvPr>
        </p:nvSpPr>
        <p:spPr/>
        <p:txBody>
          <a:bodyPr/>
          <a:lstStyle/>
          <a:p>
            <a:r>
              <a:rPr lang="en-US" dirty="0"/>
              <a:t>Properties of a pure Object-Oriented language:</a:t>
            </a:r>
          </a:p>
          <a:p>
            <a:pPr lvl="1"/>
            <a:r>
              <a:rPr lang="en-US" dirty="0"/>
              <a:t>Encapsulation &amp; Data Hiding</a:t>
            </a:r>
          </a:p>
          <a:p>
            <a:pPr lvl="1"/>
            <a:r>
              <a:rPr lang="en-US" dirty="0"/>
              <a:t>Inheritance</a:t>
            </a:r>
          </a:p>
          <a:p>
            <a:pPr lvl="1"/>
            <a:r>
              <a:rPr lang="en-US" dirty="0"/>
              <a:t>Polymorphism</a:t>
            </a:r>
          </a:p>
          <a:p>
            <a:pPr lvl="1"/>
            <a:r>
              <a:rPr lang="en-US" dirty="0"/>
              <a:t>Abstraction</a:t>
            </a:r>
          </a:p>
          <a:p>
            <a:pPr lvl="1"/>
            <a:r>
              <a:rPr lang="en-US" dirty="0"/>
              <a:t>All pre-defined types should be objects</a:t>
            </a:r>
          </a:p>
          <a:p>
            <a:pPr lvl="1"/>
            <a:r>
              <a:rPr lang="en-US" dirty="0"/>
              <a:t>All user-defined types should be objects</a:t>
            </a:r>
          </a:p>
          <a:p>
            <a:pPr lvl="1"/>
            <a:r>
              <a:rPr lang="en-US" dirty="0"/>
              <a:t>Methods invoked by the objects</a:t>
            </a:r>
            <a:endParaRPr lang="LID4096" dirty="0"/>
          </a:p>
        </p:txBody>
      </p:sp>
    </p:spTree>
    <p:extLst>
      <p:ext uri="{BB962C8B-B14F-4D97-AF65-F5344CB8AC3E}">
        <p14:creationId xmlns:p14="http://schemas.microsoft.com/office/powerpoint/2010/main" val="611811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1" presetClass="emph" presetSubtype="0" fill="hold" nodeType="clickEffect">
                                  <p:stCondLst>
                                    <p:cond delay="0"/>
                                  </p:stCondLst>
                                  <p:childTnLst>
                                    <p:animClr clrSpc="hsl" dir="cw">
                                      <p:cBhvr override="childStyle">
                                        <p:cTn id="34" dur="500" fill="hold"/>
                                        <p:tgtEl>
                                          <p:spTgt spid="6">
                                            <p:txEl>
                                              <p:pRg st="5" end="5"/>
                                            </p:txEl>
                                          </p:spTgt>
                                        </p:tgtEl>
                                        <p:attrNameLst>
                                          <p:attrName>style.color</p:attrName>
                                        </p:attrNameLst>
                                      </p:cBhvr>
                                      <p:by>
                                        <p:hsl h="7200000" s="0" l="0"/>
                                      </p:by>
                                    </p:animClr>
                                    <p:animClr clrSpc="hsl" dir="cw">
                                      <p:cBhvr>
                                        <p:cTn id="35" dur="500" fill="hold"/>
                                        <p:tgtEl>
                                          <p:spTgt spid="6">
                                            <p:txEl>
                                              <p:pRg st="5" end="5"/>
                                            </p:txEl>
                                          </p:spTgt>
                                        </p:tgtEl>
                                        <p:attrNameLst>
                                          <p:attrName>fillcolor</p:attrName>
                                        </p:attrNameLst>
                                      </p:cBhvr>
                                      <p:by>
                                        <p:hsl h="7200000" s="0" l="0"/>
                                      </p:by>
                                    </p:animClr>
                                    <p:animClr clrSpc="hsl" dir="cw">
                                      <p:cBhvr>
                                        <p:cTn id="36" dur="500" fill="hold"/>
                                        <p:tgtEl>
                                          <p:spTgt spid="6">
                                            <p:txEl>
                                              <p:pRg st="5" end="5"/>
                                            </p:txEl>
                                          </p:spTgt>
                                        </p:tgtEl>
                                        <p:attrNameLst>
                                          <p:attrName>stroke.color</p:attrName>
                                        </p:attrNameLst>
                                      </p:cBhvr>
                                      <p:by>
                                        <p:hsl h="7200000" s="0" l="0"/>
                                      </p:by>
                                    </p:animClr>
                                    <p:set>
                                      <p:cBhvr>
                                        <p:cTn id="37" dur="500" fill="hold"/>
                                        <p:tgtEl>
                                          <p:spTgt spid="6">
                                            <p:txEl>
                                              <p:pRg st="5" end="5"/>
                                            </p:txEl>
                                          </p:spTgt>
                                        </p:tgtEl>
                                        <p:attrNameLst>
                                          <p:attrName>fill.type</p:attrName>
                                        </p:attrNameLst>
                                      </p:cBhvr>
                                      <p:to>
                                        <p:strVal val="solid"/>
                                      </p:to>
                                    </p:set>
                                  </p:childTnLst>
                                </p:cTn>
                              </p:par>
                            </p:childTnLst>
                          </p:cTn>
                        </p:par>
                      </p:childTnLst>
                    </p:cTn>
                  </p:par>
                  <p:par>
                    <p:cTn id="38" fill="hold">
                      <p:stCondLst>
                        <p:cond delay="indefinite"/>
                      </p:stCondLst>
                      <p:childTnLst>
                        <p:par>
                          <p:cTn id="39" fill="hold">
                            <p:stCondLst>
                              <p:cond delay="0"/>
                            </p:stCondLst>
                            <p:childTnLst>
                              <p:par>
                                <p:cTn id="40" presetID="21" presetClass="emph" presetSubtype="0" fill="hold" nodeType="clickEffect">
                                  <p:stCondLst>
                                    <p:cond delay="0"/>
                                  </p:stCondLst>
                                  <p:childTnLst>
                                    <p:animClr clrSpc="hsl" dir="cw">
                                      <p:cBhvr override="childStyle">
                                        <p:cTn id="41" dur="500" fill="hold"/>
                                        <p:tgtEl>
                                          <p:spTgt spid="6">
                                            <p:txEl>
                                              <p:pRg st="7" end="7"/>
                                            </p:txEl>
                                          </p:spTgt>
                                        </p:tgtEl>
                                        <p:attrNameLst>
                                          <p:attrName>style.color</p:attrName>
                                        </p:attrNameLst>
                                      </p:cBhvr>
                                      <p:by>
                                        <p:hsl h="7200000" s="0" l="0"/>
                                      </p:by>
                                    </p:animClr>
                                    <p:animClr clrSpc="hsl" dir="cw">
                                      <p:cBhvr>
                                        <p:cTn id="42" dur="500" fill="hold"/>
                                        <p:tgtEl>
                                          <p:spTgt spid="6">
                                            <p:txEl>
                                              <p:pRg st="7" end="7"/>
                                            </p:txEl>
                                          </p:spTgt>
                                        </p:tgtEl>
                                        <p:attrNameLst>
                                          <p:attrName>fillcolor</p:attrName>
                                        </p:attrNameLst>
                                      </p:cBhvr>
                                      <p:by>
                                        <p:hsl h="7200000" s="0" l="0"/>
                                      </p:by>
                                    </p:animClr>
                                    <p:animClr clrSpc="hsl" dir="cw">
                                      <p:cBhvr>
                                        <p:cTn id="43" dur="500" fill="hold"/>
                                        <p:tgtEl>
                                          <p:spTgt spid="6">
                                            <p:txEl>
                                              <p:pRg st="7" end="7"/>
                                            </p:txEl>
                                          </p:spTgt>
                                        </p:tgtEl>
                                        <p:attrNameLst>
                                          <p:attrName>stroke.color</p:attrName>
                                        </p:attrNameLst>
                                      </p:cBhvr>
                                      <p:by>
                                        <p:hsl h="7200000" s="0" l="0"/>
                                      </p:by>
                                    </p:animClr>
                                    <p:set>
                                      <p:cBhvr>
                                        <p:cTn id="44" dur="500" fill="hold"/>
                                        <p:tgtEl>
                                          <p:spTgt spid="6">
                                            <p:txEl>
                                              <p:pRg st="7" end="7"/>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959D6A54-0827-6D25-8195-110503D4B699}"/>
              </a:ext>
            </a:extLst>
          </p:cNvPr>
          <p:cNvSpPr>
            <a:spLocks noGrp="1"/>
          </p:cNvSpPr>
          <p:nvPr>
            <p:ph type="dt" sz="half" idx="10"/>
          </p:nvPr>
        </p:nvSpPr>
        <p:spPr/>
        <p:txBody>
          <a:bodyPr/>
          <a:lstStyle/>
          <a:p>
            <a:fld id="{5CC4A030-992D-43F0-A813-4B7AA4EC9B6A}" type="datetime4">
              <a:rPr lang="en-US" smtClean="0"/>
              <a:t>September 14, 2023</a:t>
            </a:fld>
            <a:endParaRPr lang="en-US" dirty="0"/>
          </a:p>
        </p:txBody>
      </p:sp>
      <p:sp>
        <p:nvSpPr>
          <p:cNvPr id="4" name="Footer Placeholder 3">
            <a:extLst>
              <a:ext uri="{FF2B5EF4-FFF2-40B4-BE49-F238E27FC236}">
                <a16:creationId xmlns:a16="http://schemas.microsoft.com/office/drawing/2014/main" id="{CD6830E6-E6AE-6C0F-927C-C06BFC635622}"/>
              </a:ext>
            </a:extLst>
          </p:cNvPr>
          <p:cNvSpPr>
            <a:spLocks noGrp="1"/>
          </p:cNvSpPr>
          <p:nvPr>
            <p:ph type="ftr" sz="quarter" idx="11"/>
          </p:nvPr>
        </p:nvSpPr>
        <p:spPr/>
        <p:txBody>
          <a:bodyPr/>
          <a:lstStyle/>
          <a:p>
            <a:r>
              <a:rPr lang="en-US"/>
              <a:t>Object oriented programming and design</a:t>
            </a:r>
          </a:p>
        </p:txBody>
      </p:sp>
      <p:sp>
        <p:nvSpPr>
          <p:cNvPr id="5" name="Slide Number Placeholder 4">
            <a:extLst>
              <a:ext uri="{FF2B5EF4-FFF2-40B4-BE49-F238E27FC236}">
                <a16:creationId xmlns:a16="http://schemas.microsoft.com/office/drawing/2014/main" id="{01335ADB-1DE8-9CC7-B1A7-E170FFA08DCF}"/>
              </a:ext>
            </a:extLst>
          </p:cNvPr>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5</a:t>
            </a:fld>
            <a:endParaRPr kumimoji="0" lang="en-US" dirty="0"/>
          </a:p>
        </p:txBody>
      </p:sp>
      <p:sp>
        <p:nvSpPr>
          <p:cNvPr id="7" name="Title 6">
            <a:extLst>
              <a:ext uri="{FF2B5EF4-FFF2-40B4-BE49-F238E27FC236}">
                <a16:creationId xmlns:a16="http://schemas.microsoft.com/office/drawing/2014/main" id="{B8264BF6-2FAA-94A7-9D35-A7BDEE24CCEF}"/>
              </a:ext>
            </a:extLst>
          </p:cNvPr>
          <p:cNvSpPr>
            <a:spLocks noGrp="1"/>
          </p:cNvSpPr>
          <p:nvPr>
            <p:ph type="title"/>
          </p:nvPr>
        </p:nvSpPr>
        <p:spPr/>
        <p:txBody>
          <a:bodyPr/>
          <a:lstStyle/>
          <a:p>
            <a:r>
              <a:rPr lang="en-US" dirty="0"/>
              <a:t>Java interfaces</a:t>
            </a:r>
            <a:endParaRPr lang="LID4096" dirty="0"/>
          </a:p>
        </p:txBody>
      </p:sp>
    </p:spTree>
    <p:extLst>
      <p:ext uri="{BB962C8B-B14F-4D97-AF65-F5344CB8AC3E}">
        <p14:creationId xmlns:p14="http://schemas.microsoft.com/office/powerpoint/2010/main" val="17888417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CA85D-BCD2-443D-8C7B-0C55B0C0CFE1}"/>
              </a:ext>
            </a:extLst>
          </p:cNvPr>
          <p:cNvSpPr>
            <a:spLocks noGrp="1"/>
          </p:cNvSpPr>
          <p:nvPr>
            <p:ph type="title"/>
          </p:nvPr>
        </p:nvSpPr>
        <p:spPr/>
        <p:txBody>
          <a:bodyPr/>
          <a:lstStyle/>
          <a:p>
            <a:pPr algn="l"/>
            <a:r>
              <a:rPr lang="en-US" dirty="0"/>
              <a:t>Why do we need interfaces?</a:t>
            </a:r>
          </a:p>
        </p:txBody>
      </p:sp>
      <p:sp>
        <p:nvSpPr>
          <p:cNvPr id="3" name="Date Placeholder 2">
            <a:extLst>
              <a:ext uri="{FF2B5EF4-FFF2-40B4-BE49-F238E27FC236}">
                <a16:creationId xmlns:a16="http://schemas.microsoft.com/office/drawing/2014/main" id="{7EC22463-5998-46DB-9C48-7C334CB895AC}"/>
              </a:ext>
            </a:extLst>
          </p:cNvPr>
          <p:cNvSpPr>
            <a:spLocks noGrp="1"/>
          </p:cNvSpPr>
          <p:nvPr>
            <p:ph type="dt" sz="half" idx="10"/>
          </p:nvPr>
        </p:nvSpPr>
        <p:spPr/>
        <p:txBody>
          <a:bodyPr/>
          <a:lstStyle/>
          <a:p>
            <a:fld id="{58753C56-26FB-4680-9621-283527F8F729}" type="datetime4">
              <a:rPr lang="en-US" smtClean="0"/>
              <a:t>September 14, 2023</a:t>
            </a:fld>
            <a:endParaRPr lang="en-US" dirty="0"/>
          </a:p>
        </p:txBody>
      </p:sp>
      <p:sp>
        <p:nvSpPr>
          <p:cNvPr id="4" name="Footer Placeholder 3">
            <a:extLst>
              <a:ext uri="{FF2B5EF4-FFF2-40B4-BE49-F238E27FC236}">
                <a16:creationId xmlns:a16="http://schemas.microsoft.com/office/drawing/2014/main" id="{76AE93DC-5E59-4857-9ABD-DF0DE4C989C8}"/>
              </a:ext>
            </a:extLst>
          </p:cNvPr>
          <p:cNvSpPr>
            <a:spLocks noGrp="1"/>
          </p:cNvSpPr>
          <p:nvPr>
            <p:ph type="ftr" sz="quarter" idx="11"/>
          </p:nvPr>
        </p:nvSpPr>
        <p:spPr/>
        <p:txBody>
          <a:bodyPr/>
          <a:lstStyle/>
          <a:p>
            <a:r>
              <a:rPr lang="en-US"/>
              <a:t>Object oriented programming and design</a:t>
            </a:r>
          </a:p>
        </p:txBody>
      </p:sp>
      <p:sp>
        <p:nvSpPr>
          <p:cNvPr id="5" name="Slide Number Placeholder 4">
            <a:extLst>
              <a:ext uri="{FF2B5EF4-FFF2-40B4-BE49-F238E27FC236}">
                <a16:creationId xmlns:a16="http://schemas.microsoft.com/office/drawing/2014/main" id="{18B8DA82-48BB-4FB4-A744-858E39FC55CD}"/>
              </a:ext>
            </a:extLst>
          </p:cNvPr>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6</a:t>
            </a:fld>
            <a:endParaRPr kumimoji="0" lang="en-US" dirty="0"/>
          </a:p>
        </p:txBody>
      </p:sp>
      <p:sp>
        <p:nvSpPr>
          <p:cNvPr id="6" name="Content Placeholder 5">
            <a:extLst>
              <a:ext uri="{FF2B5EF4-FFF2-40B4-BE49-F238E27FC236}">
                <a16:creationId xmlns:a16="http://schemas.microsoft.com/office/drawing/2014/main" id="{649232AC-6099-4099-972A-422CD5ACD119}"/>
              </a:ext>
            </a:extLst>
          </p:cNvPr>
          <p:cNvSpPr>
            <a:spLocks noGrp="1"/>
          </p:cNvSpPr>
          <p:nvPr>
            <p:ph sz="quarter" idx="1"/>
          </p:nvPr>
        </p:nvSpPr>
        <p:spPr/>
        <p:txBody>
          <a:bodyPr/>
          <a:lstStyle/>
          <a:p>
            <a:pPr algn="l" rtl="0">
              <a:buFont typeface="Arial" panose="020B0604020202020204" pitchFamily="34" charset="0"/>
              <a:buChar char="•"/>
            </a:pPr>
            <a:r>
              <a:rPr lang="en-US" dirty="0"/>
              <a:t>An interface can be used to define a </a:t>
            </a:r>
            <a:r>
              <a:rPr lang="en-US" i="1" dirty="0"/>
              <a:t>family</a:t>
            </a:r>
            <a:r>
              <a:rPr lang="en-US" dirty="0"/>
              <a:t> of classes</a:t>
            </a:r>
          </a:p>
          <a:p>
            <a:pPr algn="l" rtl="0">
              <a:buFont typeface="Arial" panose="020B0604020202020204" pitchFamily="34" charset="0"/>
              <a:buChar char="•"/>
            </a:pPr>
            <a:r>
              <a:rPr lang="en-US" dirty="0"/>
              <a:t>An interface is a </a:t>
            </a:r>
            <a:r>
              <a:rPr lang="en-US" i="1" dirty="0"/>
              <a:t>contract</a:t>
            </a:r>
            <a:r>
              <a:rPr lang="en-US" dirty="0"/>
              <a:t> between the implementing class and the interface clients</a:t>
            </a:r>
          </a:p>
          <a:p>
            <a:pPr algn="l" rtl="0">
              <a:buFont typeface="Arial" panose="020B0604020202020204" pitchFamily="34" charset="0"/>
              <a:buChar char="•"/>
            </a:pPr>
            <a:r>
              <a:rPr lang="en-US" dirty="0"/>
              <a:t>A class may implement </a:t>
            </a:r>
            <a:r>
              <a:rPr lang="en-US" i="1" dirty="0"/>
              <a:t>multiple</a:t>
            </a:r>
            <a:r>
              <a:rPr lang="en-US" dirty="0"/>
              <a:t> interfaces, which is a safe alternative to multiple inheritance</a:t>
            </a:r>
          </a:p>
          <a:p>
            <a:pPr algn="l" rtl="0">
              <a:buFont typeface="Arial" panose="020B0604020202020204" pitchFamily="34" charset="0"/>
              <a:buChar char="•"/>
            </a:pPr>
            <a:r>
              <a:rPr lang="en-US" dirty="0"/>
              <a:t>Interfaces enables </a:t>
            </a:r>
            <a:r>
              <a:rPr lang="en-US" i="1" dirty="0"/>
              <a:t>polymorphism</a:t>
            </a:r>
          </a:p>
        </p:txBody>
      </p:sp>
    </p:spTree>
    <p:extLst>
      <p:ext uri="{BB962C8B-B14F-4D97-AF65-F5344CB8AC3E}">
        <p14:creationId xmlns:p14="http://schemas.microsoft.com/office/powerpoint/2010/main" val="25836720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4E696-FD40-435C-929C-36B067E7252C}"/>
              </a:ext>
            </a:extLst>
          </p:cNvPr>
          <p:cNvSpPr>
            <a:spLocks noGrp="1"/>
          </p:cNvSpPr>
          <p:nvPr>
            <p:ph type="title"/>
          </p:nvPr>
        </p:nvSpPr>
        <p:spPr/>
        <p:txBody>
          <a:bodyPr/>
          <a:lstStyle/>
          <a:p>
            <a:r>
              <a:rPr lang="en-US" dirty="0"/>
              <a:t>Important comments on interfaces</a:t>
            </a:r>
          </a:p>
        </p:txBody>
      </p:sp>
      <p:sp>
        <p:nvSpPr>
          <p:cNvPr id="3" name="Date Placeholder 2">
            <a:extLst>
              <a:ext uri="{FF2B5EF4-FFF2-40B4-BE49-F238E27FC236}">
                <a16:creationId xmlns:a16="http://schemas.microsoft.com/office/drawing/2014/main" id="{88A40F6A-2D29-4899-9CA9-CD7746A46AE3}"/>
              </a:ext>
            </a:extLst>
          </p:cNvPr>
          <p:cNvSpPr>
            <a:spLocks noGrp="1"/>
          </p:cNvSpPr>
          <p:nvPr>
            <p:ph type="dt" sz="half" idx="10"/>
          </p:nvPr>
        </p:nvSpPr>
        <p:spPr/>
        <p:txBody>
          <a:bodyPr/>
          <a:lstStyle/>
          <a:p>
            <a:fld id="{6B4AEF33-347B-4D37-B7DB-40D14B853814}" type="datetime4">
              <a:rPr lang="en-US" smtClean="0"/>
              <a:t>September 14, 2023</a:t>
            </a:fld>
            <a:endParaRPr lang="en-US" dirty="0"/>
          </a:p>
        </p:txBody>
      </p:sp>
      <p:sp>
        <p:nvSpPr>
          <p:cNvPr id="4" name="Footer Placeholder 3">
            <a:extLst>
              <a:ext uri="{FF2B5EF4-FFF2-40B4-BE49-F238E27FC236}">
                <a16:creationId xmlns:a16="http://schemas.microsoft.com/office/drawing/2014/main" id="{B516CAA9-D22C-4A6C-9D3E-28CE97E17054}"/>
              </a:ext>
            </a:extLst>
          </p:cNvPr>
          <p:cNvSpPr>
            <a:spLocks noGrp="1"/>
          </p:cNvSpPr>
          <p:nvPr>
            <p:ph type="ftr" sz="quarter" idx="11"/>
          </p:nvPr>
        </p:nvSpPr>
        <p:spPr/>
        <p:txBody>
          <a:bodyPr/>
          <a:lstStyle/>
          <a:p>
            <a:r>
              <a:rPr lang="en-US"/>
              <a:t>Object oriented programming and design</a:t>
            </a:r>
          </a:p>
        </p:txBody>
      </p:sp>
      <p:sp>
        <p:nvSpPr>
          <p:cNvPr id="5" name="Slide Number Placeholder 4">
            <a:extLst>
              <a:ext uri="{FF2B5EF4-FFF2-40B4-BE49-F238E27FC236}">
                <a16:creationId xmlns:a16="http://schemas.microsoft.com/office/drawing/2014/main" id="{1EDEADA2-4389-4398-BCA0-143D87ADBEAA}"/>
              </a:ext>
            </a:extLst>
          </p:cNvPr>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7</a:t>
            </a:fld>
            <a:endParaRPr kumimoji="0" lang="en-US" dirty="0"/>
          </a:p>
        </p:txBody>
      </p:sp>
      <p:sp>
        <p:nvSpPr>
          <p:cNvPr id="6" name="Content Placeholder 5">
            <a:extLst>
              <a:ext uri="{FF2B5EF4-FFF2-40B4-BE49-F238E27FC236}">
                <a16:creationId xmlns:a16="http://schemas.microsoft.com/office/drawing/2014/main" id="{8CCF150E-3ED0-4315-9952-0DDD895C3EAB}"/>
              </a:ext>
            </a:extLst>
          </p:cNvPr>
          <p:cNvSpPr>
            <a:spLocks noGrp="1"/>
          </p:cNvSpPr>
          <p:nvPr>
            <p:ph sz="quarter" idx="1"/>
          </p:nvPr>
        </p:nvSpPr>
        <p:spPr>
          <a:xfrm>
            <a:off x="457200" y="1219200"/>
            <a:ext cx="8507288" cy="4937760"/>
          </a:xfrm>
        </p:spPr>
        <p:txBody>
          <a:bodyPr/>
          <a:lstStyle/>
          <a:p>
            <a:r>
              <a:rPr lang="en-US" dirty="0"/>
              <a:t>An interface cannot inherit from a class, but it may extend another interfaces.</a:t>
            </a:r>
          </a:p>
          <a:p>
            <a:r>
              <a:rPr lang="en-US" dirty="0"/>
              <a:t>It is not possible to instantiate an interface.</a:t>
            </a:r>
          </a:p>
          <a:p>
            <a:r>
              <a:rPr lang="en-US" dirty="0"/>
              <a:t>Interface-variables are implicitly </a:t>
            </a:r>
            <a:r>
              <a:rPr lang="en-US" i="1" dirty="0"/>
              <a:t>public static final </a:t>
            </a:r>
          </a:p>
          <a:p>
            <a:r>
              <a:rPr lang="en-US" dirty="0"/>
              <a:t>Interface-methods are implicitly </a:t>
            </a:r>
            <a:r>
              <a:rPr lang="en-US" i="1" dirty="0"/>
              <a:t>public abstract</a:t>
            </a:r>
          </a:p>
          <a:p>
            <a:r>
              <a:rPr lang="en-US" dirty="0"/>
              <a:t>A class implementing an interface must implement all methods defined by the interface.</a:t>
            </a:r>
          </a:p>
          <a:p>
            <a:pPr lvl="1"/>
            <a:r>
              <a:rPr lang="en-US" dirty="0"/>
              <a:t>Exception: an abstract class. Such a class cannot be instantiated.</a:t>
            </a:r>
          </a:p>
          <a:p>
            <a:endParaRPr lang="en-US" dirty="0"/>
          </a:p>
        </p:txBody>
      </p:sp>
    </p:spTree>
    <p:extLst>
      <p:ext uri="{BB962C8B-B14F-4D97-AF65-F5344CB8AC3E}">
        <p14:creationId xmlns:p14="http://schemas.microsoft.com/office/powerpoint/2010/main" val="41972124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של תאריך 2"/>
          <p:cNvSpPr>
            <a:spLocks noGrp="1"/>
          </p:cNvSpPr>
          <p:nvPr>
            <p:ph type="dt" sz="half" idx="10"/>
          </p:nvPr>
        </p:nvSpPr>
        <p:spPr/>
        <p:txBody>
          <a:bodyPr/>
          <a:lstStyle/>
          <a:p>
            <a:fld id="{A7040A3C-6A51-49A8-9A12-B17615CF58BB}" type="datetime4">
              <a:rPr lang="en-US" smtClean="0"/>
              <a:t>September 14, 2023</a:t>
            </a:fld>
            <a:endParaRPr lang="en-US" dirty="0"/>
          </a:p>
        </p:txBody>
      </p:sp>
      <p:sp>
        <p:nvSpPr>
          <p:cNvPr id="5" name="מציין מיקום של מספר שקופית 4"/>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8</a:t>
            </a:fld>
            <a:endParaRPr kumimoji="0" lang="en-US" dirty="0"/>
          </a:p>
        </p:txBody>
      </p:sp>
      <p:sp>
        <p:nvSpPr>
          <p:cNvPr id="4" name="Footer Placeholder 3">
            <a:extLst>
              <a:ext uri="{FF2B5EF4-FFF2-40B4-BE49-F238E27FC236}">
                <a16:creationId xmlns:a16="http://schemas.microsoft.com/office/drawing/2014/main" id="{71F48F5B-03E8-4F27-90E2-8B2D00F224B2}"/>
              </a:ext>
            </a:extLst>
          </p:cNvPr>
          <p:cNvSpPr>
            <a:spLocks noGrp="1"/>
          </p:cNvSpPr>
          <p:nvPr>
            <p:ph type="ftr" sz="quarter" idx="11"/>
          </p:nvPr>
        </p:nvSpPr>
        <p:spPr/>
        <p:txBody>
          <a:bodyPr/>
          <a:lstStyle/>
          <a:p>
            <a:pPr rtl="0"/>
            <a:r>
              <a:rPr lang="en-US" dirty="0"/>
              <a:t>Object oriented programming and design</a:t>
            </a:r>
          </a:p>
        </p:txBody>
      </p:sp>
      <p:sp>
        <p:nvSpPr>
          <p:cNvPr id="8" name="כותרת 7">
            <a:extLst>
              <a:ext uri="{FF2B5EF4-FFF2-40B4-BE49-F238E27FC236}">
                <a16:creationId xmlns:a16="http://schemas.microsoft.com/office/drawing/2014/main" id="{3F48BD12-9F9D-499F-B401-9206D77DACBB}"/>
              </a:ext>
            </a:extLst>
          </p:cNvPr>
          <p:cNvSpPr>
            <a:spLocks noGrp="1"/>
          </p:cNvSpPr>
          <p:nvPr>
            <p:ph type="title"/>
          </p:nvPr>
        </p:nvSpPr>
        <p:spPr>
          <a:xfrm>
            <a:off x="460248" y="609932"/>
            <a:ext cx="8229600" cy="594320"/>
          </a:xfrm>
        </p:spPr>
        <p:txBody>
          <a:bodyPr/>
          <a:lstStyle/>
          <a:p>
            <a:pPr algn="ctr"/>
            <a:r>
              <a:rPr lang="en-US" dirty="0"/>
              <a:t>Why do we need interfaces? (1)</a:t>
            </a:r>
            <a:endParaRPr lang="he-IL" dirty="0">
              <a:latin typeface="Tahoma" panose="020B0604030504040204" pitchFamily="34" charset="0"/>
              <a:ea typeface="Tahoma" panose="020B0604030504040204" pitchFamily="34" charset="0"/>
              <a:cs typeface="Tahoma" panose="020B0604030504040204" pitchFamily="34" charset="0"/>
            </a:endParaRPr>
          </a:p>
        </p:txBody>
      </p:sp>
      <p:sp>
        <p:nvSpPr>
          <p:cNvPr id="10" name="מציין מיקום תוכן 5">
            <a:extLst>
              <a:ext uri="{FF2B5EF4-FFF2-40B4-BE49-F238E27FC236}">
                <a16:creationId xmlns:a16="http://schemas.microsoft.com/office/drawing/2014/main" id="{68ECB4CE-683E-481F-8B6B-FA74B4E80627}"/>
              </a:ext>
            </a:extLst>
          </p:cNvPr>
          <p:cNvSpPr txBox="1">
            <a:spLocks/>
          </p:cNvSpPr>
          <p:nvPr/>
        </p:nvSpPr>
        <p:spPr>
          <a:xfrm>
            <a:off x="462069" y="1698366"/>
            <a:ext cx="8236492" cy="3461268"/>
          </a:xfrm>
          <a:prstGeom prst="rect">
            <a:avLst/>
          </a:prstGeom>
        </p:spPr>
        <p:txBody>
          <a:bodyPr vert="horz">
            <a:noAutofit/>
          </a:bodyPr>
          <a:lstStyle>
            <a:lvl1pPr marL="274320" indent="-274320" algn="r" rtl="1" eaLnBrk="1" latinLnBrk="0" hangingPunct="1">
              <a:lnSpc>
                <a:spcPct val="100000"/>
              </a:lnSpc>
              <a:spcBef>
                <a:spcPts val="0"/>
              </a:spcBef>
              <a:spcAft>
                <a:spcPts val="2400"/>
              </a:spcAft>
              <a:buClr>
                <a:schemeClr val="accent1"/>
              </a:buClr>
              <a:buSzPct val="76000"/>
              <a:buFont typeface="Wingdings 3"/>
              <a:buChar char=""/>
              <a:defRPr kumimoji="0" sz="2600" kern="1200">
                <a:solidFill>
                  <a:srgbClr val="002060"/>
                </a:solidFill>
                <a:latin typeface="Times New Roman" panose="02020603050405020304" pitchFamily="18" charset="0"/>
                <a:ea typeface="+mn-ea"/>
                <a:cs typeface="+mn-cs"/>
              </a:defRPr>
            </a:lvl1pPr>
            <a:lvl2pPr marL="548640" indent="-274320" algn="r" rtl="1" eaLnBrk="1" latinLnBrk="0" hangingPunct="1">
              <a:lnSpc>
                <a:spcPct val="100000"/>
              </a:lnSpc>
              <a:spcBef>
                <a:spcPts val="0"/>
              </a:spcBef>
              <a:buClr>
                <a:schemeClr val="accent2"/>
              </a:buClr>
              <a:buSzPct val="76000"/>
              <a:buFont typeface="Wingdings 3"/>
              <a:buChar char=""/>
              <a:defRPr kumimoji="0" sz="2300" kern="1200">
                <a:solidFill>
                  <a:schemeClr val="tx2"/>
                </a:solidFill>
                <a:latin typeface="Times New Roman" panose="02020603050405020304" pitchFamily="18" charset="0"/>
                <a:ea typeface="+mn-ea"/>
                <a:cs typeface="+mn-cs"/>
              </a:defRPr>
            </a:lvl2pPr>
            <a:lvl3pPr marL="822960" indent="-228600" algn="r" rtl="1" eaLnBrk="1" latinLnBrk="0" hangingPunct="1">
              <a:spcBef>
                <a:spcPts val="0"/>
              </a:spcBef>
              <a:buClr>
                <a:schemeClr val="bg1">
                  <a:shade val="50000"/>
                </a:schemeClr>
              </a:buClr>
              <a:buSzPct val="76000"/>
              <a:buFont typeface="Wingdings 3"/>
              <a:buChar char=""/>
              <a:defRPr kumimoji="0" sz="2000" kern="1200">
                <a:solidFill>
                  <a:schemeClr val="tx1"/>
                </a:solidFill>
                <a:latin typeface="Times New Roman" panose="02020603050405020304" pitchFamily="18" charset="0"/>
                <a:ea typeface="+mn-ea"/>
                <a:cs typeface="+mn-cs"/>
              </a:defRPr>
            </a:lvl3pPr>
            <a:lvl4pPr marL="1097280" indent="-228600" algn="r" rtl="1" eaLnBrk="1" latinLnBrk="0" hangingPunct="1">
              <a:spcBef>
                <a:spcPts val="400"/>
              </a:spcBef>
              <a:buClr>
                <a:schemeClr val="accent2">
                  <a:shade val="75000"/>
                </a:schemeClr>
              </a:buClr>
              <a:buSzPct val="70000"/>
              <a:buFont typeface="Wingdings"/>
              <a:buChar char=""/>
              <a:defRPr kumimoji="0" sz="1800" kern="1200">
                <a:solidFill>
                  <a:schemeClr val="tx1"/>
                </a:solidFill>
                <a:latin typeface="Times New Roman" panose="02020603050405020304" pitchFamily="18" charset="0"/>
                <a:ea typeface="+mn-ea"/>
                <a:cs typeface="+mn-cs"/>
              </a:defRPr>
            </a:lvl4pPr>
            <a:lvl5pPr marL="1371600" indent="-228600" algn="r" rtl="1" eaLnBrk="1" latinLnBrk="0" hangingPunct="1">
              <a:spcBef>
                <a:spcPts val="300"/>
              </a:spcBef>
              <a:buClr>
                <a:schemeClr val="accent2"/>
              </a:buClr>
              <a:buSzPct val="70000"/>
              <a:buFont typeface="Wingdings"/>
              <a:buChar char=""/>
              <a:defRPr kumimoji="0" sz="1600" kern="1200">
                <a:solidFill>
                  <a:schemeClr val="tx1"/>
                </a:solidFill>
                <a:latin typeface="Times New Roman" panose="02020603050405020304" pitchFamily="18" charset="0"/>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lgn="ctr">
              <a:buNone/>
            </a:pPr>
            <a:r>
              <a:rPr lang="en-US" sz="3200" dirty="0"/>
              <a:t>Defining a family of classes</a:t>
            </a:r>
            <a:endParaRPr lang="en-US" sz="32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pic>
        <p:nvPicPr>
          <p:cNvPr id="1026" name="Picture 2" descr="Family clipart black and white - Clipartix">
            <a:extLst>
              <a:ext uri="{FF2B5EF4-FFF2-40B4-BE49-F238E27FC236}">
                <a16:creationId xmlns:a16="http://schemas.microsoft.com/office/drawing/2014/main" id="{0013B8F4-C5C0-4B38-AE4E-F3D7D00CB5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3990" y="3035559"/>
            <a:ext cx="2152650" cy="2124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28974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3857D-4A43-4938-844B-E55D688F2B95}"/>
              </a:ext>
            </a:extLst>
          </p:cNvPr>
          <p:cNvSpPr>
            <a:spLocks noGrp="1"/>
          </p:cNvSpPr>
          <p:nvPr>
            <p:ph type="title"/>
          </p:nvPr>
        </p:nvSpPr>
        <p:spPr/>
        <p:txBody>
          <a:bodyPr/>
          <a:lstStyle/>
          <a:p>
            <a:r>
              <a:rPr lang="en-US" dirty="0"/>
              <a:t>A family of classes</a:t>
            </a:r>
          </a:p>
        </p:txBody>
      </p:sp>
      <p:sp>
        <p:nvSpPr>
          <p:cNvPr id="3" name="Date Placeholder 2">
            <a:extLst>
              <a:ext uri="{FF2B5EF4-FFF2-40B4-BE49-F238E27FC236}">
                <a16:creationId xmlns:a16="http://schemas.microsoft.com/office/drawing/2014/main" id="{AABEC379-740D-4F43-9187-6762091B4E23}"/>
              </a:ext>
            </a:extLst>
          </p:cNvPr>
          <p:cNvSpPr>
            <a:spLocks noGrp="1"/>
          </p:cNvSpPr>
          <p:nvPr>
            <p:ph type="dt" sz="half" idx="10"/>
          </p:nvPr>
        </p:nvSpPr>
        <p:spPr/>
        <p:txBody>
          <a:bodyPr/>
          <a:lstStyle/>
          <a:p>
            <a:fld id="{451D7D17-EDE1-44FD-9899-8F8EAFDB59D1}" type="datetime4">
              <a:rPr lang="en-US" smtClean="0"/>
              <a:t>September 14, 2023</a:t>
            </a:fld>
            <a:endParaRPr lang="en-US" dirty="0"/>
          </a:p>
        </p:txBody>
      </p:sp>
      <p:sp>
        <p:nvSpPr>
          <p:cNvPr id="4" name="Footer Placeholder 3">
            <a:extLst>
              <a:ext uri="{FF2B5EF4-FFF2-40B4-BE49-F238E27FC236}">
                <a16:creationId xmlns:a16="http://schemas.microsoft.com/office/drawing/2014/main" id="{9A74C6F6-5C0F-46C5-A5FB-9FBB21D3DDE6}"/>
              </a:ext>
            </a:extLst>
          </p:cNvPr>
          <p:cNvSpPr>
            <a:spLocks noGrp="1"/>
          </p:cNvSpPr>
          <p:nvPr>
            <p:ph type="ftr" sz="quarter" idx="11"/>
          </p:nvPr>
        </p:nvSpPr>
        <p:spPr/>
        <p:txBody>
          <a:bodyPr/>
          <a:lstStyle/>
          <a:p>
            <a:r>
              <a:rPr lang="en-US"/>
              <a:t>Object oriented programming and design</a:t>
            </a:r>
          </a:p>
        </p:txBody>
      </p:sp>
      <p:sp>
        <p:nvSpPr>
          <p:cNvPr id="5" name="Slide Number Placeholder 4">
            <a:extLst>
              <a:ext uri="{FF2B5EF4-FFF2-40B4-BE49-F238E27FC236}">
                <a16:creationId xmlns:a16="http://schemas.microsoft.com/office/drawing/2014/main" id="{557FEADD-460B-44F4-A2F3-34C6A4880F23}"/>
              </a:ext>
            </a:extLst>
          </p:cNvPr>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9</a:t>
            </a:fld>
            <a:endParaRPr kumimoji="0" lang="en-US" dirty="0"/>
          </a:p>
        </p:txBody>
      </p:sp>
      <p:sp>
        <p:nvSpPr>
          <p:cNvPr id="6" name="Content Placeholder 5">
            <a:extLst>
              <a:ext uri="{FF2B5EF4-FFF2-40B4-BE49-F238E27FC236}">
                <a16:creationId xmlns:a16="http://schemas.microsoft.com/office/drawing/2014/main" id="{BEBCB682-161F-4860-B855-15AF3224BAB5}"/>
              </a:ext>
            </a:extLst>
          </p:cNvPr>
          <p:cNvSpPr>
            <a:spLocks noGrp="1"/>
          </p:cNvSpPr>
          <p:nvPr>
            <p:ph sz="quarter" idx="1"/>
          </p:nvPr>
        </p:nvSpPr>
        <p:spPr/>
        <p:txBody>
          <a:bodyPr/>
          <a:lstStyle/>
          <a:p>
            <a:r>
              <a:rPr lang="en-US" dirty="0"/>
              <a:t>We would like to model a family of fruits. Each fruit can grow and be harvested.</a:t>
            </a:r>
          </a:p>
          <a:p>
            <a:endParaRPr lang="en-US" dirty="0"/>
          </a:p>
          <a:p>
            <a:r>
              <a:rPr lang="en-US" dirty="0"/>
              <a:t>We will initially build two fruit classes:</a:t>
            </a:r>
          </a:p>
          <a:p>
            <a:pPr lvl="1"/>
            <a:r>
              <a:rPr lang="en-US" dirty="0"/>
              <a:t>Orange</a:t>
            </a:r>
          </a:p>
          <a:p>
            <a:pPr lvl="1"/>
            <a:r>
              <a:rPr lang="en-US" dirty="0"/>
              <a:t>Apple</a:t>
            </a:r>
          </a:p>
          <a:p>
            <a:pPr lvl="1"/>
            <a:endParaRPr lang="en-US" dirty="0"/>
          </a:p>
          <a:p>
            <a:r>
              <a:rPr lang="en-US" dirty="0"/>
              <a:t>Each class will contain two methods:</a:t>
            </a:r>
          </a:p>
          <a:p>
            <a:pPr lvl="1"/>
            <a:r>
              <a:rPr lang="en-US" dirty="0"/>
              <a:t>grow()</a:t>
            </a:r>
          </a:p>
          <a:p>
            <a:pPr lvl="1"/>
            <a:r>
              <a:rPr lang="en-US" dirty="0"/>
              <a:t>harvest()</a:t>
            </a:r>
          </a:p>
        </p:txBody>
      </p:sp>
    </p:spTree>
    <p:extLst>
      <p:ext uri="{BB962C8B-B14F-4D97-AF65-F5344CB8AC3E}">
        <p14:creationId xmlns:p14="http://schemas.microsoft.com/office/powerpoint/2010/main" val="23775484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מחון לב 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מקור">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מקור">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מחון לב 2</Template>
  <TotalTime>9918</TotalTime>
  <Words>3890</Words>
  <Application>Microsoft Office PowerPoint</Application>
  <PresentationFormat>On-screen Show (4:3)</PresentationFormat>
  <Paragraphs>556</Paragraphs>
  <Slides>38</Slides>
  <Notes>10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38</vt:i4>
      </vt:variant>
    </vt:vector>
  </HeadingPairs>
  <TitlesOfParts>
    <vt:vector size="48" baseType="lpstr">
      <vt:lpstr>Bookman Old Style</vt:lpstr>
      <vt:lpstr>Arial</vt:lpstr>
      <vt:lpstr>Calibri</vt:lpstr>
      <vt:lpstr>Gill Sans MT</vt:lpstr>
      <vt:lpstr>Tahoma</vt:lpstr>
      <vt:lpstr>Times New Roman</vt:lpstr>
      <vt:lpstr>David</vt:lpstr>
      <vt:lpstr>Wingdings</vt:lpstr>
      <vt:lpstr>Wingdings 3</vt:lpstr>
      <vt:lpstr>מחון לב 2</vt:lpstr>
      <vt:lpstr>Object Oriented Programming and Design for Engineering Course No.:  157109 </vt:lpstr>
      <vt:lpstr>Agenda</vt:lpstr>
      <vt:lpstr>Java programming language features</vt:lpstr>
      <vt:lpstr>Java is an (almost) pure  Object-Oriented language</vt:lpstr>
      <vt:lpstr>Java interfaces</vt:lpstr>
      <vt:lpstr>Why do we need interfaces?</vt:lpstr>
      <vt:lpstr>Important comments on interfaces</vt:lpstr>
      <vt:lpstr>Why do we need interfaces? (1)</vt:lpstr>
      <vt:lpstr>A family of classes</vt:lpstr>
      <vt:lpstr>Possible implementation</vt:lpstr>
      <vt:lpstr>Instantiation and method invokation</vt:lpstr>
      <vt:lpstr>Defining an interface</vt:lpstr>
      <vt:lpstr>Adding a new implementation</vt:lpstr>
      <vt:lpstr>UML notation</vt:lpstr>
      <vt:lpstr>Why do we need interfaces? (2)</vt:lpstr>
      <vt:lpstr>An example for a contract: Comparable</vt:lpstr>
      <vt:lpstr>A class implementing Comparable</vt:lpstr>
      <vt:lpstr>A second class implementing Comparable</vt:lpstr>
      <vt:lpstr>Author implementation</vt:lpstr>
      <vt:lpstr>Why do we need interfaces? (3)</vt:lpstr>
      <vt:lpstr>Multiple inheritance</vt:lpstr>
      <vt:lpstr>Multiple inheritance is problematic</vt:lpstr>
      <vt:lpstr>Solving the problems of multiple inheritance</vt:lpstr>
      <vt:lpstr>Implementing multiple interfaces and interface inheritance</vt:lpstr>
      <vt:lpstr>Declaring a variable which implements an interface</vt:lpstr>
      <vt:lpstr>Using a variable which implements an interface</vt:lpstr>
      <vt:lpstr>The risks of casting</vt:lpstr>
      <vt:lpstr>Side note: Composition over inheritance</vt:lpstr>
      <vt:lpstr>Why do we need interfaces? (4)</vt:lpstr>
      <vt:lpstr>Polymorphism</vt:lpstr>
      <vt:lpstr>Different implementations of the Shape interface</vt:lpstr>
      <vt:lpstr>Different implementations of the Shape interface</vt:lpstr>
      <vt:lpstr>Initializing different objects of type Shape and operating them</vt:lpstr>
      <vt:lpstr>Polymorphism: The same line of code is expressed in a different behavior</vt:lpstr>
      <vt:lpstr>Declaring a variable of type interface as a field in a class</vt:lpstr>
      <vt:lpstr>Using interfaces/abstraction allows us to support implementations which don't exist yet!</vt:lpstr>
      <vt:lpstr>Polymorphism example</vt:lpstr>
      <vt:lpstr>Polymorphism 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ניתוח מערכות ממוחשבות</dc:title>
  <dc:creator>cherniak</dc:creator>
  <cp:lastModifiedBy>shahar golan</cp:lastModifiedBy>
  <cp:revision>359</cp:revision>
  <cp:lastPrinted>2020-07-21T10:52:22Z</cp:lastPrinted>
  <dcterms:created xsi:type="dcterms:W3CDTF">2015-02-15T18:04:03Z</dcterms:created>
  <dcterms:modified xsi:type="dcterms:W3CDTF">2023-09-14T06:18:09Z</dcterms:modified>
</cp:coreProperties>
</file>