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55"/>
  </p:notesMasterIdLst>
  <p:sldIdLst>
    <p:sldId id="256" r:id="rId2"/>
    <p:sldId id="276" r:id="rId3"/>
    <p:sldId id="277" r:id="rId4"/>
    <p:sldId id="280" r:id="rId5"/>
    <p:sldId id="259" r:id="rId6"/>
    <p:sldId id="279" r:id="rId7"/>
    <p:sldId id="286" r:id="rId8"/>
    <p:sldId id="261" r:id="rId9"/>
    <p:sldId id="289" r:id="rId10"/>
    <p:sldId id="290" r:id="rId11"/>
    <p:sldId id="262" r:id="rId12"/>
    <p:sldId id="291" r:id="rId13"/>
    <p:sldId id="292" r:id="rId14"/>
    <p:sldId id="293" r:id="rId15"/>
    <p:sldId id="295" r:id="rId16"/>
    <p:sldId id="294" r:id="rId17"/>
    <p:sldId id="316" r:id="rId18"/>
    <p:sldId id="296" r:id="rId19"/>
    <p:sldId id="265" r:id="rId20"/>
    <p:sldId id="287" r:id="rId21"/>
    <p:sldId id="301" r:id="rId22"/>
    <p:sldId id="309" r:id="rId23"/>
    <p:sldId id="302" r:id="rId24"/>
    <p:sldId id="303" r:id="rId25"/>
    <p:sldId id="305" r:id="rId26"/>
    <p:sldId id="306" r:id="rId27"/>
    <p:sldId id="307" r:id="rId28"/>
    <p:sldId id="308" r:id="rId29"/>
    <p:sldId id="310" r:id="rId30"/>
    <p:sldId id="300" r:id="rId31"/>
    <p:sldId id="311" r:id="rId32"/>
    <p:sldId id="313" r:id="rId33"/>
    <p:sldId id="312" r:id="rId34"/>
    <p:sldId id="314" r:id="rId35"/>
    <p:sldId id="315" r:id="rId36"/>
    <p:sldId id="317" r:id="rId37"/>
    <p:sldId id="258" r:id="rId38"/>
    <p:sldId id="281" r:id="rId39"/>
    <p:sldId id="266" r:id="rId40"/>
    <p:sldId id="282" r:id="rId41"/>
    <p:sldId id="275" r:id="rId42"/>
    <p:sldId id="267" r:id="rId43"/>
    <p:sldId id="270" r:id="rId44"/>
    <p:sldId id="271" r:id="rId45"/>
    <p:sldId id="268" r:id="rId46"/>
    <p:sldId id="269" r:id="rId47"/>
    <p:sldId id="274" r:id="rId48"/>
    <p:sldId id="273" r:id="rId49"/>
    <p:sldId id="283" r:id="rId50"/>
    <p:sldId id="284" r:id="rId51"/>
    <p:sldId id="285" r:id="rId52"/>
    <p:sldId id="264" r:id="rId53"/>
    <p:sldId id="31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3" autoAdjust="0"/>
    <p:restoredTop sz="81658" autoAdjust="0"/>
  </p:normalViewPr>
  <p:slideViewPr>
    <p:cSldViewPr snapToGrid="0">
      <p:cViewPr varScale="1">
        <p:scale>
          <a:sx n="70" d="100"/>
          <a:sy n="70" d="100"/>
        </p:scale>
        <p:origin x="16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svg"/><Relationship Id="rId1" Type="http://schemas.openxmlformats.org/officeDocument/2006/relationships/image" Target="../media/image15.png"/><Relationship Id="rId6" Type="http://schemas.openxmlformats.org/officeDocument/2006/relationships/image" Target="../media/image14.svg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99CE2-E7A1-4136-976B-514D2CAE3AE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F80F8E2-58A6-4F46-9E6B-94329FB519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Non-raw sockets</a:t>
          </a:r>
        </a:p>
      </dgm:t>
    </dgm:pt>
    <dgm:pt modelId="{A8F3F1CD-F8B4-46E5-9521-A14DAA2271CE}" type="parTrans" cxnId="{C4211165-9DED-4F23-987E-ECFE8B04A07E}">
      <dgm:prSet/>
      <dgm:spPr/>
      <dgm:t>
        <a:bodyPr/>
        <a:lstStyle/>
        <a:p>
          <a:endParaRPr lang="en-US"/>
        </a:p>
      </dgm:t>
    </dgm:pt>
    <dgm:pt modelId="{65C08D7A-462A-4D0E-9C67-8695DF2E0D73}" type="sibTrans" cxnId="{C4211165-9DED-4F23-987E-ECFE8B04A07E}">
      <dgm:prSet/>
      <dgm:spPr/>
      <dgm:t>
        <a:bodyPr/>
        <a:lstStyle/>
        <a:p>
          <a:endParaRPr lang="en-US"/>
        </a:p>
      </dgm:t>
    </dgm:pt>
    <dgm:pt modelId="{CCF618A1-F131-4362-9BDB-EE5FF06197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OS is responsible for transport, network and data-link layer headers</a:t>
          </a:r>
        </a:p>
      </dgm:t>
    </dgm:pt>
    <dgm:pt modelId="{A634C6EF-A1A3-4CE9-A92C-DF500B3F534D}" type="parTrans" cxnId="{5222F5F1-F881-480E-BE5D-BD9BFB0ABE08}">
      <dgm:prSet/>
      <dgm:spPr/>
      <dgm:t>
        <a:bodyPr/>
        <a:lstStyle/>
        <a:p>
          <a:endParaRPr lang="en-US"/>
        </a:p>
      </dgm:t>
    </dgm:pt>
    <dgm:pt modelId="{08B707DF-BB16-4F70-8435-F3DA7B0E5618}" type="sibTrans" cxnId="{5222F5F1-F881-480E-BE5D-BD9BFB0ABE08}">
      <dgm:prSet/>
      <dgm:spPr/>
      <dgm:t>
        <a:bodyPr/>
        <a:lstStyle/>
        <a:p>
          <a:endParaRPr lang="en-US"/>
        </a:p>
      </dgm:t>
    </dgm:pt>
    <dgm:pt modelId="{669AAA1E-AA9A-4FDE-B54B-AB3C5E19195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Raw sockets: Create your own packets!</a:t>
          </a:r>
        </a:p>
      </dgm:t>
    </dgm:pt>
    <dgm:pt modelId="{8E19B342-AFE6-4E1E-83D8-E1E7F54FEC43}" type="parTrans" cxnId="{45D9A3CD-A348-4604-9589-D6B9C7A76A55}">
      <dgm:prSet/>
      <dgm:spPr/>
      <dgm:t>
        <a:bodyPr/>
        <a:lstStyle/>
        <a:p>
          <a:endParaRPr lang="en-US"/>
        </a:p>
      </dgm:t>
    </dgm:pt>
    <dgm:pt modelId="{F1FA5FBD-8EBA-4E74-93CC-A77C7EEF8C08}" type="sibTrans" cxnId="{45D9A3CD-A348-4604-9589-D6B9C7A76A55}">
      <dgm:prSet/>
      <dgm:spPr/>
      <dgm:t>
        <a:bodyPr/>
        <a:lstStyle/>
        <a:p>
          <a:endParaRPr lang="en-US"/>
        </a:p>
      </dgm:t>
    </dgm:pt>
    <dgm:pt modelId="{77C41E96-2388-4249-828B-FF26E78235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Generate headers as you like</a:t>
          </a:r>
        </a:p>
      </dgm:t>
    </dgm:pt>
    <dgm:pt modelId="{236C5C9D-9AC6-45AA-80AE-9C002B3370A9}" type="parTrans" cxnId="{CF6F5A52-E8CC-42E7-8EDF-75DC321833B7}">
      <dgm:prSet/>
      <dgm:spPr/>
      <dgm:t>
        <a:bodyPr/>
        <a:lstStyle/>
        <a:p>
          <a:endParaRPr lang="en-US"/>
        </a:p>
      </dgm:t>
    </dgm:pt>
    <dgm:pt modelId="{12FC2A8E-BF38-4AC3-A833-25181F49D8C7}" type="sibTrans" cxnId="{CF6F5A52-E8CC-42E7-8EDF-75DC321833B7}">
      <dgm:prSet/>
      <dgm:spPr/>
      <dgm:t>
        <a:bodyPr/>
        <a:lstStyle/>
        <a:p>
          <a:endParaRPr lang="en-US"/>
        </a:p>
      </dgm:t>
    </dgm:pt>
    <dgm:pt modelId="{549A8085-C4BB-467B-9C2E-C863BD0E07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Choose any protocol</a:t>
          </a:r>
        </a:p>
      </dgm:t>
    </dgm:pt>
    <dgm:pt modelId="{E90D2AE1-13F9-4FAD-8EA6-C2E68B8D4BB8}" type="parTrans" cxnId="{05394125-68CA-4A4B-A3A0-163CC74DEF20}">
      <dgm:prSet/>
      <dgm:spPr/>
      <dgm:t>
        <a:bodyPr/>
        <a:lstStyle/>
        <a:p>
          <a:endParaRPr lang="en-US"/>
        </a:p>
      </dgm:t>
    </dgm:pt>
    <dgm:pt modelId="{2CE331F7-FE64-4647-BBB1-C732139CE01A}" type="sibTrans" cxnId="{05394125-68CA-4A4B-A3A0-163CC74DEF20}">
      <dgm:prSet/>
      <dgm:spPr/>
      <dgm:t>
        <a:bodyPr/>
        <a:lstStyle/>
        <a:p>
          <a:endParaRPr lang="en-US"/>
        </a:p>
      </dgm:t>
    </dgm:pt>
    <dgm:pt modelId="{914995D2-4979-471A-8E11-23451CC06A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Insert any payload</a:t>
          </a:r>
        </a:p>
      </dgm:t>
    </dgm:pt>
    <dgm:pt modelId="{CA04F769-4F0E-484F-94B9-7973C13E8B2E}" type="parTrans" cxnId="{A1278766-084D-468D-97A5-6507F11C0D8D}">
      <dgm:prSet/>
      <dgm:spPr/>
      <dgm:t>
        <a:bodyPr/>
        <a:lstStyle/>
        <a:p>
          <a:endParaRPr lang="en-US"/>
        </a:p>
      </dgm:t>
    </dgm:pt>
    <dgm:pt modelId="{B4EAF7C3-E08B-43BA-AD6C-FD81EC8B1A99}" type="sibTrans" cxnId="{A1278766-084D-468D-97A5-6507F11C0D8D}">
      <dgm:prSet/>
      <dgm:spPr/>
      <dgm:t>
        <a:bodyPr/>
        <a:lstStyle/>
        <a:p>
          <a:endParaRPr lang="en-US"/>
        </a:p>
      </dgm:t>
    </dgm:pt>
    <dgm:pt modelId="{609A856E-3E05-4B11-8291-99A17EEF7D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Network layer &amp; data-link layer</a:t>
          </a:r>
        </a:p>
      </dgm:t>
    </dgm:pt>
    <dgm:pt modelId="{E0F08698-E693-4991-B3D1-AE8DDF334286}" type="parTrans" cxnId="{E560E6E2-10EF-4788-B2A0-7BF11CD2D62F}">
      <dgm:prSet/>
      <dgm:spPr/>
      <dgm:t>
        <a:bodyPr/>
        <a:lstStyle/>
        <a:p>
          <a:endParaRPr lang="en-US"/>
        </a:p>
      </dgm:t>
    </dgm:pt>
    <dgm:pt modelId="{F934D345-A1B5-480B-8A44-4CAE531B5B9F}" type="sibTrans" cxnId="{E560E6E2-10EF-4788-B2A0-7BF11CD2D62F}">
      <dgm:prSet/>
      <dgm:spPr/>
      <dgm:t>
        <a:bodyPr/>
        <a:lstStyle/>
        <a:p>
          <a:endParaRPr lang="en-US"/>
        </a:p>
      </dgm:t>
    </dgm:pt>
    <dgm:pt modelId="{557FC65D-3117-4D3E-8F48-B3233A0638AF}" type="pres">
      <dgm:prSet presAssocID="{13699CE2-E7A1-4136-976B-514D2CAE3AEC}" presName="root" presStyleCnt="0">
        <dgm:presLayoutVars>
          <dgm:dir/>
          <dgm:resizeHandles val="exact"/>
        </dgm:presLayoutVars>
      </dgm:prSet>
      <dgm:spPr/>
    </dgm:pt>
    <dgm:pt modelId="{7E18C621-E110-4559-A088-BD810A56D635}" type="pres">
      <dgm:prSet presAssocID="{6F80F8E2-58A6-4F46-9E6B-94329FB5199B}" presName="compNode" presStyleCnt="0"/>
      <dgm:spPr/>
    </dgm:pt>
    <dgm:pt modelId="{35DC8AB7-8519-4A16-A361-0B7C74BAEC24}" type="pres">
      <dgm:prSet presAssocID="{6F80F8E2-58A6-4F46-9E6B-94329FB519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44F051E-EFE5-443E-8978-BBC03CDC2022}" type="pres">
      <dgm:prSet presAssocID="{6F80F8E2-58A6-4F46-9E6B-94329FB5199B}" presName="iconSpace" presStyleCnt="0"/>
      <dgm:spPr/>
    </dgm:pt>
    <dgm:pt modelId="{E47C1393-F4B9-4449-8363-3967AC7DDEF4}" type="pres">
      <dgm:prSet presAssocID="{6F80F8E2-58A6-4F46-9E6B-94329FB5199B}" presName="parTx" presStyleLbl="revTx" presStyleIdx="0" presStyleCnt="4">
        <dgm:presLayoutVars>
          <dgm:chMax val="0"/>
          <dgm:chPref val="0"/>
        </dgm:presLayoutVars>
      </dgm:prSet>
      <dgm:spPr/>
    </dgm:pt>
    <dgm:pt modelId="{DD6AEAB8-50F3-4117-97CA-00336A34CE35}" type="pres">
      <dgm:prSet presAssocID="{6F80F8E2-58A6-4F46-9E6B-94329FB5199B}" presName="txSpace" presStyleCnt="0"/>
      <dgm:spPr/>
    </dgm:pt>
    <dgm:pt modelId="{BB8F66F7-69A1-4DCD-A110-529F4CB8FAAD}" type="pres">
      <dgm:prSet presAssocID="{6F80F8E2-58A6-4F46-9E6B-94329FB5199B}" presName="desTx" presStyleLbl="revTx" presStyleIdx="1" presStyleCnt="4">
        <dgm:presLayoutVars/>
      </dgm:prSet>
      <dgm:spPr/>
    </dgm:pt>
    <dgm:pt modelId="{0F7A7309-2629-4A98-86AD-E58308FB32F2}" type="pres">
      <dgm:prSet presAssocID="{65C08D7A-462A-4D0E-9C67-8695DF2E0D73}" presName="sibTrans" presStyleCnt="0"/>
      <dgm:spPr/>
    </dgm:pt>
    <dgm:pt modelId="{1A671C5F-3D05-4526-93AB-D873A29E1E63}" type="pres">
      <dgm:prSet presAssocID="{669AAA1E-AA9A-4FDE-B54B-AB3C5E19195C}" presName="compNode" presStyleCnt="0"/>
      <dgm:spPr/>
    </dgm:pt>
    <dgm:pt modelId="{87700048-5B3B-462C-ADD3-E9C514A8768F}" type="pres">
      <dgm:prSet presAssocID="{669AAA1E-AA9A-4FDE-B54B-AB3C5E1919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B314C90-24C8-4026-8705-30EFAAC9CDBA}" type="pres">
      <dgm:prSet presAssocID="{669AAA1E-AA9A-4FDE-B54B-AB3C5E19195C}" presName="iconSpace" presStyleCnt="0"/>
      <dgm:spPr/>
    </dgm:pt>
    <dgm:pt modelId="{CC0BCE32-A53A-4ED9-BB95-C89D75428ED0}" type="pres">
      <dgm:prSet presAssocID="{669AAA1E-AA9A-4FDE-B54B-AB3C5E19195C}" presName="parTx" presStyleLbl="revTx" presStyleIdx="2" presStyleCnt="4">
        <dgm:presLayoutVars>
          <dgm:chMax val="0"/>
          <dgm:chPref val="0"/>
        </dgm:presLayoutVars>
      </dgm:prSet>
      <dgm:spPr/>
    </dgm:pt>
    <dgm:pt modelId="{7C182338-71B2-49B1-86FD-2A3A9AFCE069}" type="pres">
      <dgm:prSet presAssocID="{669AAA1E-AA9A-4FDE-B54B-AB3C5E19195C}" presName="txSpace" presStyleCnt="0"/>
      <dgm:spPr/>
    </dgm:pt>
    <dgm:pt modelId="{7CE51C97-E654-49DA-8C54-7647A041DD56}" type="pres">
      <dgm:prSet presAssocID="{669AAA1E-AA9A-4FDE-B54B-AB3C5E19195C}" presName="desTx" presStyleLbl="revTx" presStyleIdx="3" presStyleCnt="4">
        <dgm:presLayoutVars/>
      </dgm:prSet>
      <dgm:spPr/>
    </dgm:pt>
  </dgm:ptLst>
  <dgm:cxnLst>
    <dgm:cxn modelId="{E0628A18-DDAA-41DE-9A84-5EB98522CB14}" type="presOf" srcId="{77C41E96-2388-4249-828B-FF26E782352B}" destId="{7CE51C97-E654-49DA-8C54-7647A041DD56}" srcOrd="0" destOrd="0" presId="urn:microsoft.com/office/officeart/2018/2/layout/IconLabelDescriptionList"/>
    <dgm:cxn modelId="{05394125-68CA-4A4B-A3A0-163CC74DEF20}" srcId="{669AAA1E-AA9A-4FDE-B54B-AB3C5E19195C}" destId="{549A8085-C4BB-467B-9C2E-C863BD0E075C}" srcOrd="1" destOrd="0" parTransId="{E90D2AE1-13F9-4FAD-8EA6-C2E68B8D4BB8}" sibTransId="{2CE331F7-FE64-4647-BBB1-C732139CE01A}"/>
    <dgm:cxn modelId="{3D35243F-49B8-4615-A7AA-14251B049964}" type="presOf" srcId="{549A8085-C4BB-467B-9C2E-C863BD0E075C}" destId="{7CE51C97-E654-49DA-8C54-7647A041DD56}" srcOrd="0" destOrd="1" presId="urn:microsoft.com/office/officeart/2018/2/layout/IconLabelDescriptionList"/>
    <dgm:cxn modelId="{C4211165-9DED-4F23-987E-ECFE8B04A07E}" srcId="{13699CE2-E7A1-4136-976B-514D2CAE3AEC}" destId="{6F80F8E2-58A6-4F46-9E6B-94329FB5199B}" srcOrd="0" destOrd="0" parTransId="{A8F3F1CD-F8B4-46E5-9521-A14DAA2271CE}" sibTransId="{65C08D7A-462A-4D0E-9C67-8695DF2E0D73}"/>
    <dgm:cxn modelId="{A1278766-084D-468D-97A5-6507F11C0D8D}" srcId="{669AAA1E-AA9A-4FDE-B54B-AB3C5E19195C}" destId="{914995D2-4979-471A-8E11-23451CC06A09}" srcOrd="2" destOrd="0" parTransId="{CA04F769-4F0E-484F-94B9-7973C13E8B2E}" sibTransId="{B4EAF7C3-E08B-43BA-AD6C-FD81EC8B1A99}"/>
    <dgm:cxn modelId="{44F99167-2C27-4719-8750-CDBE4DC8BA11}" type="presOf" srcId="{914995D2-4979-471A-8E11-23451CC06A09}" destId="{7CE51C97-E654-49DA-8C54-7647A041DD56}" srcOrd="0" destOrd="2" presId="urn:microsoft.com/office/officeart/2018/2/layout/IconLabelDescriptionList"/>
    <dgm:cxn modelId="{D904074D-3EEC-4FDB-BE7B-845E3B2C6510}" type="presOf" srcId="{13699CE2-E7A1-4136-976B-514D2CAE3AEC}" destId="{557FC65D-3117-4D3E-8F48-B3233A0638AF}" srcOrd="0" destOrd="0" presId="urn:microsoft.com/office/officeart/2018/2/layout/IconLabelDescriptionList"/>
    <dgm:cxn modelId="{CF6F5A52-E8CC-42E7-8EDF-75DC321833B7}" srcId="{669AAA1E-AA9A-4FDE-B54B-AB3C5E19195C}" destId="{77C41E96-2388-4249-828B-FF26E782352B}" srcOrd="0" destOrd="0" parTransId="{236C5C9D-9AC6-45AA-80AE-9C002B3370A9}" sibTransId="{12FC2A8E-BF38-4AC3-A833-25181F49D8C7}"/>
    <dgm:cxn modelId="{0A99B557-892E-4992-AC07-44089F2A01B0}" type="presOf" srcId="{6F80F8E2-58A6-4F46-9E6B-94329FB5199B}" destId="{E47C1393-F4B9-4449-8363-3967AC7DDEF4}" srcOrd="0" destOrd="0" presId="urn:microsoft.com/office/officeart/2018/2/layout/IconLabelDescriptionList"/>
    <dgm:cxn modelId="{45D9A3CD-A348-4604-9589-D6B9C7A76A55}" srcId="{13699CE2-E7A1-4136-976B-514D2CAE3AEC}" destId="{669AAA1E-AA9A-4FDE-B54B-AB3C5E19195C}" srcOrd="1" destOrd="0" parTransId="{8E19B342-AFE6-4E1E-83D8-E1E7F54FEC43}" sibTransId="{F1FA5FBD-8EBA-4E74-93CC-A77C7EEF8C08}"/>
    <dgm:cxn modelId="{E560E6E2-10EF-4788-B2A0-7BF11CD2D62F}" srcId="{669AAA1E-AA9A-4FDE-B54B-AB3C5E19195C}" destId="{609A856E-3E05-4B11-8291-99A17EEF7D69}" srcOrd="3" destOrd="0" parTransId="{E0F08698-E693-4991-B3D1-AE8DDF334286}" sibTransId="{F934D345-A1B5-480B-8A44-4CAE531B5B9F}"/>
    <dgm:cxn modelId="{435E19EA-4CF1-4A89-8A55-32E3D0B76F2D}" type="presOf" srcId="{669AAA1E-AA9A-4FDE-B54B-AB3C5E19195C}" destId="{CC0BCE32-A53A-4ED9-BB95-C89D75428ED0}" srcOrd="0" destOrd="0" presId="urn:microsoft.com/office/officeart/2018/2/layout/IconLabelDescriptionList"/>
    <dgm:cxn modelId="{5222F5F1-F881-480E-BE5D-BD9BFB0ABE08}" srcId="{6F80F8E2-58A6-4F46-9E6B-94329FB5199B}" destId="{CCF618A1-F131-4362-9BDB-EE5FF061970E}" srcOrd="0" destOrd="0" parTransId="{A634C6EF-A1A3-4CE9-A92C-DF500B3F534D}" sibTransId="{08B707DF-BB16-4F70-8435-F3DA7B0E5618}"/>
    <dgm:cxn modelId="{DAAB28F3-8889-423E-AD7E-F2EE517944B0}" type="presOf" srcId="{609A856E-3E05-4B11-8291-99A17EEF7D69}" destId="{7CE51C97-E654-49DA-8C54-7647A041DD56}" srcOrd="0" destOrd="3" presId="urn:microsoft.com/office/officeart/2018/2/layout/IconLabelDescriptionList"/>
    <dgm:cxn modelId="{5F6944FA-3640-4EF0-A504-15052A0F20CA}" type="presOf" srcId="{CCF618A1-F131-4362-9BDB-EE5FF061970E}" destId="{BB8F66F7-69A1-4DCD-A110-529F4CB8FAAD}" srcOrd="0" destOrd="0" presId="urn:microsoft.com/office/officeart/2018/2/layout/IconLabelDescriptionList"/>
    <dgm:cxn modelId="{89ECA985-FC0E-4D8B-9652-0AE074D5C975}" type="presParOf" srcId="{557FC65D-3117-4D3E-8F48-B3233A0638AF}" destId="{7E18C621-E110-4559-A088-BD810A56D635}" srcOrd="0" destOrd="0" presId="urn:microsoft.com/office/officeart/2018/2/layout/IconLabelDescriptionList"/>
    <dgm:cxn modelId="{8C619E2F-EE23-4472-8A68-9E4A7370B134}" type="presParOf" srcId="{7E18C621-E110-4559-A088-BD810A56D635}" destId="{35DC8AB7-8519-4A16-A361-0B7C74BAEC24}" srcOrd="0" destOrd="0" presId="urn:microsoft.com/office/officeart/2018/2/layout/IconLabelDescriptionList"/>
    <dgm:cxn modelId="{D8F52CE8-117E-41C3-8567-14612FCE16CA}" type="presParOf" srcId="{7E18C621-E110-4559-A088-BD810A56D635}" destId="{044F051E-EFE5-443E-8978-BBC03CDC2022}" srcOrd="1" destOrd="0" presId="urn:microsoft.com/office/officeart/2018/2/layout/IconLabelDescriptionList"/>
    <dgm:cxn modelId="{FCD3D195-30BE-46C1-A717-0892BB00F516}" type="presParOf" srcId="{7E18C621-E110-4559-A088-BD810A56D635}" destId="{E47C1393-F4B9-4449-8363-3967AC7DDEF4}" srcOrd="2" destOrd="0" presId="urn:microsoft.com/office/officeart/2018/2/layout/IconLabelDescriptionList"/>
    <dgm:cxn modelId="{9AE504D9-78AF-40CA-975F-14DB120043AF}" type="presParOf" srcId="{7E18C621-E110-4559-A088-BD810A56D635}" destId="{DD6AEAB8-50F3-4117-97CA-00336A34CE35}" srcOrd="3" destOrd="0" presId="urn:microsoft.com/office/officeart/2018/2/layout/IconLabelDescriptionList"/>
    <dgm:cxn modelId="{161607AA-DF82-4A3A-999F-C64C84B1C146}" type="presParOf" srcId="{7E18C621-E110-4559-A088-BD810A56D635}" destId="{BB8F66F7-69A1-4DCD-A110-529F4CB8FAAD}" srcOrd="4" destOrd="0" presId="urn:microsoft.com/office/officeart/2018/2/layout/IconLabelDescriptionList"/>
    <dgm:cxn modelId="{38F02455-C7B6-4F7F-AF3C-C9C1E9FD0065}" type="presParOf" srcId="{557FC65D-3117-4D3E-8F48-B3233A0638AF}" destId="{0F7A7309-2629-4A98-86AD-E58308FB32F2}" srcOrd="1" destOrd="0" presId="urn:microsoft.com/office/officeart/2018/2/layout/IconLabelDescriptionList"/>
    <dgm:cxn modelId="{BAA5BBC8-4FA3-45DA-9519-76D71E081DD9}" type="presParOf" srcId="{557FC65D-3117-4D3E-8F48-B3233A0638AF}" destId="{1A671C5F-3D05-4526-93AB-D873A29E1E63}" srcOrd="2" destOrd="0" presId="urn:microsoft.com/office/officeart/2018/2/layout/IconLabelDescriptionList"/>
    <dgm:cxn modelId="{31C2149E-AF50-44C6-AB75-42D1A4EB8743}" type="presParOf" srcId="{1A671C5F-3D05-4526-93AB-D873A29E1E63}" destId="{87700048-5B3B-462C-ADD3-E9C514A8768F}" srcOrd="0" destOrd="0" presId="urn:microsoft.com/office/officeart/2018/2/layout/IconLabelDescriptionList"/>
    <dgm:cxn modelId="{1D7072EB-BAF5-4EA8-AF56-14B971BDFC09}" type="presParOf" srcId="{1A671C5F-3D05-4526-93AB-D873A29E1E63}" destId="{6B314C90-24C8-4026-8705-30EFAAC9CDBA}" srcOrd="1" destOrd="0" presId="urn:microsoft.com/office/officeart/2018/2/layout/IconLabelDescriptionList"/>
    <dgm:cxn modelId="{487BE810-FE52-4D78-8E6A-BB702F9BAE6F}" type="presParOf" srcId="{1A671C5F-3D05-4526-93AB-D873A29E1E63}" destId="{CC0BCE32-A53A-4ED9-BB95-C89D75428ED0}" srcOrd="2" destOrd="0" presId="urn:microsoft.com/office/officeart/2018/2/layout/IconLabelDescriptionList"/>
    <dgm:cxn modelId="{AD7E0B56-37E6-4505-B821-B93E42E921A3}" type="presParOf" srcId="{1A671C5F-3D05-4526-93AB-D873A29E1E63}" destId="{7C182338-71B2-49B1-86FD-2A3A9AFCE069}" srcOrd="3" destOrd="0" presId="urn:microsoft.com/office/officeart/2018/2/layout/IconLabelDescriptionList"/>
    <dgm:cxn modelId="{E0D335AF-8AAB-4281-80B9-86AA463EF51E}" type="presParOf" srcId="{1A671C5F-3D05-4526-93AB-D873A29E1E63}" destId="{7CE51C97-E654-49DA-8C54-7647A041DD5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2C08AD-3778-4513-8D1F-63782088EF0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C746639-9614-48B0-9CA8-2B01898B239E}">
      <dgm:prSet/>
      <dgm:spPr/>
      <dgm:t>
        <a:bodyPr/>
        <a:lstStyle/>
        <a:p>
          <a:pPr>
            <a:defRPr b="1"/>
          </a:pPr>
          <a:r>
            <a:rPr lang="en-US" b="1"/>
            <a:t>Monitoring </a:t>
          </a:r>
          <a:endParaRPr lang="en-US"/>
        </a:p>
      </dgm:t>
    </dgm:pt>
    <dgm:pt modelId="{E278EEC6-E843-4C8D-BDA4-B49B11D7D08C}" type="parTrans" cxnId="{E9BFC3BD-C5EF-4699-8D6C-7F722D05DCBF}">
      <dgm:prSet/>
      <dgm:spPr/>
      <dgm:t>
        <a:bodyPr/>
        <a:lstStyle/>
        <a:p>
          <a:endParaRPr lang="en-US"/>
        </a:p>
      </dgm:t>
    </dgm:pt>
    <dgm:pt modelId="{EAB0C0C8-306D-41F7-A410-1A540796873A}" type="sibTrans" cxnId="{E9BFC3BD-C5EF-4699-8D6C-7F722D05DCBF}">
      <dgm:prSet/>
      <dgm:spPr/>
      <dgm:t>
        <a:bodyPr/>
        <a:lstStyle/>
        <a:p>
          <a:endParaRPr lang="en-US"/>
        </a:p>
      </dgm:t>
    </dgm:pt>
    <dgm:pt modelId="{608F2EE7-A232-44E2-A4A2-B23DCDF15B5B}">
      <dgm:prSet/>
      <dgm:spPr/>
      <dgm:t>
        <a:bodyPr/>
        <a:lstStyle/>
        <a:p>
          <a:r>
            <a:rPr lang="en-US" dirty="0" err="1"/>
            <a:t>tcpdump</a:t>
          </a:r>
          <a:r>
            <a:rPr lang="en-US" dirty="0"/>
            <a:t> </a:t>
          </a:r>
        </a:p>
      </dgm:t>
    </dgm:pt>
    <dgm:pt modelId="{4669DB53-DB87-45D4-B691-A9B4866D24D4}" type="parTrans" cxnId="{722663DF-1B52-466B-9554-1EE9D38A1528}">
      <dgm:prSet/>
      <dgm:spPr/>
      <dgm:t>
        <a:bodyPr/>
        <a:lstStyle/>
        <a:p>
          <a:endParaRPr lang="en-US"/>
        </a:p>
      </dgm:t>
    </dgm:pt>
    <dgm:pt modelId="{07F46DE9-2826-40A7-960B-3CC0EFB6F442}" type="sibTrans" cxnId="{722663DF-1B52-466B-9554-1EE9D38A1528}">
      <dgm:prSet/>
      <dgm:spPr/>
      <dgm:t>
        <a:bodyPr/>
        <a:lstStyle/>
        <a:p>
          <a:endParaRPr lang="en-US"/>
        </a:p>
      </dgm:t>
    </dgm:pt>
    <dgm:pt modelId="{70387770-7AEE-4802-A0C0-D57E185EED13}">
      <dgm:prSet/>
      <dgm:spPr/>
      <dgm:t>
        <a:bodyPr/>
        <a:lstStyle/>
        <a:p>
          <a:r>
            <a:rPr lang="en-US" dirty="0" err="1"/>
            <a:t>wireshark</a:t>
          </a:r>
          <a:r>
            <a:rPr lang="en-US" dirty="0"/>
            <a:t> &amp; </a:t>
          </a:r>
          <a:r>
            <a:rPr lang="en-US" dirty="0" err="1"/>
            <a:t>tshark</a:t>
          </a:r>
          <a:endParaRPr lang="en-US" dirty="0"/>
        </a:p>
      </dgm:t>
    </dgm:pt>
    <dgm:pt modelId="{21125E99-9041-454D-B527-55E4DA5AFDC2}" type="parTrans" cxnId="{D1F599BE-5464-4664-A195-9A0B5092579F}">
      <dgm:prSet/>
      <dgm:spPr/>
      <dgm:t>
        <a:bodyPr/>
        <a:lstStyle/>
        <a:p>
          <a:endParaRPr lang="en-US"/>
        </a:p>
      </dgm:t>
    </dgm:pt>
    <dgm:pt modelId="{75486999-022B-44E6-9892-93BE3CEC47A3}" type="sibTrans" cxnId="{D1F599BE-5464-4664-A195-9A0B5092579F}">
      <dgm:prSet/>
      <dgm:spPr/>
      <dgm:t>
        <a:bodyPr/>
        <a:lstStyle/>
        <a:p>
          <a:endParaRPr lang="en-US"/>
        </a:p>
      </dgm:t>
    </dgm:pt>
    <dgm:pt modelId="{E8A3E5AF-9C47-45C6-95B0-C5909E9CECB4}">
      <dgm:prSet/>
      <dgm:spPr/>
      <dgm:t>
        <a:bodyPr/>
        <a:lstStyle/>
        <a:p>
          <a:r>
            <a:rPr lang="en-US" dirty="0" err="1"/>
            <a:t>windump</a:t>
          </a:r>
          <a:endParaRPr lang="en-US" dirty="0"/>
        </a:p>
      </dgm:t>
    </dgm:pt>
    <dgm:pt modelId="{101AB9EB-466F-45D2-809A-A3B279A2731B}" type="parTrans" cxnId="{3F038527-49E5-4585-BDB5-4EF8A0122A83}">
      <dgm:prSet/>
      <dgm:spPr/>
      <dgm:t>
        <a:bodyPr/>
        <a:lstStyle/>
        <a:p>
          <a:endParaRPr lang="en-US"/>
        </a:p>
      </dgm:t>
    </dgm:pt>
    <dgm:pt modelId="{0AF5AC79-2DD4-4B6C-8A59-E20A15D89D9F}" type="sibTrans" cxnId="{3F038527-49E5-4585-BDB5-4EF8A0122A83}">
      <dgm:prSet/>
      <dgm:spPr/>
      <dgm:t>
        <a:bodyPr/>
        <a:lstStyle/>
        <a:p>
          <a:endParaRPr lang="en-US"/>
        </a:p>
      </dgm:t>
    </dgm:pt>
    <dgm:pt modelId="{6B2A7D77-45BD-4908-B6DD-41AF530D4BF6}">
      <dgm:prSet/>
      <dgm:spPr/>
      <dgm:t>
        <a:bodyPr/>
        <a:lstStyle/>
        <a:p>
          <a:pPr>
            <a:defRPr b="1"/>
          </a:pPr>
          <a:r>
            <a:rPr lang="en-US" b="1"/>
            <a:t>Defense</a:t>
          </a:r>
          <a:endParaRPr lang="en-US"/>
        </a:p>
      </dgm:t>
    </dgm:pt>
    <dgm:pt modelId="{B6A7AB9E-0151-49E3-8AD8-354FE318E1F8}" type="parTrans" cxnId="{CA2D679E-4B21-4F00-BBA0-78284B090FF8}">
      <dgm:prSet/>
      <dgm:spPr/>
      <dgm:t>
        <a:bodyPr/>
        <a:lstStyle/>
        <a:p>
          <a:endParaRPr lang="en-US"/>
        </a:p>
      </dgm:t>
    </dgm:pt>
    <dgm:pt modelId="{D2C54F3F-B9D0-4B66-8231-F5226818213A}" type="sibTrans" cxnId="{CA2D679E-4B21-4F00-BBA0-78284B090FF8}">
      <dgm:prSet/>
      <dgm:spPr/>
      <dgm:t>
        <a:bodyPr/>
        <a:lstStyle/>
        <a:p>
          <a:endParaRPr lang="en-US"/>
        </a:p>
      </dgm:t>
    </dgm:pt>
    <dgm:pt modelId="{3C2A08F7-4FD1-47CE-B30D-819AD2AC4D2D}">
      <dgm:prSet/>
      <dgm:spPr/>
      <dgm:t>
        <a:bodyPr/>
        <a:lstStyle/>
        <a:p>
          <a:r>
            <a:rPr lang="en-US"/>
            <a:t>Firewalls</a:t>
          </a:r>
        </a:p>
      </dgm:t>
    </dgm:pt>
    <dgm:pt modelId="{5C26E50F-3601-4DDA-9602-5AB0AA32C5D1}" type="parTrans" cxnId="{49E63946-5DAA-4DA9-8ADD-35485410542A}">
      <dgm:prSet/>
      <dgm:spPr/>
      <dgm:t>
        <a:bodyPr/>
        <a:lstStyle/>
        <a:p>
          <a:endParaRPr lang="en-US"/>
        </a:p>
      </dgm:t>
    </dgm:pt>
    <dgm:pt modelId="{0B24C956-E8A7-4B63-8A60-B72113A1C035}" type="sibTrans" cxnId="{49E63946-5DAA-4DA9-8ADD-35485410542A}">
      <dgm:prSet/>
      <dgm:spPr/>
      <dgm:t>
        <a:bodyPr/>
        <a:lstStyle/>
        <a:p>
          <a:endParaRPr lang="en-US"/>
        </a:p>
      </dgm:t>
    </dgm:pt>
    <dgm:pt modelId="{0667F161-7159-4646-BA87-E719BC713C30}">
      <dgm:prSet/>
      <dgm:spPr/>
      <dgm:t>
        <a:bodyPr/>
        <a:lstStyle/>
        <a:p>
          <a:r>
            <a:rPr lang="en-AU" dirty="0"/>
            <a:t>IDS &amp; IPS (detection &amp; prevention)</a:t>
          </a:r>
        </a:p>
        <a:p>
          <a:r>
            <a:rPr lang="en-AU" dirty="0"/>
            <a:t>SolarWinds</a:t>
          </a:r>
          <a:endParaRPr lang="en-US" dirty="0"/>
        </a:p>
      </dgm:t>
    </dgm:pt>
    <dgm:pt modelId="{C7176233-D70C-4B20-AFAF-99125CBC688F}" type="parTrans" cxnId="{2E49ECC2-6ACA-4232-A093-11D802FE5C68}">
      <dgm:prSet/>
      <dgm:spPr/>
      <dgm:t>
        <a:bodyPr/>
        <a:lstStyle/>
        <a:p>
          <a:endParaRPr lang="en-US"/>
        </a:p>
      </dgm:t>
    </dgm:pt>
    <dgm:pt modelId="{0EBBB798-6436-45FB-9329-1154A3518D15}" type="sibTrans" cxnId="{2E49ECC2-6ACA-4232-A093-11D802FE5C68}">
      <dgm:prSet/>
      <dgm:spPr/>
      <dgm:t>
        <a:bodyPr/>
        <a:lstStyle/>
        <a:p>
          <a:endParaRPr lang="en-US"/>
        </a:p>
      </dgm:t>
    </dgm:pt>
    <dgm:pt modelId="{FE8743DB-E120-42F0-A6B5-8710ECB8DDC3}">
      <dgm:prSet/>
      <dgm:spPr/>
      <dgm:t>
        <a:bodyPr/>
        <a:lstStyle/>
        <a:p>
          <a:pPr>
            <a:defRPr b="1"/>
          </a:pPr>
          <a:r>
            <a:rPr lang="en-AU" b="1"/>
            <a:t>Offense</a:t>
          </a:r>
          <a:endParaRPr lang="en-US"/>
        </a:p>
      </dgm:t>
    </dgm:pt>
    <dgm:pt modelId="{AB99ED7D-393C-4699-9C20-021A28F0419E}" type="parTrans" cxnId="{422B55F0-2DF5-4A44-BA44-F95E92455D4C}">
      <dgm:prSet/>
      <dgm:spPr/>
      <dgm:t>
        <a:bodyPr/>
        <a:lstStyle/>
        <a:p>
          <a:endParaRPr lang="en-US"/>
        </a:p>
      </dgm:t>
    </dgm:pt>
    <dgm:pt modelId="{A169A9AE-F8A2-4DB3-8E77-BA7EF5B1A142}" type="sibTrans" cxnId="{422B55F0-2DF5-4A44-BA44-F95E92455D4C}">
      <dgm:prSet/>
      <dgm:spPr/>
      <dgm:t>
        <a:bodyPr/>
        <a:lstStyle/>
        <a:p>
          <a:endParaRPr lang="en-US"/>
        </a:p>
      </dgm:t>
    </dgm:pt>
    <dgm:pt modelId="{ABF31CFB-39CA-4B7A-A02B-DC03ED2317D2}">
      <dgm:prSet/>
      <dgm:spPr/>
      <dgm:t>
        <a:bodyPr/>
        <a:lstStyle/>
        <a:p>
          <a:r>
            <a:rPr lang="en-US"/>
            <a:t>Create malformed IP packets (packet injection)</a:t>
          </a:r>
        </a:p>
      </dgm:t>
    </dgm:pt>
    <dgm:pt modelId="{D30775CD-B8C1-43FB-A5F9-4FCDE10BF74E}" type="parTrans" cxnId="{21B35F75-FE68-4202-A925-8B21E8BC71E1}">
      <dgm:prSet/>
      <dgm:spPr/>
      <dgm:t>
        <a:bodyPr/>
        <a:lstStyle/>
        <a:p>
          <a:endParaRPr lang="en-US"/>
        </a:p>
      </dgm:t>
    </dgm:pt>
    <dgm:pt modelId="{0AE8E1EB-5BA9-4101-9F99-5ECC89B5A7BE}" type="sibTrans" cxnId="{21B35F75-FE68-4202-A925-8B21E8BC71E1}">
      <dgm:prSet/>
      <dgm:spPr/>
      <dgm:t>
        <a:bodyPr/>
        <a:lstStyle/>
        <a:p>
          <a:endParaRPr lang="en-US"/>
        </a:p>
      </dgm:t>
    </dgm:pt>
    <dgm:pt modelId="{FDBA541C-49C9-4F2F-914C-AD298BBAA0AC}">
      <dgm:prSet/>
      <dgm:spPr/>
      <dgm:t>
        <a:bodyPr/>
        <a:lstStyle/>
        <a:p>
          <a:r>
            <a:rPr lang="en-US"/>
            <a:t>Reply attacks</a:t>
          </a:r>
        </a:p>
      </dgm:t>
    </dgm:pt>
    <dgm:pt modelId="{447C2324-2276-46A8-82B6-B4CFE09FAEC5}" type="parTrans" cxnId="{041BF2B4-7443-44FD-9DF8-3D4BEECB946B}">
      <dgm:prSet/>
      <dgm:spPr/>
      <dgm:t>
        <a:bodyPr/>
        <a:lstStyle/>
        <a:p>
          <a:endParaRPr lang="en-US"/>
        </a:p>
      </dgm:t>
    </dgm:pt>
    <dgm:pt modelId="{281E332F-7754-423B-BEC8-845E8A1AC294}" type="sibTrans" cxnId="{041BF2B4-7443-44FD-9DF8-3D4BEECB946B}">
      <dgm:prSet/>
      <dgm:spPr/>
      <dgm:t>
        <a:bodyPr/>
        <a:lstStyle/>
        <a:p>
          <a:endParaRPr lang="en-US"/>
        </a:p>
      </dgm:t>
    </dgm:pt>
    <dgm:pt modelId="{F9E7E0B3-ABA1-41DB-866E-93204762FD0B}">
      <dgm:prSet/>
      <dgm:spPr/>
      <dgm:t>
        <a:bodyPr/>
        <a:lstStyle/>
        <a:p>
          <a:r>
            <a:rPr lang="en-US"/>
            <a:t>Man in the middle</a:t>
          </a:r>
        </a:p>
      </dgm:t>
    </dgm:pt>
    <dgm:pt modelId="{77AD7EBE-2905-412B-A468-2E9454002055}" type="parTrans" cxnId="{5681E1A8-69CD-4DDE-ACA1-0664F603C623}">
      <dgm:prSet/>
      <dgm:spPr/>
      <dgm:t>
        <a:bodyPr/>
        <a:lstStyle/>
        <a:p>
          <a:endParaRPr lang="en-US"/>
        </a:p>
      </dgm:t>
    </dgm:pt>
    <dgm:pt modelId="{CD08DCC6-886C-413D-829B-7FA032F504E7}" type="sibTrans" cxnId="{5681E1A8-69CD-4DDE-ACA1-0664F603C623}">
      <dgm:prSet/>
      <dgm:spPr/>
      <dgm:t>
        <a:bodyPr/>
        <a:lstStyle/>
        <a:p>
          <a:endParaRPr lang="en-US"/>
        </a:p>
      </dgm:t>
    </dgm:pt>
    <dgm:pt modelId="{0C776E4A-BC69-4F5D-9F82-35BC1C4C21C5}" type="pres">
      <dgm:prSet presAssocID="{972C08AD-3778-4513-8D1F-63782088EF01}" presName="root" presStyleCnt="0">
        <dgm:presLayoutVars>
          <dgm:dir/>
          <dgm:resizeHandles val="exact"/>
        </dgm:presLayoutVars>
      </dgm:prSet>
      <dgm:spPr/>
    </dgm:pt>
    <dgm:pt modelId="{E23AF722-7CA2-4571-BCC6-746D30E14C64}" type="pres">
      <dgm:prSet presAssocID="{BC746639-9614-48B0-9CA8-2B01898B239E}" presName="compNode" presStyleCnt="0"/>
      <dgm:spPr/>
    </dgm:pt>
    <dgm:pt modelId="{4A4C61EC-6B52-4FFD-B33B-3B8128007728}" type="pres">
      <dgm:prSet presAssocID="{BC746639-9614-48B0-9CA8-2B01898B239E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244A8C3-B619-45B3-B7B8-C8C9049F05D2}" type="pres">
      <dgm:prSet presAssocID="{BC746639-9614-48B0-9CA8-2B01898B239E}" presName="iconSpace" presStyleCnt="0"/>
      <dgm:spPr/>
    </dgm:pt>
    <dgm:pt modelId="{9EE87E94-07E1-4809-B1B7-974F49278F68}" type="pres">
      <dgm:prSet presAssocID="{BC746639-9614-48B0-9CA8-2B01898B239E}" presName="parTx" presStyleLbl="revTx" presStyleIdx="0" presStyleCnt="6">
        <dgm:presLayoutVars>
          <dgm:chMax val="0"/>
          <dgm:chPref val="0"/>
        </dgm:presLayoutVars>
      </dgm:prSet>
      <dgm:spPr/>
    </dgm:pt>
    <dgm:pt modelId="{F38466F6-6F1D-43D4-8F65-74748E96A6D7}" type="pres">
      <dgm:prSet presAssocID="{BC746639-9614-48B0-9CA8-2B01898B239E}" presName="txSpace" presStyleCnt="0"/>
      <dgm:spPr/>
    </dgm:pt>
    <dgm:pt modelId="{C46DF760-7C58-4FC6-ACCF-21E0481D948D}" type="pres">
      <dgm:prSet presAssocID="{BC746639-9614-48B0-9CA8-2B01898B239E}" presName="desTx" presStyleLbl="revTx" presStyleIdx="1" presStyleCnt="6">
        <dgm:presLayoutVars/>
      </dgm:prSet>
      <dgm:spPr/>
    </dgm:pt>
    <dgm:pt modelId="{BA0E5565-F6E2-4592-AFA3-3911CE795EAA}" type="pres">
      <dgm:prSet presAssocID="{EAB0C0C8-306D-41F7-A410-1A540796873A}" presName="sibTrans" presStyleCnt="0"/>
      <dgm:spPr/>
    </dgm:pt>
    <dgm:pt modelId="{2E271411-BEC9-4849-AB68-BC390A72E41D}" type="pres">
      <dgm:prSet presAssocID="{6B2A7D77-45BD-4908-B6DD-41AF530D4BF6}" presName="compNode" presStyleCnt="0"/>
      <dgm:spPr/>
    </dgm:pt>
    <dgm:pt modelId="{E5A9A6AD-F63C-40BD-9286-058551128E9F}" type="pres">
      <dgm:prSet presAssocID="{6B2A7D77-45BD-4908-B6DD-41AF530D4BF6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0B4DBB0-C909-43D1-A0CF-F66212C0ED2F}" type="pres">
      <dgm:prSet presAssocID="{6B2A7D77-45BD-4908-B6DD-41AF530D4BF6}" presName="iconSpace" presStyleCnt="0"/>
      <dgm:spPr/>
    </dgm:pt>
    <dgm:pt modelId="{D484B4BE-3FFD-442C-B8F6-BB1B18286208}" type="pres">
      <dgm:prSet presAssocID="{6B2A7D77-45BD-4908-B6DD-41AF530D4BF6}" presName="parTx" presStyleLbl="revTx" presStyleIdx="2" presStyleCnt="6">
        <dgm:presLayoutVars>
          <dgm:chMax val="0"/>
          <dgm:chPref val="0"/>
        </dgm:presLayoutVars>
      </dgm:prSet>
      <dgm:spPr/>
    </dgm:pt>
    <dgm:pt modelId="{0BFB6325-83D2-487D-B1AA-5DB89D829DFA}" type="pres">
      <dgm:prSet presAssocID="{6B2A7D77-45BD-4908-B6DD-41AF530D4BF6}" presName="txSpace" presStyleCnt="0"/>
      <dgm:spPr/>
    </dgm:pt>
    <dgm:pt modelId="{D419DF56-BEB8-4512-89AC-0242941F0424}" type="pres">
      <dgm:prSet presAssocID="{6B2A7D77-45BD-4908-B6DD-41AF530D4BF6}" presName="desTx" presStyleLbl="revTx" presStyleIdx="3" presStyleCnt="6">
        <dgm:presLayoutVars/>
      </dgm:prSet>
      <dgm:spPr/>
    </dgm:pt>
    <dgm:pt modelId="{7A31DC2C-B1B2-4F55-BA0B-68BE20FC09D0}" type="pres">
      <dgm:prSet presAssocID="{D2C54F3F-B9D0-4B66-8231-F5226818213A}" presName="sibTrans" presStyleCnt="0"/>
      <dgm:spPr/>
    </dgm:pt>
    <dgm:pt modelId="{59E203E9-CBFB-4AC8-B16B-D936B1DA84BD}" type="pres">
      <dgm:prSet presAssocID="{FE8743DB-E120-42F0-A6B5-8710ECB8DDC3}" presName="compNode" presStyleCnt="0"/>
      <dgm:spPr/>
    </dgm:pt>
    <dgm:pt modelId="{43FBB8F5-586F-405D-83F2-7FF269E88E82}" type="pres">
      <dgm:prSet presAssocID="{FE8743DB-E120-42F0-A6B5-8710ECB8DDC3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3718EBF-56B1-4B9D-93D6-3193DF9CFC51}" type="pres">
      <dgm:prSet presAssocID="{FE8743DB-E120-42F0-A6B5-8710ECB8DDC3}" presName="iconSpace" presStyleCnt="0"/>
      <dgm:spPr/>
    </dgm:pt>
    <dgm:pt modelId="{F9795FA7-6547-44FF-9ECE-AF0B6B2C69A0}" type="pres">
      <dgm:prSet presAssocID="{FE8743DB-E120-42F0-A6B5-8710ECB8DDC3}" presName="parTx" presStyleLbl="revTx" presStyleIdx="4" presStyleCnt="6">
        <dgm:presLayoutVars>
          <dgm:chMax val="0"/>
          <dgm:chPref val="0"/>
        </dgm:presLayoutVars>
      </dgm:prSet>
      <dgm:spPr/>
    </dgm:pt>
    <dgm:pt modelId="{103B3C29-4EB2-4280-AA18-92DF72F0404C}" type="pres">
      <dgm:prSet presAssocID="{FE8743DB-E120-42F0-A6B5-8710ECB8DDC3}" presName="txSpace" presStyleCnt="0"/>
      <dgm:spPr/>
    </dgm:pt>
    <dgm:pt modelId="{16040F2F-627A-4CB9-8C4F-D8EA755E4869}" type="pres">
      <dgm:prSet presAssocID="{FE8743DB-E120-42F0-A6B5-8710ECB8DDC3}" presName="desTx" presStyleLbl="revTx" presStyleIdx="5" presStyleCnt="6">
        <dgm:presLayoutVars/>
      </dgm:prSet>
      <dgm:spPr/>
    </dgm:pt>
  </dgm:ptLst>
  <dgm:cxnLst>
    <dgm:cxn modelId="{ABD29A0D-372D-4E11-9796-38CB1B5F306B}" type="presOf" srcId="{608F2EE7-A232-44E2-A4A2-B23DCDF15B5B}" destId="{C46DF760-7C58-4FC6-ACCF-21E0481D948D}" srcOrd="0" destOrd="0" presId="urn:microsoft.com/office/officeart/2018/2/layout/IconLabelDescriptionList"/>
    <dgm:cxn modelId="{08471715-7A94-4B4F-8CBD-8F2AC1D44981}" type="presOf" srcId="{F9E7E0B3-ABA1-41DB-866E-93204762FD0B}" destId="{16040F2F-627A-4CB9-8C4F-D8EA755E4869}" srcOrd="0" destOrd="2" presId="urn:microsoft.com/office/officeart/2018/2/layout/IconLabelDescriptionList"/>
    <dgm:cxn modelId="{3F038527-49E5-4585-BDB5-4EF8A0122A83}" srcId="{BC746639-9614-48B0-9CA8-2B01898B239E}" destId="{E8A3E5AF-9C47-45C6-95B0-C5909E9CECB4}" srcOrd="2" destOrd="0" parTransId="{101AB9EB-466F-45D2-809A-A3B279A2731B}" sibTransId="{0AF5AC79-2DD4-4B6C-8A59-E20A15D89D9F}"/>
    <dgm:cxn modelId="{36533F3F-CDB2-42A7-A672-B86F3B3B0AAA}" type="presOf" srcId="{6B2A7D77-45BD-4908-B6DD-41AF530D4BF6}" destId="{D484B4BE-3FFD-442C-B8F6-BB1B18286208}" srcOrd="0" destOrd="0" presId="urn:microsoft.com/office/officeart/2018/2/layout/IconLabelDescriptionList"/>
    <dgm:cxn modelId="{49E63946-5DAA-4DA9-8ADD-35485410542A}" srcId="{6B2A7D77-45BD-4908-B6DD-41AF530D4BF6}" destId="{3C2A08F7-4FD1-47CE-B30D-819AD2AC4D2D}" srcOrd="0" destOrd="0" parTransId="{5C26E50F-3601-4DDA-9602-5AB0AA32C5D1}" sibTransId="{0B24C956-E8A7-4B63-8A60-B72113A1C035}"/>
    <dgm:cxn modelId="{E99D2552-DECD-4904-A869-D7B8B5FD27BF}" type="presOf" srcId="{0667F161-7159-4646-BA87-E719BC713C30}" destId="{D419DF56-BEB8-4512-89AC-0242941F0424}" srcOrd="0" destOrd="1" presId="urn:microsoft.com/office/officeart/2018/2/layout/IconLabelDescriptionList"/>
    <dgm:cxn modelId="{6C7A5D54-5F38-4FE0-BADE-E902A5E54603}" type="presOf" srcId="{FE8743DB-E120-42F0-A6B5-8710ECB8DDC3}" destId="{F9795FA7-6547-44FF-9ECE-AF0B6B2C69A0}" srcOrd="0" destOrd="0" presId="urn:microsoft.com/office/officeart/2018/2/layout/IconLabelDescriptionList"/>
    <dgm:cxn modelId="{21B35F75-FE68-4202-A925-8B21E8BC71E1}" srcId="{FE8743DB-E120-42F0-A6B5-8710ECB8DDC3}" destId="{ABF31CFB-39CA-4B7A-A02B-DC03ED2317D2}" srcOrd="0" destOrd="0" parTransId="{D30775CD-B8C1-43FB-A5F9-4FCDE10BF74E}" sibTransId="{0AE8E1EB-5BA9-4101-9F99-5ECC89B5A7BE}"/>
    <dgm:cxn modelId="{D394BD85-16BF-4033-980B-2063E5D26B83}" type="presOf" srcId="{972C08AD-3778-4513-8D1F-63782088EF01}" destId="{0C776E4A-BC69-4F5D-9F82-35BC1C4C21C5}" srcOrd="0" destOrd="0" presId="urn:microsoft.com/office/officeart/2018/2/layout/IconLabelDescriptionList"/>
    <dgm:cxn modelId="{DD61F891-8EDB-4255-954E-60948EC05382}" type="presOf" srcId="{3C2A08F7-4FD1-47CE-B30D-819AD2AC4D2D}" destId="{D419DF56-BEB8-4512-89AC-0242941F0424}" srcOrd="0" destOrd="0" presId="urn:microsoft.com/office/officeart/2018/2/layout/IconLabelDescriptionList"/>
    <dgm:cxn modelId="{CA2D679E-4B21-4F00-BBA0-78284B090FF8}" srcId="{972C08AD-3778-4513-8D1F-63782088EF01}" destId="{6B2A7D77-45BD-4908-B6DD-41AF530D4BF6}" srcOrd="1" destOrd="0" parTransId="{B6A7AB9E-0151-49E3-8AD8-354FE318E1F8}" sibTransId="{D2C54F3F-B9D0-4B66-8231-F5226818213A}"/>
    <dgm:cxn modelId="{5681E1A8-69CD-4DDE-ACA1-0664F603C623}" srcId="{FE8743DB-E120-42F0-A6B5-8710ECB8DDC3}" destId="{F9E7E0B3-ABA1-41DB-866E-93204762FD0B}" srcOrd="2" destOrd="0" parTransId="{77AD7EBE-2905-412B-A468-2E9454002055}" sibTransId="{CD08DCC6-886C-413D-829B-7FA032F504E7}"/>
    <dgm:cxn modelId="{4E4BF3A8-540D-450A-8925-9E81C9025233}" type="presOf" srcId="{E8A3E5AF-9C47-45C6-95B0-C5909E9CECB4}" destId="{C46DF760-7C58-4FC6-ACCF-21E0481D948D}" srcOrd="0" destOrd="2" presId="urn:microsoft.com/office/officeart/2018/2/layout/IconLabelDescriptionList"/>
    <dgm:cxn modelId="{041BF2B4-7443-44FD-9DF8-3D4BEECB946B}" srcId="{FE8743DB-E120-42F0-A6B5-8710ECB8DDC3}" destId="{FDBA541C-49C9-4F2F-914C-AD298BBAA0AC}" srcOrd="1" destOrd="0" parTransId="{447C2324-2276-46A8-82B6-B4CFE09FAEC5}" sibTransId="{281E332F-7754-423B-BEC8-845E8A1AC294}"/>
    <dgm:cxn modelId="{B8A09DB5-4B69-4F52-A431-2D51169EF394}" type="presOf" srcId="{70387770-7AEE-4802-A0C0-D57E185EED13}" destId="{C46DF760-7C58-4FC6-ACCF-21E0481D948D}" srcOrd="0" destOrd="1" presId="urn:microsoft.com/office/officeart/2018/2/layout/IconLabelDescriptionList"/>
    <dgm:cxn modelId="{E9BFC3BD-C5EF-4699-8D6C-7F722D05DCBF}" srcId="{972C08AD-3778-4513-8D1F-63782088EF01}" destId="{BC746639-9614-48B0-9CA8-2B01898B239E}" srcOrd="0" destOrd="0" parTransId="{E278EEC6-E843-4C8D-BDA4-B49B11D7D08C}" sibTransId="{EAB0C0C8-306D-41F7-A410-1A540796873A}"/>
    <dgm:cxn modelId="{D1F599BE-5464-4664-A195-9A0B5092579F}" srcId="{BC746639-9614-48B0-9CA8-2B01898B239E}" destId="{70387770-7AEE-4802-A0C0-D57E185EED13}" srcOrd="1" destOrd="0" parTransId="{21125E99-9041-454D-B527-55E4DA5AFDC2}" sibTransId="{75486999-022B-44E6-9892-93BE3CEC47A3}"/>
    <dgm:cxn modelId="{2E49ECC2-6ACA-4232-A093-11D802FE5C68}" srcId="{6B2A7D77-45BD-4908-B6DD-41AF530D4BF6}" destId="{0667F161-7159-4646-BA87-E719BC713C30}" srcOrd="1" destOrd="0" parTransId="{C7176233-D70C-4B20-AFAF-99125CBC688F}" sibTransId="{0EBBB798-6436-45FB-9329-1154A3518D15}"/>
    <dgm:cxn modelId="{219293CC-B97E-470B-84E7-49A76669F189}" type="presOf" srcId="{FDBA541C-49C9-4F2F-914C-AD298BBAA0AC}" destId="{16040F2F-627A-4CB9-8C4F-D8EA755E4869}" srcOrd="0" destOrd="1" presId="urn:microsoft.com/office/officeart/2018/2/layout/IconLabelDescriptionList"/>
    <dgm:cxn modelId="{782BA6CF-3FE4-4E78-A818-74401886CB80}" type="presOf" srcId="{BC746639-9614-48B0-9CA8-2B01898B239E}" destId="{9EE87E94-07E1-4809-B1B7-974F49278F68}" srcOrd="0" destOrd="0" presId="urn:microsoft.com/office/officeart/2018/2/layout/IconLabelDescriptionList"/>
    <dgm:cxn modelId="{348A10DD-61FD-4252-83A4-53FD652442D4}" type="presOf" srcId="{ABF31CFB-39CA-4B7A-A02B-DC03ED2317D2}" destId="{16040F2F-627A-4CB9-8C4F-D8EA755E4869}" srcOrd="0" destOrd="0" presId="urn:microsoft.com/office/officeart/2018/2/layout/IconLabelDescriptionList"/>
    <dgm:cxn modelId="{722663DF-1B52-466B-9554-1EE9D38A1528}" srcId="{BC746639-9614-48B0-9CA8-2B01898B239E}" destId="{608F2EE7-A232-44E2-A4A2-B23DCDF15B5B}" srcOrd="0" destOrd="0" parTransId="{4669DB53-DB87-45D4-B691-A9B4866D24D4}" sibTransId="{07F46DE9-2826-40A7-960B-3CC0EFB6F442}"/>
    <dgm:cxn modelId="{422B55F0-2DF5-4A44-BA44-F95E92455D4C}" srcId="{972C08AD-3778-4513-8D1F-63782088EF01}" destId="{FE8743DB-E120-42F0-A6B5-8710ECB8DDC3}" srcOrd="2" destOrd="0" parTransId="{AB99ED7D-393C-4699-9C20-021A28F0419E}" sibTransId="{A169A9AE-F8A2-4DB3-8E77-BA7EF5B1A142}"/>
    <dgm:cxn modelId="{4345FD6A-3703-4D31-B8D6-DA14C7B5EB7D}" type="presParOf" srcId="{0C776E4A-BC69-4F5D-9F82-35BC1C4C21C5}" destId="{E23AF722-7CA2-4571-BCC6-746D30E14C64}" srcOrd="0" destOrd="0" presId="urn:microsoft.com/office/officeart/2018/2/layout/IconLabelDescriptionList"/>
    <dgm:cxn modelId="{80829E26-91EA-4076-A608-8F8C99E0E663}" type="presParOf" srcId="{E23AF722-7CA2-4571-BCC6-746D30E14C64}" destId="{4A4C61EC-6B52-4FFD-B33B-3B8128007728}" srcOrd="0" destOrd="0" presId="urn:microsoft.com/office/officeart/2018/2/layout/IconLabelDescriptionList"/>
    <dgm:cxn modelId="{C6E24BF5-1B30-4EBC-B082-9870E2B69633}" type="presParOf" srcId="{E23AF722-7CA2-4571-BCC6-746D30E14C64}" destId="{9244A8C3-B619-45B3-B7B8-C8C9049F05D2}" srcOrd="1" destOrd="0" presId="urn:microsoft.com/office/officeart/2018/2/layout/IconLabelDescriptionList"/>
    <dgm:cxn modelId="{FA861A8D-E194-4451-BF8C-B8A06B833241}" type="presParOf" srcId="{E23AF722-7CA2-4571-BCC6-746D30E14C64}" destId="{9EE87E94-07E1-4809-B1B7-974F49278F68}" srcOrd="2" destOrd="0" presId="urn:microsoft.com/office/officeart/2018/2/layout/IconLabelDescriptionList"/>
    <dgm:cxn modelId="{B3AC04E3-41EE-428E-9FD3-80815FF317EC}" type="presParOf" srcId="{E23AF722-7CA2-4571-BCC6-746D30E14C64}" destId="{F38466F6-6F1D-43D4-8F65-74748E96A6D7}" srcOrd="3" destOrd="0" presId="urn:microsoft.com/office/officeart/2018/2/layout/IconLabelDescriptionList"/>
    <dgm:cxn modelId="{EC3FDEE8-0C61-404C-B659-22C49EE14E0C}" type="presParOf" srcId="{E23AF722-7CA2-4571-BCC6-746D30E14C64}" destId="{C46DF760-7C58-4FC6-ACCF-21E0481D948D}" srcOrd="4" destOrd="0" presId="urn:microsoft.com/office/officeart/2018/2/layout/IconLabelDescriptionList"/>
    <dgm:cxn modelId="{5AD59538-4BC5-4580-976E-2E7081797E8F}" type="presParOf" srcId="{0C776E4A-BC69-4F5D-9F82-35BC1C4C21C5}" destId="{BA0E5565-F6E2-4592-AFA3-3911CE795EAA}" srcOrd="1" destOrd="0" presId="urn:microsoft.com/office/officeart/2018/2/layout/IconLabelDescriptionList"/>
    <dgm:cxn modelId="{F35B8043-F7B3-4008-B32F-B473F4B95414}" type="presParOf" srcId="{0C776E4A-BC69-4F5D-9F82-35BC1C4C21C5}" destId="{2E271411-BEC9-4849-AB68-BC390A72E41D}" srcOrd="2" destOrd="0" presId="urn:microsoft.com/office/officeart/2018/2/layout/IconLabelDescriptionList"/>
    <dgm:cxn modelId="{0024A94C-6B1B-4396-8A05-3869F98F21E2}" type="presParOf" srcId="{2E271411-BEC9-4849-AB68-BC390A72E41D}" destId="{E5A9A6AD-F63C-40BD-9286-058551128E9F}" srcOrd="0" destOrd="0" presId="urn:microsoft.com/office/officeart/2018/2/layout/IconLabelDescriptionList"/>
    <dgm:cxn modelId="{FD61DC6A-541B-4716-87F5-E234B4EABF49}" type="presParOf" srcId="{2E271411-BEC9-4849-AB68-BC390A72E41D}" destId="{60B4DBB0-C909-43D1-A0CF-F66212C0ED2F}" srcOrd="1" destOrd="0" presId="urn:microsoft.com/office/officeart/2018/2/layout/IconLabelDescriptionList"/>
    <dgm:cxn modelId="{8783DA5F-5960-4D42-9609-DD9147D3551C}" type="presParOf" srcId="{2E271411-BEC9-4849-AB68-BC390A72E41D}" destId="{D484B4BE-3FFD-442C-B8F6-BB1B18286208}" srcOrd="2" destOrd="0" presId="urn:microsoft.com/office/officeart/2018/2/layout/IconLabelDescriptionList"/>
    <dgm:cxn modelId="{3E5732DE-9DEA-4D7F-B8AE-3DA687B42A73}" type="presParOf" srcId="{2E271411-BEC9-4849-AB68-BC390A72E41D}" destId="{0BFB6325-83D2-487D-B1AA-5DB89D829DFA}" srcOrd="3" destOrd="0" presId="urn:microsoft.com/office/officeart/2018/2/layout/IconLabelDescriptionList"/>
    <dgm:cxn modelId="{A7E4E2BC-CCF1-4E5C-B337-76839A181326}" type="presParOf" srcId="{2E271411-BEC9-4849-AB68-BC390A72E41D}" destId="{D419DF56-BEB8-4512-89AC-0242941F0424}" srcOrd="4" destOrd="0" presId="urn:microsoft.com/office/officeart/2018/2/layout/IconLabelDescriptionList"/>
    <dgm:cxn modelId="{C1CAE247-AFEF-46A7-AA12-D0DAE7F9ABFC}" type="presParOf" srcId="{0C776E4A-BC69-4F5D-9F82-35BC1C4C21C5}" destId="{7A31DC2C-B1B2-4F55-BA0B-68BE20FC09D0}" srcOrd="3" destOrd="0" presId="urn:microsoft.com/office/officeart/2018/2/layout/IconLabelDescriptionList"/>
    <dgm:cxn modelId="{B90D13F6-C101-40DF-8BC0-0967EF18F5AD}" type="presParOf" srcId="{0C776E4A-BC69-4F5D-9F82-35BC1C4C21C5}" destId="{59E203E9-CBFB-4AC8-B16B-D936B1DA84BD}" srcOrd="4" destOrd="0" presId="urn:microsoft.com/office/officeart/2018/2/layout/IconLabelDescriptionList"/>
    <dgm:cxn modelId="{47549F29-A9ED-4F21-BFA2-1CF023CF9435}" type="presParOf" srcId="{59E203E9-CBFB-4AC8-B16B-D936B1DA84BD}" destId="{43FBB8F5-586F-405D-83F2-7FF269E88E82}" srcOrd="0" destOrd="0" presId="urn:microsoft.com/office/officeart/2018/2/layout/IconLabelDescriptionList"/>
    <dgm:cxn modelId="{A1A29408-F38F-43B4-8039-099A0C874E58}" type="presParOf" srcId="{59E203E9-CBFB-4AC8-B16B-D936B1DA84BD}" destId="{A3718EBF-56B1-4B9D-93D6-3193DF9CFC51}" srcOrd="1" destOrd="0" presId="urn:microsoft.com/office/officeart/2018/2/layout/IconLabelDescriptionList"/>
    <dgm:cxn modelId="{7D3FB6AE-497D-429E-91AD-2FBD3D613389}" type="presParOf" srcId="{59E203E9-CBFB-4AC8-B16B-D936B1DA84BD}" destId="{F9795FA7-6547-44FF-9ECE-AF0B6B2C69A0}" srcOrd="2" destOrd="0" presId="urn:microsoft.com/office/officeart/2018/2/layout/IconLabelDescriptionList"/>
    <dgm:cxn modelId="{02D4ED94-46EC-4314-B205-55C05451B4C9}" type="presParOf" srcId="{59E203E9-CBFB-4AC8-B16B-D936B1DA84BD}" destId="{103B3C29-4EB2-4280-AA18-92DF72F0404C}" srcOrd="3" destOrd="0" presId="urn:microsoft.com/office/officeart/2018/2/layout/IconLabelDescriptionList"/>
    <dgm:cxn modelId="{7B7E6004-D44E-47D5-AAB2-DCD652D65121}" type="presParOf" srcId="{59E203E9-CBFB-4AC8-B16B-D936B1DA84BD}" destId="{16040F2F-627A-4CB9-8C4F-D8EA755E486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86B029-F5AC-4240-83B8-EC83FEC375E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F261CD-3FA9-4B3C-A54F-26C9E30A7E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Portable Packet Capturing Library</a:t>
          </a:r>
        </a:p>
      </dgm:t>
    </dgm:pt>
    <dgm:pt modelId="{FC1933BE-C888-4B9B-A773-9B54FD0FBDF1}" type="parTrans" cxnId="{3CD9FF97-8A36-4CFD-AB14-62DF6D78A12E}">
      <dgm:prSet/>
      <dgm:spPr/>
      <dgm:t>
        <a:bodyPr/>
        <a:lstStyle/>
        <a:p>
          <a:endParaRPr lang="en-US"/>
        </a:p>
      </dgm:t>
    </dgm:pt>
    <dgm:pt modelId="{E2F0C1AD-B8B5-46BD-AEA9-6D15B4929D93}" type="sibTrans" cxnId="{3CD9FF97-8A36-4CFD-AB14-62DF6D78A12E}">
      <dgm:prSet/>
      <dgm:spPr/>
      <dgm:t>
        <a:bodyPr/>
        <a:lstStyle/>
        <a:p>
          <a:endParaRPr lang="en-US"/>
        </a:p>
      </dgm:t>
    </dgm:pt>
    <dgm:pt modelId="{9E54922B-1C43-49CE-A6C5-62940C3FF1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Open source C/C++ API</a:t>
          </a:r>
        </a:p>
      </dgm:t>
    </dgm:pt>
    <dgm:pt modelId="{B6A46E0A-8130-43D4-BA8D-02644FFCC311}" type="parTrans" cxnId="{FBFD612F-9317-4244-AEF9-3BBA8F33DAA2}">
      <dgm:prSet/>
      <dgm:spPr/>
      <dgm:t>
        <a:bodyPr/>
        <a:lstStyle/>
        <a:p>
          <a:endParaRPr lang="en-US"/>
        </a:p>
      </dgm:t>
    </dgm:pt>
    <dgm:pt modelId="{B33219C7-CED3-4026-B641-4802DD9BD620}" type="sibTrans" cxnId="{FBFD612F-9317-4244-AEF9-3BBA8F33DAA2}">
      <dgm:prSet/>
      <dgm:spPr/>
      <dgm:t>
        <a:bodyPr/>
        <a:lstStyle/>
        <a:p>
          <a:endParaRPr lang="en-US"/>
        </a:p>
      </dgm:t>
    </dgm:pt>
    <dgm:pt modelId="{97FE0F69-E7B3-4480-9679-9065100C30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Designed for Unix</a:t>
          </a:r>
        </a:p>
      </dgm:t>
    </dgm:pt>
    <dgm:pt modelId="{14F84484-C516-4010-A0FA-42CE6FA0FC23}" type="parTrans" cxnId="{FE6979CD-7BC2-4D65-B412-EBD9BE2A7BB8}">
      <dgm:prSet/>
      <dgm:spPr/>
      <dgm:t>
        <a:bodyPr/>
        <a:lstStyle/>
        <a:p>
          <a:endParaRPr lang="en-US"/>
        </a:p>
      </dgm:t>
    </dgm:pt>
    <dgm:pt modelId="{E4809561-C47D-4EB8-9771-5CF0647399DF}" type="sibTrans" cxnId="{FE6979CD-7BC2-4D65-B412-EBD9BE2A7BB8}">
      <dgm:prSet/>
      <dgm:spPr/>
      <dgm:t>
        <a:bodyPr/>
        <a:lstStyle/>
        <a:p>
          <a:endParaRPr lang="en-US"/>
        </a:p>
      </dgm:t>
    </dgm:pt>
    <dgm:pt modelId="{ED7B0AAE-0FD5-4FE1-9BAA-7FB9702E846F}" type="pres">
      <dgm:prSet presAssocID="{D086B029-F5AC-4240-83B8-EC83FEC375ED}" presName="root" presStyleCnt="0">
        <dgm:presLayoutVars>
          <dgm:dir/>
          <dgm:resizeHandles val="exact"/>
        </dgm:presLayoutVars>
      </dgm:prSet>
      <dgm:spPr/>
    </dgm:pt>
    <dgm:pt modelId="{8CD12E2A-7FB6-48B2-8CEE-09318017DD97}" type="pres">
      <dgm:prSet presAssocID="{1EF261CD-3FA9-4B3C-A54F-26C9E30A7E4D}" presName="compNode" presStyleCnt="0"/>
      <dgm:spPr/>
    </dgm:pt>
    <dgm:pt modelId="{72B1803A-2013-48C6-8EEC-CE4CA8C78CFB}" type="pres">
      <dgm:prSet presAssocID="{1EF261CD-3FA9-4B3C-A54F-26C9E30A7E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A64F5BF-6926-4E75-967C-04F2BFACD5AA}" type="pres">
      <dgm:prSet presAssocID="{1EF261CD-3FA9-4B3C-A54F-26C9E30A7E4D}" presName="spaceRect" presStyleCnt="0"/>
      <dgm:spPr/>
    </dgm:pt>
    <dgm:pt modelId="{F9A9BE3E-B91A-4505-B04B-31580E878D9D}" type="pres">
      <dgm:prSet presAssocID="{1EF261CD-3FA9-4B3C-A54F-26C9E30A7E4D}" presName="textRect" presStyleLbl="revTx" presStyleIdx="0" presStyleCnt="3">
        <dgm:presLayoutVars>
          <dgm:chMax val="1"/>
          <dgm:chPref val="1"/>
        </dgm:presLayoutVars>
      </dgm:prSet>
      <dgm:spPr/>
    </dgm:pt>
    <dgm:pt modelId="{1EA6BA9C-9342-43FC-96FB-CDFD5345923A}" type="pres">
      <dgm:prSet presAssocID="{E2F0C1AD-B8B5-46BD-AEA9-6D15B4929D93}" presName="sibTrans" presStyleCnt="0"/>
      <dgm:spPr/>
    </dgm:pt>
    <dgm:pt modelId="{226DD955-606A-4123-997C-7BCDC11C736D}" type="pres">
      <dgm:prSet presAssocID="{9E54922B-1C43-49CE-A6C5-62940C3FF165}" presName="compNode" presStyleCnt="0"/>
      <dgm:spPr/>
    </dgm:pt>
    <dgm:pt modelId="{CAFC9718-CB50-4116-8C9A-748B8F8D24D8}" type="pres">
      <dgm:prSet presAssocID="{9E54922B-1C43-49CE-A6C5-62940C3FF1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16E0183-A053-4039-88D4-16260016023E}" type="pres">
      <dgm:prSet presAssocID="{9E54922B-1C43-49CE-A6C5-62940C3FF165}" presName="spaceRect" presStyleCnt="0"/>
      <dgm:spPr/>
    </dgm:pt>
    <dgm:pt modelId="{03FF81A9-EF24-4682-A136-25EF373B62EF}" type="pres">
      <dgm:prSet presAssocID="{9E54922B-1C43-49CE-A6C5-62940C3FF165}" presName="textRect" presStyleLbl="revTx" presStyleIdx="1" presStyleCnt="3">
        <dgm:presLayoutVars>
          <dgm:chMax val="1"/>
          <dgm:chPref val="1"/>
        </dgm:presLayoutVars>
      </dgm:prSet>
      <dgm:spPr/>
    </dgm:pt>
    <dgm:pt modelId="{2E460E7B-1BE0-4C0A-8C86-B5C9D2CCF794}" type="pres">
      <dgm:prSet presAssocID="{B33219C7-CED3-4026-B641-4802DD9BD620}" presName="sibTrans" presStyleCnt="0"/>
      <dgm:spPr/>
    </dgm:pt>
    <dgm:pt modelId="{AC1F25C4-ED9C-454E-BADE-EC6BA2FF5BD2}" type="pres">
      <dgm:prSet presAssocID="{97FE0F69-E7B3-4480-9679-9065100C302F}" presName="compNode" presStyleCnt="0"/>
      <dgm:spPr/>
    </dgm:pt>
    <dgm:pt modelId="{07B5AAED-4478-4249-93BF-02933367A80E}" type="pres">
      <dgm:prSet presAssocID="{97FE0F69-E7B3-4480-9679-9065100C30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597C11A-2229-4FEA-8ECF-122948F85FA5}" type="pres">
      <dgm:prSet presAssocID="{97FE0F69-E7B3-4480-9679-9065100C302F}" presName="spaceRect" presStyleCnt="0"/>
      <dgm:spPr/>
    </dgm:pt>
    <dgm:pt modelId="{65A872F9-1A3F-426A-8C7F-076DBC0BBA7D}" type="pres">
      <dgm:prSet presAssocID="{97FE0F69-E7B3-4480-9679-9065100C30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175B202-7BAE-4E14-B893-9ACA6E1233FC}" type="presOf" srcId="{D086B029-F5AC-4240-83B8-EC83FEC375ED}" destId="{ED7B0AAE-0FD5-4FE1-9BAA-7FB9702E846F}" srcOrd="0" destOrd="0" presId="urn:microsoft.com/office/officeart/2018/2/layout/IconLabelList"/>
    <dgm:cxn modelId="{A6FE9A0D-26C1-4F22-97C9-6C35D52CFD09}" type="presOf" srcId="{1EF261CD-3FA9-4B3C-A54F-26C9E30A7E4D}" destId="{F9A9BE3E-B91A-4505-B04B-31580E878D9D}" srcOrd="0" destOrd="0" presId="urn:microsoft.com/office/officeart/2018/2/layout/IconLabelList"/>
    <dgm:cxn modelId="{FBFD612F-9317-4244-AEF9-3BBA8F33DAA2}" srcId="{D086B029-F5AC-4240-83B8-EC83FEC375ED}" destId="{9E54922B-1C43-49CE-A6C5-62940C3FF165}" srcOrd="1" destOrd="0" parTransId="{B6A46E0A-8130-43D4-BA8D-02644FFCC311}" sibTransId="{B33219C7-CED3-4026-B641-4802DD9BD620}"/>
    <dgm:cxn modelId="{42FACA5A-7000-4597-BF22-35D7EE46029B}" type="presOf" srcId="{9E54922B-1C43-49CE-A6C5-62940C3FF165}" destId="{03FF81A9-EF24-4682-A136-25EF373B62EF}" srcOrd="0" destOrd="0" presId="urn:microsoft.com/office/officeart/2018/2/layout/IconLabelList"/>
    <dgm:cxn modelId="{452B0E7F-4F24-4442-BC85-EF941587DB4F}" type="presOf" srcId="{97FE0F69-E7B3-4480-9679-9065100C302F}" destId="{65A872F9-1A3F-426A-8C7F-076DBC0BBA7D}" srcOrd="0" destOrd="0" presId="urn:microsoft.com/office/officeart/2018/2/layout/IconLabelList"/>
    <dgm:cxn modelId="{3CD9FF97-8A36-4CFD-AB14-62DF6D78A12E}" srcId="{D086B029-F5AC-4240-83B8-EC83FEC375ED}" destId="{1EF261CD-3FA9-4B3C-A54F-26C9E30A7E4D}" srcOrd="0" destOrd="0" parTransId="{FC1933BE-C888-4B9B-A773-9B54FD0FBDF1}" sibTransId="{E2F0C1AD-B8B5-46BD-AEA9-6D15B4929D93}"/>
    <dgm:cxn modelId="{FE6979CD-7BC2-4D65-B412-EBD9BE2A7BB8}" srcId="{D086B029-F5AC-4240-83B8-EC83FEC375ED}" destId="{97FE0F69-E7B3-4480-9679-9065100C302F}" srcOrd="2" destOrd="0" parTransId="{14F84484-C516-4010-A0FA-42CE6FA0FC23}" sibTransId="{E4809561-C47D-4EB8-9771-5CF0647399DF}"/>
    <dgm:cxn modelId="{13BB7E36-E927-40D2-8355-EA2346A53804}" type="presParOf" srcId="{ED7B0AAE-0FD5-4FE1-9BAA-7FB9702E846F}" destId="{8CD12E2A-7FB6-48B2-8CEE-09318017DD97}" srcOrd="0" destOrd="0" presId="urn:microsoft.com/office/officeart/2018/2/layout/IconLabelList"/>
    <dgm:cxn modelId="{E650DD54-AC7E-4516-A575-693F78E67185}" type="presParOf" srcId="{8CD12E2A-7FB6-48B2-8CEE-09318017DD97}" destId="{72B1803A-2013-48C6-8EEC-CE4CA8C78CFB}" srcOrd="0" destOrd="0" presId="urn:microsoft.com/office/officeart/2018/2/layout/IconLabelList"/>
    <dgm:cxn modelId="{8C757A56-1D95-4F67-84B2-4CFE0AE7E3B8}" type="presParOf" srcId="{8CD12E2A-7FB6-48B2-8CEE-09318017DD97}" destId="{BA64F5BF-6926-4E75-967C-04F2BFACD5AA}" srcOrd="1" destOrd="0" presId="urn:microsoft.com/office/officeart/2018/2/layout/IconLabelList"/>
    <dgm:cxn modelId="{B39AA372-D6AD-4946-B9AB-0E31A5F35BF2}" type="presParOf" srcId="{8CD12E2A-7FB6-48B2-8CEE-09318017DD97}" destId="{F9A9BE3E-B91A-4505-B04B-31580E878D9D}" srcOrd="2" destOrd="0" presId="urn:microsoft.com/office/officeart/2018/2/layout/IconLabelList"/>
    <dgm:cxn modelId="{7E2AC07A-6E10-44CE-90AC-AAA00E83FA86}" type="presParOf" srcId="{ED7B0AAE-0FD5-4FE1-9BAA-7FB9702E846F}" destId="{1EA6BA9C-9342-43FC-96FB-CDFD5345923A}" srcOrd="1" destOrd="0" presId="urn:microsoft.com/office/officeart/2018/2/layout/IconLabelList"/>
    <dgm:cxn modelId="{70613401-2758-43FC-A8AB-D2E6E67DCA4E}" type="presParOf" srcId="{ED7B0AAE-0FD5-4FE1-9BAA-7FB9702E846F}" destId="{226DD955-606A-4123-997C-7BCDC11C736D}" srcOrd="2" destOrd="0" presId="urn:microsoft.com/office/officeart/2018/2/layout/IconLabelList"/>
    <dgm:cxn modelId="{19FF431E-4618-4BE9-A50B-257683468778}" type="presParOf" srcId="{226DD955-606A-4123-997C-7BCDC11C736D}" destId="{CAFC9718-CB50-4116-8C9A-748B8F8D24D8}" srcOrd="0" destOrd="0" presId="urn:microsoft.com/office/officeart/2018/2/layout/IconLabelList"/>
    <dgm:cxn modelId="{5F04C478-5C47-413B-8A33-EE2B6F5FC97D}" type="presParOf" srcId="{226DD955-606A-4123-997C-7BCDC11C736D}" destId="{016E0183-A053-4039-88D4-16260016023E}" srcOrd="1" destOrd="0" presId="urn:microsoft.com/office/officeart/2018/2/layout/IconLabelList"/>
    <dgm:cxn modelId="{69238CAE-D123-4F78-96EE-84D86F526129}" type="presParOf" srcId="{226DD955-606A-4123-997C-7BCDC11C736D}" destId="{03FF81A9-EF24-4682-A136-25EF373B62EF}" srcOrd="2" destOrd="0" presId="urn:microsoft.com/office/officeart/2018/2/layout/IconLabelList"/>
    <dgm:cxn modelId="{9BAEA91E-9491-4DEB-81CF-73210C3F8EEE}" type="presParOf" srcId="{ED7B0AAE-0FD5-4FE1-9BAA-7FB9702E846F}" destId="{2E460E7B-1BE0-4C0A-8C86-B5C9D2CCF794}" srcOrd="3" destOrd="0" presId="urn:microsoft.com/office/officeart/2018/2/layout/IconLabelList"/>
    <dgm:cxn modelId="{1DACA4CE-C6ED-4034-8882-49E1FF3CFB2D}" type="presParOf" srcId="{ED7B0AAE-0FD5-4FE1-9BAA-7FB9702E846F}" destId="{AC1F25C4-ED9C-454E-BADE-EC6BA2FF5BD2}" srcOrd="4" destOrd="0" presId="urn:microsoft.com/office/officeart/2018/2/layout/IconLabelList"/>
    <dgm:cxn modelId="{9F3F6379-0299-4BAB-B238-D1C45E98FCFA}" type="presParOf" srcId="{AC1F25C4-ED9C-454E-BADE-EC6BA2FF5BD2}" destId="{07B5AAED-4478-4249-93BF-02933367A80E}" srcOrd="0" destOrd="0" presId="urn:microsoft.com/office/officeart/2018/2/layout/IconLabelList"/>
    <dgm:cxn modelId="{B1F11593-579E-4CF8-A3C0-E4371D08A356}" type="presParOf" srcId="{AC1F25C4-ED9C-454E-BADE-EC6BA2FF5BD2}" destId="{D597C11A-2229-4FEA-8ECF-122948F85FA5}" srcOrd="1" destOrd="0" presId="urn:microsoft.com/office/officeart/2018/2/layout/IconLabelList"/>
    <dgm:cxn modelId="{E1C12387-9EB2-4AD8-B924-B945E7A6D619}" type="presParOf" srcId="{AC1F25C4-ED9C-454E-BADE-EC6BA2FF5BD2}" destId="{65A872F9-1A3F-426A-8C7F-076DBC0BBA7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15DFC6-3F58-4BA4-BB7E-3E0CF326AA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0D672F4-78E5-42F3-97C3-C0D7876243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Berkley Packet Filter</a:t>
          </a:r>
        </a:p>
      </dgm:t>
    </dgm:pt>
    <dgm:pt modelId="{17B41B20-E716-46A1-86B6-BC74115B93C0}" type="parTrans" cxnId="{C9A51D85-6D8A-459C-B341-503E942CFDD1}">
      <dgm:prSet/>
      <dgm:spPr/>
      <dgm:t>
        <a:bodyPr/>
        <a:lstStyle/>
        <a:p>
          <a:endParaRPr lang="en-US"/>
        </a:p>
      </dgm:t>
    </dgm:pt>
    <dgm:pt modelId="{7A024386-4AF8-4583-91EC-A6E044F097D5}" type="sibTrans" cxnId="{C9A51D85-6D8A-459C-B341-503E942CFD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14D5EE-0D9A-4A27-A024-CE49C600B3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a raw interface to data link layer</a:t>
          </a:r>
        </a:p>
      </dgm:t>
    </dgm:pt>
    <dgm:pt modelId="{897C09EA-506F-4ADC-8A3C-B85CE32434CA}" type="parTrans" cxnId="{7E98D002-95EA-46AA-9FF0-3F3C57456843}">
      <dgm:prSet/>
      <dgm:spPr/>
      <dgm:t>
        <a:bodyPr/>
        <a:lstStyle/>
        <a:p>
          <a:endParaRPr lang="en-US"/>
        </a:p>
      </dgm:t>
    </dgm:pt>
    <dgm:pt modelId="{6FDBE60E-B13E-4A3A-A7A1-91C9373245CD}" type="sibTrans" cxnId="{7E98D002-95EA-46AA-9FF0-3F3C5745684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03EBDC-BC9B-47F0-8BAC-F08049B01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Comfortable syntax for filtering packets</a:t>
          </a:r>
        </a:p>
      </dgm:t>
    </dgm:pt>
    <dgm:pt modelId="{41FFA93A-E42D-4001-B804-52DD937BBC9C}" type="parTrans" cxnId="{BA11BB06-96FF-405E-9861-F2E0D08BF74F}">
      <dgm:prSet/>
      <dgm:spPr/>
      <dgm:t>
        <a:bodyPr/>
        <a:lstStyle/>
        <a:p>
          <a:endParaRPr lang="en-US"/>
        </a:p>
      </dgm:t>
    </dgm:pt>
    <dgm:pt modelId="{B6B466F4-8C27-4CAE-8C04-64ED945CBC61}" type="sibTrans" cxnId="{BA11BB06-96FF-405E-9861-F2E0D08BF7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1A38E9-AF36-4BA5-BACE-F7309174A7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to refer just the filtering mechanism (rather than to the entire interface)</a:t>
          </a:r>
        </a:p>
      </dgm:t>
    </dgm:pt>
    <dgm:pt modelId="{3C63FAD9-7D99-424D-9DEB-0E581A835F6E}" type="parTrans" cxnId="{B06B10A2-EB0B-43FA-9C3D-E8CEF2FBB2FE}">
      <dgm:prSet/>
      <dgm:spPr/>
      <dgm:t>
        <a:bodyPr/>
        <a:lstStyle/>
        <a:p>
          <a:endParaRPr lang="en-US"/>
        </a:p>
      </dgm:t>
    </dgm:pt>
    <dgm:pt modelId="{0405DE47-7A48-4658-8430-18D7C7F3D044}" type="sibTrans" cxnId="{B06B10A2-EB0B-43FA-9C3D-E8CEF2FBB2FE}">
      <dgm:prSet/>
      <dgm:spPr/>
      <dgm:t>
        <a:bodyPr/>
        <a:lstStyle/>
        <a:p>
          <a:endParaRPr lang="en-US"/>
        </a:p>
      </dgm:t>
    </dgm:pt>
    <dgm:pt modelId="{3DEF59E9-DDF8-4D5A-8B55-ED5F68F47A10}" type="pres">
      <dgm:prSet presAssocID="{9C15DFC6-3F58-4BA4-BB7E-3E0CF326AAAA}" presName="root" presStyleCnt="0">
        <dgm:presLayoutVars>
          <dgm:dir/>
          <dgm:resizeHandles val="exact"/>
        </dgm:presLayoutVars>
      </dgm:prSet>
      <dgm:spPr/>
    </dgm:pt>
    <dgm:pt modelId="{F8239C52-4C05-4653-A94F-74751652053E}" type="pres">
      <dgm:prSet presAssocID="{80D672F4-78E5-42F3-97C3-C0D78762439F}" presName="compNode" presStyleCnt="0"/>
      <dgm:spPr/>
    </dgm:pt>
    <dgm:pt modelId="{4740DFB3-74E7-4934-920D-A2A7526EA79F}" type="pres">
      <dgm:prSet presAssocID="{80D672F4-78E5-42F3-97C3-C0D78762439F}" presName="bgRect" presStyleLbl="bgShp" presStyleIdx="0" presStyleCnt="4"/>
      <dgm:spPr/>
    </dgm:pt>
    <dgm:pt modelId="{0F7024DA-1353-45B9-AB6D-924044A66C68}" type="pres">
      <dgm:prSet presAssocID="{80D672F4-78E5-42F3-97C3-C0D7876243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2C9BFCC-2728-4BE5-9211-F47E9491A7E7}" type="pres">
      <dgm:prSet presAssocID="{80D672F4-78E5-42F3-97C3-C0D78762439F}" presName="spaceRect" presStyleCnt="0"/>
      <dgm:spPr/>
    </dgm:pt>
    <dgm:pt modelId="{1B75148D-477F-4CDC-99E4-3763EC18A680}" type="pres">
      <dgm:prSet presAssocID="{80D672F4-78E5-42F3-97C3-C0D78762439F}" presName="parTx" presStyleLbl="revTx" presStyleIdx="0" presStyleCnt="4">
        <dgm:presLayoutVars>
          <dgm:chMax val="0"/>
          <dgm:chPref val="0"/>
        </dgm:presLayoutVars>
      </dgm:prSet>
      <dgm:spPr/>
    </dgm:pt>
    <dgm:pt modelId="{A1C681BE-B6A0-4A08-8D29-B8AE1E4EAF67}" type="pres">
      <dgm:prSet presAssocID="{7A024386-4AF8-4583-91EC-A6E044F097D5}" presName="sibTrans" presStyleCnt="0"/>
      <dgm:spPr/>
    </dgm:pt>
    <dgm:pt modelId="{AD8A333C-E2D0-4315-83FF-767FA00E3898}" type="pres">
      <dgm:prSet presAssocID="{EA14D5EE-0D9A-4A27-A024-CE49C600B305}" presName="compNode" presStyleCnt="0"/>
      <dgm:spPr/>
    </dgm:pt>
    <dgm:pt modelId="{5A9B9525-13FD-4D08-8473-563911655748}" type="pres">
      <dgm:prSet presAssocID="{EA14D5EE-0D9A-4A27-A024-CE49C600B305}" presName="bgRect" presStyleLbl="bgShp" presStyleIdx="1" presStyleCnt="4"/>
      <dgm:spPr/>
    </dgm:pt>
    <dgm:pt modelId="{BBD9B83C-7562-4112-8779-2FC5DC5F18EF}" type="pres">
      <dgm:prSet presAssocID="{EA14D5EE-0D9A-4A27-A024-CE49C600B3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E5A95058-D16A-48CC-9E96-95F1E8741F6F}" type="pres">
      <dgm:prSet presAssocID="{EA14D5EE-0D9A-4A27-A024-CE49C600B305}" presName="spaceRect" presStyleCnt="0"/>
      <dgm:spPr/>
    </dgm:pt>
    <dgm:pt modelId="{0E2C88E0-6EF7-4E2A-9DCD-A8C1E66A02E0}" type="pres">
      <dgm:prSet presAssocID="{EA14D5EE-0D9A-4A27-A024-CE49C600B305}" presName="parTx" presStyleLbl="revTx" presStyleIdx="1" presStyleCnt="4">
        <dgm:presLayoutVars>
          <dgm:chMax val="0"/>
          <dgm:chPref val="0"/>
        </dgm:presLayoutVars>
      </dgm:prSet>
      <dgm:spPr/>
    </dgm:pt>
    <dgm:pt modelId="{25A1869F-6BC2-4A19-A96E-C99775983ACF}" type="pres">
      <dgm:prSet presAssocID="{6FDBE60E-B13E-4A3A-A7A1-91C9373245CD}" presName="sibTrans" presStyleCnt="0"/>
      <dgm:spPr/>
    </dgm:pt>
    <dgm:pt modelId="{65B35B09-67C0-4899-ABD9-5A8680E82E60}" type="pres">
      <dgm:prSet presAssocID="{9403EBDC-BC9B-47F0-8BAC-F08049B016FB}" presName="compNode" presStyleCnt="0"/>
      <dgm:spPr/>
    </dgm:pt>
    <dgm:pt modelId="{3F83C80A-983F-4904-8CD0-522CDF8D1D1C}" type="pres">
      <dgm:prSet presAssocID="{9403EBDC-BC9B-47F0-8BAC-F08049B016FB}" presName="bgRect" presStyleLbl="bgShp" presStyleIdx="2" presStyleCnt="4"/>
      <dgm:spPr/>
    </dgm:pt>
    <dgm:pt modelId="{10B903D2-7779-4708-86D9-7C14738FB741}" type="pres">
      <dgm:prSet presAssocID="{9403EBDC-BC9B-47F0-8BAC-F08049B016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E802978-487A-4643-BC97-EDBBDD38F865}" type="pres">
      <dgm:prSet presAssocID="{9403EBDC-BC9B-47F0-8BAC-F08049B016FB}" presName="spaceRect" presStyleCnt="0"/>
      <dgm:spPr/>
    </dgm:pt>
    <dgm:pt modelId="{AF7F40CA-096B-48FD-B77F-E5C9A00295C5}" type="pres">
      <dgm:prSet presAssocID="{9403EBDC-BC9B-47F0-8BAC-F08049B016FB}" presName="parTx" presStyleLbl="revTx" presStyleIdx="2" presStyleCnt="4">
        <dgm:presLayoutVars>
          <dgm:chMax val="0"/>
          <dgm:chPref val="0"/>
        </dgm:presLayoutVars>
      </dgm:prSet>
      <dgm:spPr/>
    </dgm:pt>
    <dgm:pt modelId="{EA02C36D-0EE6-4C2F-911E-9F3F20C0D1F3}" type="pres">
      <dgm:prSet presAssocID="{B6B466F4-8C27-4CAE-8C04-64ED945CBC61}" presName="sibTrans" presStyleCnt="0"/>
      <dgm:spPr/>
    </dgm:pt>
    <dgm:pt modelId="{9F5E8949-B253-41B8-8BBD-E3C27F521544}" type="pres">
      <dgm:prSet presAssocID="{551A38E9-AF36-4BA5-BACE-F7309174A7BB}" presName="compNode" presStyleCnt="0"/>
      <dgm:spPr/>
    </dgm:pt>
    <dgm:pt modelId="{7C754E58-8199-4D15-B822-719FA1EA192C}" type="pres">
      <dgm:prSet presAssocID="{551A38E9-AF36-4BA5-BACE-F7309174A7BB}" presName="bgRect" presStyleLbl="bgShp" presStyleIdx="3" presStyleCnt="4"/>
      <dgm:spPr/>
    </dgm:pt>
    <dgm:pt modelId="{AC166935-33B3-46DC-8D0D-4B72C31F88F5}" type="pres">
      <dgm:prSet presAssocID="{551A38E9-AF36-4BA5-BACE-F7309174A7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1F4E805-2D5E-4E4D-A2E8-7DD0A879CC67}" type="pres">
      <dgm:prSet presAssocID="{551A38E9-AF36-4BA5-BACE-F7309174A7BB}" presName="spaceRect" presStyleCnt="0"/>
      <dgm:spPr/>
    </dgm:pt>
    <dgm:pt modelId="{EF4B5E2C-9DFA-4515-A542-A0F09CE21BA6}" type="pres">
      <dgm:prSet presAssocID="{551A38E9-AF36-4BA5-BACE-F7309174A7B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E98D002-95EA-46AA-9FF0-3F3C57456843}" srcId="{9C15DFC6-3F58-4BA4-BB7E-3E0CF326AAAA}" destId="{EA14D5EE-0D9A-4A27-A024-CE49C600B305}" srcOrd="1" destOrd="0" parTransId="{897C09EA-506F-4ADC-8A3C-B85CE32434CA}" sibTransId="{6FDBE60E-B13E-4A3A-A7A1-91C9373245CD}"/>
    <dgm:cxn modelId="{BA11BB06-96FF-405E-9861-F2E0D08BF74F}" srcId="{9C15DFC6-3F58-4BA4-BB7E-3E0CF326AAAA}" destId="{9403EBDC-BC9B-47F0-8BAC-F08049B016FB}" srcOrd="2" destOrd="0" parTransId="{41FFA93A-E42D-4001-B804-52DD937BBC9C}" sibTransId="{B6B466F4-8C27-4CAE-8C04-64ED945CBC61}"/>
    <dgm:cxn modelId="{A5F87D07-BC1D-45BB-A27B-B928D7CF33AF}" type="presOf" srcId="{80D672F4-78E5-42F3-97C3-C0D78762439F}" destId="{1B75148D-477F-4CDC-99E4-3763EC18A680}" srcOrd="0" destOrd="0" presId="urn:microsoft.com/office/officeart/2018/2/layout/IconVerticalSolidList"/>
    <dgm:cxn modelId="{C3E57F15-9E87-45B6-B491-D85AFEC26FF9}" type="presOf" srcId="{551A38E9-AF36-4BA5-BACE-F7309174A7BB}" destId="{EF4B5E2C-9DFA-4515-A542-A0F09CE21BA6}" srcOrd="0" destOrd="0" presId="urn:microsoft.com/office/officeart/2018/2/layout/IconVerticalSolidList"/>
    <dgm:cxn modelId="{85011116-922B-48EE-8808-1EC6CD41EF1A}" type="presOf" srcId="{9403EBDC-BC9B-47F0-8BAC-F08049B016FB}" destId="{AF7F40CA-096B-48FD-B77F-E5C9A00295C5}" srcOrd="0" destOrd="0" presId="urn:microsoft.com/office/officeart/2018/2/layout/IconVerticalSolidList"/>
    <dgm:cxn modelId="{B7C0C433-FCA1-493C-9ACD-8C48CB245164}" type="presOf" srcId="{9C15DFC6-3F58-4BA4-BB7E-3E0CF326AAAA}" destId="{3DEF59E9-DDF8-4D5A-8B55-ED5F68F47A10}" srcOrd="0" destOrd="0" presId="urn:microsoft.com/office/officeart/2018/2/layout/IconVerticalSolidList"/>
    <dgm:cxn modelId="{42C9CB5C-64A8-4CC3-801C-87ECB2F380C7}" type="presOf" srcId="{EA14D5EE-0D9A-4A27-A024-CE49C600B305}" destId="{0E2C88E0-6EF7-4E2A-9DCD-A8C1E66A02E0}" srcOrd="0" destOrd="0" presId="urn:microsoft.com/office/officeart/2018/2/layout/IconVerticalSolidList"/>
    <dgm:cxn modelId="{C9A51D85-6D8A-459C-B341-503E942CFDD1}" srcId="{9C15DFC6-3F58-4BA4-BB7E-3E0CF326AAAA}" destId="{80D672F4-78E5-42F3-97C3-C0D78762439F}" srcOrd="0" destOrd="0" parTransId="{17B41B20-E716-46A1-86B6-BC74115B93C0}" sibTransId="{7A024386-4AF8-4583-91EC-A6E044F097D5}"/>
    <dgm:cxn modelId="{B06B10A2-EB0B-43FA-9C3D-E8CEF2FBB2FE}" srcId="{9C15DFC6-3F58-4BA4-BB7E-3E0CF326AAAA}" destId="{551A38E9-AF36-4BA5-BACE-F7309174A7BB}" srcOrd="3" destOrd="0" parTransId="{3C63FAD9-7D99-424D-9DEB-0E581A835F6E}" sibTransId="{0405DE47-7A48-4658-8430-18D7C7F3D044}"/>
    <dgm:cxn modelId="{A8BF93B3-E13C-46E9-BA88-2338D487E2A6}" type="presParOf" srcId="{3DEF59E9-DDF8-4D5A-8B55-ED5F68F47A10}" destId="{F8239C52-4C05-4653-A94F-74751652053E}" srcOrd="0" destOrd="0" presId="urn:microsoft.com/office/officeart/2018/2/layout/IconVerticalSolidList"/>
    <dgm:cxn modelId="{91BB5E3E-5F3C-427E-A742-62C683BBA8EA}" type="presParOf" srcId="{F8239C52-4C05-4653-A94F-74751652053E}" destId="{4740DFB3-74E7-4934-920D-A2A7526EA79F}" srcOrd="0" destOrd="0" presId="urn:microsoft.com/office/officeart/2018/2/layout/IconVerticalSolidList"/>
    <dgm:cxn modelId="{CBB54701-E87F-4717-AC04-AC3653824B43}" type="presParOf" srcId="{F8239C52-4C05-4653-A94F-74751652053E}" destId="{0F7024DA-1353-45B9-AB6D-924044A66C68}" srcOrd="1" destOrd="0" presId="urn:microsoft.com/office/officeart/2018/2/layout/IconVerticalSolidList"/>
    <dgm:cxn modelId="{284F4B3E-47BE-4EB1-BCD0-96F90400EA6A}" type="presParOf" srcId="{F8239C52-4C05-4653-A94F-74751652053E}" destId="{F2C9BFCC-2728-4BE5-9211-F47E9491A7E7}" srcOrd="2" destOrd="0" presId="urn:microsoft.com/office/officeart/2018/2/layout/IconVerticalSolidList"/>
    <dgm:cxn modelId="{F1DB0754-A1D8-44F5-AE74-240780C156E3}" type="presParOf" srcId="{F8239C52-4C05-4653-A94F-74751652053E}" destId="{1B75148D-477F-4CDC-99E4-3763EC18A680}" srcOrd="3" destOrd="0" presId="urn:microsoft.com/office/officeart/2018/2/layout/IconVerticalSolidList"/>
    <dgm:cxn modelId="{CC45C211-CCED-4942-AD30-E29C6F84A5C0}" type="presParOf" srcId="{3DEF59E9-DDF8-4D5A-8B55-ED5F68F47A10}" destId="{A1C681BE-B6A0-4A08-8D29-B8AE1E4EAF67}" srcOrd="1" destOrd="0" presId="urn:microsoft.com/office/officeart/2018/2/layout/IconVerticalSolidList"/>
    <dgm:cxn modelId="{FB11BBC2-41A5-4C89-876B-E9EC4966C9E6}" type="presParOf" srcId="{3DEF59E9-DDF8-4D5A-8B55-ED5F68F47A10}" destId="{AD8A333C-E2D0-4315-83FF-767FA00E3898}" srcOrd="2" destOrd="0" presId="urn:microsoft.com/office/officeart/2018/2/layout/IconVerticalSolidList"/>
    <dgm:cxn modelId="{BC740D0F-DDF7-4FC6-A1B8-8EDD6E650DF4}" type="presParOf" srcId="{AD8A333C-E2D0-4315-83FF-767FA00E3898}" destId="{5A9B9525-13FD-4D08-8473-563911655748}" srcOrd="0" destOrd="0" presId="urn:microsoft.com/office/officeart/2018/2/layout/IconVerticalSolidList"/>
    <dgm:cxn modelId="{2925C5DF-9345-457A-BAB7-B130B176D185}" type="presParOf" srcId="{AD8A333C-E2D0-4315-83FF-767FA00E3898}" destId="{BBD9B83C-7562-4112-8779-2FC5DC5F18EF}" srcOrd="1" destOrd="0" presId="urn:microsoft.com/office/officeart/2018/2/layout/IconVerticalSolidList"/>
    <dgm:cxn modelId="{921DB970-DBA3-442E-812B-E1CE560B33AD}" type="presParOf" srcId="{AD8A333C-E2D0-4315-83FF-767FA00E3898}" destId="{E5A95058-D16A-48CC-9E96-95F1E8741F6F}" srcOrd="2" destOrd="0" presId="urn:microsoft.com/office/officeart/2018/2/layout/IconVerticalSolidList"/>
    <dgm:cxn modelId="{3810EC6A-2A69-4124-A95E-A94300A1F2BD}" type="presParOf" srcId="{AD8A333C-E2D0-4315-83FF-767FA00E3898}" destId="{0E2C88E0-6EF7-4E2A-9DCD-A8C1E66A02E0}" srcOrd="3" destOrd="0" presId="urn:microsoft.com/office/officeart/2018/2/layout/IconVerticalSolidList"/>
    <dgm:cxn modelId="{B671F177-6119-4675-B803-9BB87D0DA73D}" type="presParOf" srcId="{3DEF59E9-DDF8-4D5A-8B55-ED5F68F47A10}" destId="{25A1869F-6BC2-4A19-A96E-C99775983ACF}" srcOrd="3" destOrd="0" presId="urn:microsoft.com/office/officeart/2018/2/layout/IconVerticalSolidList"/>
    <dgm:cxn modelId="{EE1496D0-6DEC-44CB-9B95-2E642BE1E233}" type="presParOf" srcId="{3DEF59E9-DDF8-4D5A-8B55-ED5F68F47A10}" destId="{65B35B09-67C0-4899-ABD9-5A8680E82E60}" srcOrd="4" destOrd="0" presId="urn:microsoft.com/office/officeart/2018/2/layout/IconVerticalSolidList"/>
    <dgm:cxn modelId="{00CD1163-8C2B-4DE9-A521-13067322D7FF}" type="presParOf" srcId="{65B35B09-67C0-4899-ABD9-5A8680E82E60}" destId="{3F83C80A-983F-4904-8CD0-522CDF8D1D1C}" srcOrd="0" destOrd="0" presId="urn:microsoft.com/office/officeart/2018/2/layout/IconVerticalSolidList"/>
    <dgm:cxn modelId="{B3E5FC04-9561-4028-A39C-01383EEF90B7}" type="presParOf" srcId="{65B35B09-67C0-4899-ABD9-5A8680E82E60}" destId="{10B903D2-7779-4708-86D9-7C14738FB741}" srcOrd="1" destOrd="0" presId="urn:microsoft.com/office/officeart/2018/2/layout/IconVerticalSolidList"/>
    <dgm:cxn modelId="{62391686-B893-4725-BA71-14A86642494E}" type="presParOf" srcId="{65B35B09-67C0-4899-ABD9-5A8680E82E60}" destId="{9E802978-487A-4643-BC97-EDBBDD38F865}" srcOrd="2" destOrd="0" presId="urn:microsoft.com/office/officeart/2018/2/layout/IconVerticalSolidList"/>
    <dgm:cxn modelId="{1B24E275-1D5A-451A-A35D-2290186C7129}" type="presParOf" srcId="{65B35B09-67C0-4899-ABD9-5A8680E82E60}" destId="{AF7F40CA-096B-48FD-B77F-E5C9A00295C5}" srcOrd="3" destOrd="0" presId="urn:microsoft.com/office/officeart/2018/2/layout/IconVerticalSolidList"/>
    <dgm:cxn modelId="{BF8C57C1-E054-4142-892C-14E90327795C}" type="presParOf" srcId="{3DEF59E9-DDF8-4D5A-8B55-ED5F68F47A10}" destId="{EA02C36D-0EE6-4C2F-911E-9F3F20C0D1F3}" srcOrd="5" destOrd="0" presId="urn:microsoft.com/office/officeart/2018/2/layout/IconVerticalSolidList"/>
    <dgm:cxn modelId="{5F8DFAE9-9C68-41E7-B00F-5B5FB079869D}" type="presParOf" srcId="{3DEF59E9-DDF8-4D5A-8B55-ED5F68F47A10}" destId="{9F5E8949-B253-41B8-8BBD-E3C27F521544}" srcOrd="6" destOrd="0" presId="urn:microsoft.com/office/officeart/2018/2/layout/IconVerticalSolidList"/>
    <dgm:cxn modelId="{CE7DAAFA-D5FE-40DE-8E7B-4CF2A3E26A6E}" type="presParOf" srcId="{9F5E8949-B253-41B8-8BBD-E3C27F521544}" destId="{7C754E58-8199-4D15-B822-719FA1EA192C}" srcOrd="0" destOrd="0" presId="urn:microsoft.com/office/officeart/2018/2/layout/IconVerticalSolidList"/>
    <dgm:cxn modelId="{103ADF7D-AA9D-4F6B-8FD8-29E98E52A8DD}" type="presParOf" srcId="{9F5E8949-B253-41B8-8BBD-E3C27F521544}" destId="{AC166935-33B3-46DC-8D0D-4B72C31F88F5}" srcOrd="1" destOrd="0" presId="urn:microsoft.com/office/officeart/2018/2/layout/IconVerticalSolidList"/>
    <dgm:cxn modelId="{A61FA471-8E87-4355-A0AC-4FD62C29E4D6}" type="presParOf" srcId="{9F5E8949-B253-41B8-8BBD-E3C27F521544}" destId="{81F4E805-2D5E-4E4D-A2E8-7DD0A879CC67}" srcOrd="2" destOrd="0" presId="urn:microsoft.com/office/officeart/2018/2/layout/IconVerticalSolidList"/>
    <dgm:cxn modelId="{F8A1628A-D05F-4ED1-913C-407A84B3FA70}" type="presParOf" srcId="{9F5E8949-B253-41B8-8BBD-E3C27F521544}" destId="{EF4B5E2C-9DFA-4515-A542-A0F09CE21B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6C3D83-DEC7-4455-87A4-5868F80F968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575703-04EB-438F-8A22-86D35D382E7D}">
      <dgm:prSet/>
      <dgm:spPr/>
      <dgm:t>
        <a:bodyPr/>
        <a:lstStyle/>
        <a:p>
          <a:r>
            <a:rPr lang="en-US"/>
            <a:t>Type</a:t>
          </a:r>
        </a:p>
      </dgm:t>
    </dgm:pt>
    <dgm:pt modelId="{F0D36606-6EBF-4EED-ACD2-5C895556AA4C}" type="parTrans" cxnId="{2DDA04F5-32C0-4314-A1AD-24468B237021}">
      <dgm:prSet/>
      <dgm:spPr/>
      <dgm:t>
        <a:bodyPr/>
        <a:lstStyle/>
        <a:p>
          <a:endParaRPr lang="en-US"/>
        </a:p>
      </dgm:t>
    </dgm:pt>
    <dgm:pt modelId="{633083AC-2DA8-4F9B-A887-C4187781FD2A}" type="sibTrans" cxnId="{2DDA04F5-32C0-4314-A1AD-24468B237021}">
      <dgm:prSet/>
      <dgm:spPr/>
      <dgm:t>
        <a:bodyPr/>
        <a:lstStyle/>
        <a:p>
          <a:endParaRPr lang="en-US"/>
        </a:p>
      </dgm:t>
    </dgm:pt>
    <dgm:pt modelId="{8B9B8F4F-DCB6-43B5-AA6C-E750E2774653}">
      <dgm:prSet/>
      <dgm:spPr/>
      <dgm:t>
        <a:bodyPr/>
        <a:lstStyle/>
        <a:p>
          <a:r>
            <a:rPr lang="en-US"/>
            <a:t>Examples: host, net, port, protrange</a:t>
          </a:r>
        </a:p>
      </dgm:t>
    </dgm:pt>
    <dgm:pt modelId="{771F376B-7410-4A74-9154-355AE63A58B5}" type="parTrans" cxnId="{4DA2DE55-1D05-47D7-A6DA-197CF5D97058}">
      <dgm:prSet/>
      <dgm:spPr/>
      <dgm:t>
        <a:bodyPr/>
        <a:lstStyle/>
        <a:p>
          <a:endParaRPr lang="en-US"/>
        </a:p>
      </dgm:t>
    </dgm:pt>
    <dgm:pt modelId="{D9534048-AD7C-4085-8D70-8B3FAF80A09F}" type="sibTrans" cxnId="{4DA2DE55-1D05-47D7-A6DA-197CF5D97058}">
      <dgm:prSet/>
      <dgm:spPr/>
      <dgm:t>
        <a:bodyPr/>
        <a:lstStyle/>
        <a:p>
          <a:endParaRPr lang="en-US"/>
        </a:p>
      </dgm:t>
    </dgm:pt>
    <dgm:pt modelId="{90793B9F-C3F9-4966-87C7-F4749447FB7F}">
      <dgm:prSet/>
      <dgm:spPr/>
      <dgm:t>
        <a:bodyPr/>
        <a:lstStyle/>
        <a:p>
          <a:r>
            <a:rPr lang="en-US"/>
            <a:t>If not supplied – assumed host</a:t>
          </a:r>
        </a:p>
      </dgm:t>
    </dgm:pt>
    <dgm:pt modelId="{5130689A-00EC-4D94-9CF7-C02F9F93C7FD}" type="parTrans" cxnId="{54D7E52C-B5A3-4428-97F0-01C479AF0B28}">
      <dgm:prSet/>
      <dgm:spPr/>
      <dgm:t>
        <a:bodyPr/>
        <a:lstStyle/>
        <a:p>
          <a:endParaRPr lang="en-US"/>
        </a:p>
      </dgm:t>
    </dgm:pt>
    <dgm:pt modelId="{AEE6F33E-DCF2-461D-972B-84F404928CA0}" type="sibTrans" cxnId="{54D7E52C-B5A3-4428-97F0-01C479AF0B28}">
      <dgm:prSet/>
      <dgm:spPr/>
      <dgm:t>
        <a:bodyPr/>
        <a:lstStyle/>
        <a:p>
          <a:endParaRPr lang="en-US"/>
        </a:p>
      </dgm:t>
    </dgm:pt>
    <dgm:pt modelId="{369A1F97-8D4A-45EF-8F02-A3EDBCBAB1F8}">
      <dgm:prSet/>
      <dgm:spPr/>
      <dgm:t>
        <a:bodyPr/>
        <a:lstStyle/>
        <a:p>
          <a:r>
            <a:rPr lang="en-US"/>
            <a:t>Direction</a:t>
          </a:r>
        </a:p>
      </dgm:t>
    </dgm:pt>
    <dgm:pt modelId="{3E118135-B89B-4449-A080-1D80115AD4EC}" type="parTrans" cxnId="{9F922DAF-959B-4155-B596-0DFA18922DAA}">
      <dgm:prSet/>
      <dgm:spPr/>
      <dgm:t>
        <a:bodyPr/>
        <a:lstStyle/>
        <a:p>
          <a:endParaRPr lang="en-US"/>
        </a:p>
      </dgm:t>
    </dgm:pt>
    <dgm:pt modelId="{19021957-0DF1-404E-BB2F-8AEF74B47C78}" type="sibTrans" cxnId="{9F922DAF-959B-4155-B596-0DFA18922DAA}">
      <dgm:prSet/>
      <dgm:spPr/>
      <dgm:t>
        <a:bodyPr/>
        <a:lstStyle/>
        <a:p>
          <a:endParaRPr lang="en-US"/>
        </a:p>
      </dgm:t>
    </dgm:pt>
    <dgm:pt modelId="{08668BC1-A352-4E9E-9C22-8AA0CCB19A78}">
      <dgm:prSet/>
      <dgm:spPr/>
      <dgm:t>
        <a:bodyPr/>
        <a:lstStyle/>
        <a:p>
          <a:r>
            <a:rPr lang="en-US"/>
            <a:t>Examples: src, dst</a:t>
          </a:r>
        </a:p>
      </dgm:t>
    </dgm:pt>
    <dgm:pt modelId="{DF69C177-D18C-4A20-9409-7306C19204D3}" type="parTrans" cxnId="{3C6D8450-41BF-49C3-9DC2-8DD05FB0717A}">
      <dgm:prSet/>
      <dgm:spPr/>
      <dgm:t>
        <a:bodyPr/>
        <a:lstStyle/>
        <a:p>
          <a:endParaRPr lang="en-US"/>
        </a:p>
      </dgm:t>
    </dgm:pt>
    <dgm:pt modelId="{05D303F1-3599-4529-90B6-D44008C04B09}" type="sibTrans" cxnId="{3C6D8450-41BF-49C3-9DC2-8DD05FB0717A}">
      <dgm:prSet/>
      <dgm:spPr/>
      <dgm:t>
        <a:bodyPr/>
        <a:lstStyle/>
        <a:p>
          <a:endParaRPr lang="en-US"/>
        </a:p>
      </dgm:t>
    </dgm:pt>
    <dgm:pt modelId="{21C1E6C8-6A3F-44AD-883F-0CEEE8B82BA4}">
      <dgm:prSet/>
      <dgm:spPr/>
      <dgm:t>
        <a:bodyPr/>
        <a:lstStyle/>
        <a:p>
          <a:r>
            <a:rPr lang="en-US"/>
            <a:t>Protocol</a:t>
          </a:r>
        </a:p>
      </dgm:t>
    </dgm:pt>
    <dgm:pt modelId="{D1B97628-1DEF-4B19-AF7C-B93AEE6B1553}" type="parTrans" cxnId="{159705A5-8CB6-4694-8DE4-7A0C2E92CAC8}">
      <dgm:prSet/>
      <dgm:spPr/>
      <dgm:t>
        <a:bodyPr/>
        <a:lstStyle/>
        <a:p>
          <a:endParaRPr lang="en-US"/>
        </a:p>
      </dgm:t>
    </dgm:pt>
    <dgm:pt modelId="{A152F74E-CA16-46A2-8D36-1EA062415AA7}" type="sibTrans" cxnId="{159705A5-8CB6-4694-8DE4-7A0C2E92CAC8}">
      <dgm:prSet/>
      <dgm:spPr/>
      <dgm:t>
        <a:bodyPr/>
        <a:lstStyle/>
        <a:p>
          <a:endParaRPr lang="en-US"/>
        </a:p>
      </dgm:t>
    </dgm:pt>
    <dgm:pt modelId="{B0AD91CE-15E4-4DEF-847B-C0FE173DC50E}">
      <dgm:prSet/>
      <dgm:spPr/>
      <dgm:t>
        <a:bodyPr/>
        <a:lstStyle/>
        <a:p>
          <a:r>
            <a:rPr lang="en-US"/>
            <a:t>Examples: ether, ip, ip6, tcp, udp</a:t>
          </a:r>
        </a:p>
      </dgm:t>
    </dgm:pt>
    <dgm:pt modelId="{B96D2B50-9DF7-4B4F-A120-BEC34B915723}" type="parTrans" cxnId="{9AE05E90-AF59-4C9F-BE75-EFDED560F5E7}">
      <dgm:prSet/>
      <dgm:spPr/>
      <dgm:t>
        <a:bodyPr/>
        <a:lstStyle/>
        <a:p>
          <a:endParaRPr lang="en-US"/>
        </a:p>
      </dgm:t>
    </dgm:pt>
    <dgm:pt modelId="{E10AC668-2146-4D71-A32F-38CF2E544E3E}" type="sibTrans" cxnId="{9AE05E90-AF59-4C9F-BE75-EFDED560F5E7}">
      <dgm:prSet/>
      <dgm:spPr/>
      <dgm:t>
        <a:bodyPr/>
        <a:lstStyle/>
        <a:p>
          <a:endParaRPr lang="en-US"/>
        </a:p>
      </dgm:t>
    </dgm:pt>
    <dgm:pt modelId="{E516F1B5-5961-4606-BFDE-3691663B55D7}" type="pres">
      <dgm:prSet presAssocID="{556C3D83-DEC7-4455-87A4-5868F80F968A}" presName="linear" presStyleCnt="0">
        <dgm:presLayoutVars>
          <dgm:dir/>
          <dgm:animLvl val="lvl"/>
          <dgm:resizeHandles val="exact"/>
        </dgm:presLayoutVars>
      </dgm:prSet>
      <dgm:spPr/>
    </dgm:pt>
    <dgm:pt modelId="{21FA0B41-E8E4-4D08-8DCB-09E8385DC8F0}" type="pres">
      <dgm:prSet presAssocID="{3B575703-04EB-438F-8A22-86D35D382E7D}" presName="parentLin" presStyleCnt="0"/>
      <dgm:spPr/>
    </dgm:pt>
    <dgm:pt modelId="{669E925E-E06C-450B-B319-21A5F84D52AF}" type="pres">
      <dgm:prSet presAssocID="{3B575703-04EB-438F-8A22-86D35D382E7D}" presName="parentLeftMargin" presStyleLbl="node1" presStyleIdx="0" presStyleCnt="3"/>
      <dgm:spPr/>
    </dgm:pt>
    <dgm:pt modelId="{F14B45CC-EEB6-41CE-BC44-B4E217BA6115}" type="pres">
      <dgm:prSet presAssocID="{3B575703-04EB-438F-8A22-86D35D382E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C73B4C-A9D1-46E1-A43F-336538FD9617}" type="pres">
      <dgm:prSet presAssocID="{3B575703-04EB-438F-8A22-86D35D382E7D}" presName="negativeSpace" presStyleCnt="0"/>
      <dgm:spPr/>
    </dgm:pt>
    <dgm:pt modelId="{E9A5EA49-BDB4-490F-B5F7-7E19B9B5A265}" type="pres">
      <dgm:prSet presAssocID="{3B575703-04EB-438F-8A22-86D35D382E7D}" presName="childText" presStyleLbl="conFgAcc1" presStyleIdx="0" presStyleCnt="3">
        <dgm:presLayoutVars>
          <dgm:bulletEnabled val="1"/>
        </dgm:presLayoutVars>
      </dgm:prSet>
      <dgm:spPr/>
    </dgm:pt>
    <dgm:pt modelId="{B35F2201-8EA3-4412-A18F-B8D0E568C314}" type="pres">
      <dgm:prSet presAssocID="{633083AC-2DA8-4F9B-A887-C4187781FD2A}" presName="spaceBetweenRectangles" presStyleCnt="0"/>
      <dgm:spPr/>
    </dgm:pt>
    <dgm:pt modelId="{F866E0C9-14E8-4644-9EB7-BDBE902F58FA}" type="pres">
      <dgm:prSet presAssocID="{369A1F97-8D4A-45EF-8F02-A3EDBCBAB1F8}" presName="parentLin" presStyleCnt="0"/>
      <dgm:spPr/>
    </dgm:pt>
    <dgm:pt modelId="{71BB25F4-38E2-4EDD-9194-C64E87CC496D}" type="pres">
      <dgm:prSet presAssocID="{369A1F97-8D4A-45EF-8F02-A3EDBCBAB1F8}" presName="parentLeftMargin" presStyleLbl="node1" presStyleIdx="0" presStyleCnt="3"/>
      <dgm:spPr/>
    </dgm:pt>
    <dgm:pt modelId="{12E84CFB-100D-4824-B73E-0499D97461D9}" type="pres">
      <dgm:prSet presAssocID="{369A1F97-8D4A-45EF-8F02-A3EDBCBAB1F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913A98-F084-485D-880F-0CD039D4BB88}" type="pres">
      <dgm:prSet presAssocID="{369A1F97-8D4A-45EF-8F02-A3EDBCBAB1F8}" presName="negativeSpace" presStyleCnt="0"/>
      <dgm:spPr/>
    </dgm:pt>
    <dgm:pt modelId="{96D90BAD-3DF1-44EC-ADBF-B2A232209FB4}" type="pres">
      <dgm:prSet presAssocID="{369A1F97-8D4A-45EF-8F02-A3EDBCBAB1F8}" presName="childText" presStyleLbl="conFgAcc1" presStyleIdx="1" presStyleCnt="3">
        <dgm:presLayoutVars>
          <dgm:bulletEnabled val="1"/>
        </dgm:presLayoutVars>
      </dgm:prSet>
      <dgm:spPr/>
    </dgm:pt>
    <dgm:pt modelId="{7B73840D-81D9-4798-8A5C-C79BEB4D0B7C}" type="pres">
      <dgm:prSet presAssocID="{19021957-0DF1-404E-BB2F-8AEF74B47C78}" presName="spaceBetweenRectangles" presStyleCnt="0"/>
      <dgm:spPr/>
    </dgm:pt>
    <dgm:pt modelId="{0823DA84-FE17-48EF-9DC7-0A2CF1968892}" type="pres">
      <dgm:prSet presAssocID="{21C1E6C8-6A3F-44AD-883F-0CEEE8B82BA4}" presName="parentLin" presStyleCnt="0"/>
      <dgm:spPr/>
    </dgm:pt>
    <dgm:pt modelId="{B1F605D4-846B-4706-A98F-E43C507A9C9C}" type="pres">
      <dgm:prSet presAssocID="{21C1E6C8-6A3F-44AD-883F-0CEEE8B82BA4}" presName="parentLeftMargin" presStyleLbl="node1" presStyleIdx="1" presStyleCnt="3"/>
      <dgm:spPr/>
    </dgm:pt>
    <dgm:pt modelId="{90A64261-B363-44C6-B24A-13D272418262}" type="pres">
      <dgm:prSet presAssocID="{21C1E6C8-6A3F-44AD-883F-0CEEE8B82BA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D943DA-69BA-485D-9589-5ED582DF1C5A}" type="pres">
      <dgm:prSet presAssocID="{21C1E6C8-6A3F-44AD-883F-0CEEE8B82BA4}" presName="negativeSpace" presStyleCnt="0"/>
      <dgm:spPr/>
    </dgm:pt>
    <dgm:pt modelId="{3129FB82-3738-4181-B227-93E5886BD455}" type="pres">
      <dgm:prSet presAssocID="{21C1E6C8-6A3F-44AD-883F-0CEEE8B82BA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4D7E52C-B5A3-4428-97F0-01C479AF0B28}" srcId="{3B575703-04EB-438F-8A22-86D35D382E7D}" destId="{90793B9F-C3F9-4966-87C7-F4749447FB7F}" srcOrd="1" destOrd="0" parTransId="{5130689A-00EC-4D94-9CF7-C02F9F93C7FD}" sibTransId="{AEE6F33E-DCF2-461D-972B-84F404928CA0}"/>
    <dgm:cxn modelId="{3D9B0F36-EF69-4A54-BCBD-156D3F2169CB}" type="presOf" srcId="{369A1F97-8D4A-45EF-8F02-A3EDBCBAB1F8}" destId="{71BB25F4-38E2-4EDD-9194-C64E87CC496D}" srcOrd="0" destOrd="0" presId="urn:microsoft.com/office/officeart/2005/8/layout/list1"/>
    <dgm:cxn modelId="{759AF13B-B706-4EFB-9519-3A5C7CCCECF5}" type="presOf" srcId="{90793B9F-C3F9-4966-87C7-F4749447FB7F}" destId="{E9A5EA49-BDB4-490F-B5F7-7E19B9B5A265}" srcOrd="0" destOrd="1" presId="urn:microsoft.com/office/officeart/2005/8/layout/list1"/>
    <dgm:cxn modelId="{3C6D8450-41BF-49C3-9DC2-8DD05FB0717A}" srcId="{369A1F97-8D4A-45EF-8F02-A3EDBCBAB1F8}" destId="{08668BC1-A352-4E9E-9C22-8AA0CCB19A78}" srcOrd="0" destOrd="0" parTransId="{DF69C177-D18C-4A20-9409-7306C19204D3}" sibTransId="{05D303F1-3599-4529-90B6-D44008C04B09}"/>
    <dgm:cxn modelId="{4DA2DE55-1D05-47D7-A6DA-197CF5D97058}" srcId="{3B575703-04EB-438F-8A22-86D35D382E7D}" destId="{8B9B8F4F-DCB6-43B5-AA6C-E750E2774653}" srcOrd="0" destOrd="0" parTransId="{771F376B-7410-4A74-9154-355AE63A58B5}" sibTransId="{D9534048-AD7C-4085-8D70-8B3FAF80A09F}"/>
    <dgm:cxn modelId="{B2636B5A-1DC4-4AE1-8551-4901EF981338}" type="presOf" srcId="{369A1F97-8D4A-45EF-8F02-A3EDBCBAB1F8}" destId="{12E84CFB-100D-4824-B73E-0499D97461D9}" srcOrd="1" destOrd="0" presId="urn:microsoft.com/office/officeart/2005/8/layout/list1"/>
    <dgm:cxn modelId="{9AE05E90-AF59-4C9F-BE75-EFDED560F5E7}" srcId="{21C1E6C8-6A3F-44AD-883F-0CEEE8B82BA4}" destId="{B0AD91CE-15E4-4DEF-847B-C0FE173DC50E}" srcOrd="0" destOrd="0" parTransId="{B96D2B50-9DF7-4B4F-A120-BEC34B915723}" sibTransId="{E10AC668-2146-4D71-A32F-38CF2E544E3E}"/>
    <dgm:cxn modelId="{630C1B96-0C08-4B47-B6F7-6842065E3A48}" type="presOf" srcId="{8B9B8F4F-DCB6-43B5-AA6C-E750E2774653}" destId="{E9A5EA49-BDB4-490F-B5F7-7E19B9B5A265}" srcOrd="0" destOrd="0" presId="urn:microsoft.com/office/officeart/2005/8/layout/list1"/>
    <dgm:cxn modelId="{EDBE0197-305D-46C1-A2F1-465B70B3B99F}" type="presOf" srcId="{B0AD91CE-15E4-4DEF-847B-C0FE173DC50E}" destId="{3129FB82-3738-4181-B227-93E5886BD455}" srcOrd="0" destOrd="0" presId="urn:microsoft.com/office/officeart/2005/8/layout/list1"/>
    <dgm:cxn modelId="{079346A0-737B-4EC8-B5B5-1D4130286855}" type="presOf" srcId="{08668BC1-A352-4E9E-9C22-8AA0CCB19A78}" destId="{96D90BAD-3DF1-44EC-ADBF-B2A232209FB4}" srcOrd="0" destOrd="0" presId="urn:microsoft.com/office/officeart/2005/8/layout/list1"/>
    <dgm:cxn modelId="{159705A5-8CB6-4694-8DE4-7A0C2E92CAC8}" srcId="{556C3D83-DEC7-4455-87A4-5868F80F968A}" destId="{21C1E6C8-6A3F-44AD-883F-0CEEE8B82BA4}" srcOrd="2" destOrd="0" parTransId="{D1B97628-1DEF-4B19-AF7C-B93AEE6B1553}" sibTransId="{A152F74E-CA16-46A2-8D36-1EA062415AA7}"/>
    <dgm:cxn modelId="{9F922DAF-959B-4155-B596-0DFA18922DAA}" srcId="{556C3D83-DEC7-4455-87A4-5868F80F968A}" destId="{369A1F97-8D4A-45EF-8F02-A3EDBCBAB1F8}" srcOrd="1" destOrd="0" parTransId="{3E118135-B89B-4449-A080-1D80115AD4EC}" sibTransId="{19021957-0DF1-404E-BB2F-8AEF74B47C78}"/>
    <dgm:cxn modelId="{0D2F5EB7-9BE9-4590-B3D6-5428AFC2EC69}" type="presOf" srcId="{21C1E6C8-6A3F-44AD-883F-0CEEE8B82BA4}" destId="{90A64261-B363-44C6-B24A-13D272418262}" srcOrd="1" destOrd="0" presId="urn:microsoft.com/office/officeart/2005/8/layout/list1"/>
    <dgm:cxn modelId="{6622E7BC-D8B0-4970-9A82-6D9D7436D1C5}" type="presOf" srcId="{21C1E6C8-6A3F-44AD-883F-0CEEE8B82BA4}" destId="{B1F605D4-846B-4706-A98F-E43C507A9C9C}" srcOrd="0" destOrd="0" presId="urn:microsoft.com/office/officeart/2005/8/layout/list1"/>
    <dgm:cxn modelId="{77B990CF-38A5-4776-9425-AA4758D111FC}" type="presOf" srcId="{556C3D83-DEC7-4455-87A4-5868F80F968A}" destId="{E516F1B5-5961-4606-BFDE-3691663B55D7}" srcOrd="0" destOrd="0" presId="urn:microsoft.com/office/officeart/2005/8/layout/list1"/>
    <dgm:cxn modelId="{9DD48ED1-9298-43AB-8D1F-D9E2F0F0A13F}" type="presOf" srcId="{3B575703-04EB-438F-8A22-86D35D382E7D}" destId="{669E925E-E06C-450B-B319-21A5F84D52AF}" srcOrd="0" destOrd="0" presId="urn:microsoft.com/office/officeart/2005/8/layout/list1"/>
    <dgm:cxn modelId="{2DDA04F5-32C0-4314-A1AD-24468B237021}" srcId="{556C3D83-DEC7-4455-87A4-5868F80F968A}" destId="{3B575703-04EB-438F-8A22-86D35D382E7D}" srcOrd="0" destOrd="0" parTransId="{F0D36606-6EBF-4EED-ACD2-5C895556AA4C}" sibTransId="{633083AC-2DA8-4F9B-A887-C4187781FD2A}"/>
    <dgm:cxn modelId="{A00F44FF-06FC-4460-9B8B-845BF6C25ACC}" type="presOf" srcId="{3B575703-04EB-438F-8A22-86D35D382E7D}" destId="{F14B45CC-EEB6-41CE-BC44-B4E217BA6115}" srcOrd="1" destOrd="0" presId="urn:microsoft.com/office/officeart/2005/8/layout/list1"/>
    <dgm:cxn modelId="{93BB218A-0376-4B47-8626-97E5E26FF15D}" type="presParOf" srcId="{E516F1B5-5961-4606-BFDE-3691663B55D7}" destId="{21FA0B41-E8E4-4D08-8DCB-09E8385DC8F0}" srcOrd="0" destOrd="0" presId="urn:microsoft.com/office/officeart/2005/8/layout/list1"/>
    <dgm:cxn modelId="{6B9783C5-7FD5-4B75-BECC-FD4B72A1ADA1}" type="presParOf" srcId="{21FA0B41-E8E4-4D08-8DCB-09E8385DC8F0}" destId="{669E925E-E06C-450B-B319-21A5F84D52AF}" srcOrd="0" destOrd="0" presId="urn:microsoft.com/office/officeart/2005/8/layout/list1"/>
    <dgm:cxn modelId="{20500941-5FC2-471D-9E2B-AF30110EBF2B}" type="presParOf" srcId="{21FA0B41-E8E4-4D08-8DCB-09E8385DC8F0}" destId="{F14B45CC-EEB6-41CE-BC44-B4E217BA6115}" srcOrd="1" destOrd="0" presId="urn:microsoft.com/office/officeart/2005/8/layout/list1"/>
    <dgm:cxn modelId="{EEA97FA8-C7ED-4A07-AA6E-AF3FB0A7486E}" type="presParOf" srcId="{E516F1B5-5961-4606-BFDE-3691663B55D7}" destId="{D2C73B4C-A9D1-46E1-A43F-336538FD9617}" srcOrd="1" destOrd="0" presId="urn:microsoft.com/office/officeart/2005/8/layout/list1"/>
    <dgm:cxn modelId="{62F5730D-A945-4B22-B0C9-A49ABFEDD31A}" type="presParOf" srcId="{E516F1B5-5961-4606-BFDE-3691663B55D7}" destId="{E9A5EA49-BDB4-490F-B5F7-7E19B9B5A265}" srcOrd="2" destOrd="0" presId="urn:microsoft.com/office/officeart/2005/8/layout/list1"/>
    <dgm:cxn modelId="{981211AF-22CE-4217-9580-2BA28B8E1770}" type="presParOf" srcId="{E516F1B5-5961-4606-BFDE-3691663B55D7}" destId="{B35F2201-8EA3-4412-A18F-B8D0E568C314}" srcOrd="3" destOrd="0" presId="urn:microsoft.com/office/officeart/2005/8/layout/list1"/>
    <dgm:cxn modelId="{B4828FB1-9251-4BA5-884F-7BF7F8BBB42D}" type="presParOf" srcId="{E516F1B5-5961-4606-BFDE-3691663B55D7}" destId="{F866E0C9-14E8-4644-9EB7-BDBE902F58FA}" srcOrd="4" destOrd="0" presId="urn:microsoft.com/office/officeart/2005/8/layout/list1"/>
    <dgm:cxn modelId="{633BCBA5-2057-4960-A07D-85ECB0FF60CB}" type="presParOf" srcId="{F866E0C9-14E8-4644-9EB7-BDBE902F58FA}" destId="{71BB25F4-38E2-4EDD-9194-C64E87CC496D}" srcOrd="0" destOrd="0" presId="urn:microsoft.com/office/officeart/2005/8/layout/list1"/>
    <dgm:cxn modelId="{08FB3D1E-FD0A-4226-AF3A-897A1FC5B19C}" type="presParOf" srcId="{F866E0C9-14E8-4644-9EB7-BDBE902F58FA}" destId="{12E84CFB-100D-4824-B73E-0499D97461D9}" srcOrd="1" destOrd="0" presId="urn:microsoft.com/office/officeart/2005/8/layout/list1"/>
    <dgm:cxn modelId="{3C6526B3-FA4F-4FC8-BA66-8F88C1A80A7C}" type="presParOf" srcId="{E516F1B5-5961-4606-BFDE-3691663B55D7}" destId="{4C913A98-F084-485D-880F-0CD039D4BB88}" srcOrd="5" destOrd="0" presId="urn:microsoft.com/office/officeart/2005/8/layout/list1"/>
    <dgm:cxn modelId="{11E386DF-718F-4187-B198-72034ABDB220}" type="presParOf" srcId="{E516F1B5-5961-4606-BFDE-3691663B55D7}" destId="{96D90BAD-3DF1-44EC-ADBF-B2A232209FB4}" srcOrd="6" destOrd="0" presId="urn:microsoft.com/office/officeart/2005/8/layout/list1"/>
    <dgm:cxn modelId="{F852ED3D-A6CC-44E8-85A7-2FFC02C81F4C}" type="presParOf" srcId="{E516F1B5-5961-4606-BFDE-3691663B55D7}" destId="{7B73840D-81D9-4798-8A5C-C79BEB4D0B7C}" srcOrd="7" destOrd="0" presId="urn:microsoft.com/office/officeart/2005/8/layout/list1"/>
    <dgm:cxn modelId="{CF90AE79-4AB3-4BA6-85CC-6BE66DEEF45C}" type="presParOf" srcId="{E516F1B5-5961-4606-BFDE-3691663B55D7}" destId="{0823DA84-FE17-48EF-9DC7-0A2CF1968892}" srcOrd="8" destOrd="0" presId="urn:microsoft.com/office/officeart/2005/8/layout/list1"/>
    <dgm:cxn modelId="{FAFE2D9C-35FD-4CEA-A129-4D1239355970}" type="presParOf" srcId="{0823DA84-FE17-48EF-9DC7-0A2CF1968892}" destId="{B1F605D4-846B-4706-A98F-E43C507A9C9C}" srcOrd="0" destOrd="0" presId="urn:microsoft.com/office/officeart/2005/8/layout/list1"/>
    <dgm:cxn modelId="{D034BC94-2225-420D-B66E-14DC2FE6F56D}" type="presParOf" srcId="{0823DA84-FE17-48EF-9DC7-0A2CF1968892}" destId="{90A64261-B363-44C6-B24A-13D272418262}" srcOrd="1" destOrd="0" presId="urn:microsoft.com/office/officeart/2005/8/layout/list1"/>
    <dgm:cxn modelId="{11906C3B-1E8C-42F2-8AF9-E04CBDA575C0}" type="presParOf" srcId="{E516F1B5-5961-4606-BFDE-3691663B55D7}" destId="{5DD943DA-69BA-485D-9589-5ED582DF1C5A}" srcOrd="9" destOrd="0" presId="urn:microsoft.com/office/officeart/2005/8/layout/list1"/>
    <dgm:cxn modelId="{CAAE0972-792F-464A-8551-7C1DF473CC7F}" type="presParOf" srcId="{E516F1B5-5961-4606-BFDE-3691663B55D7}" destId="{3129FB82-3738-4181-B227-93E5886BD45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C62A35-6A04-4B4F-9FDF-6A2DC2F8035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5FEBDD4-E3B2-4A02-B9F8-28030FBFE7FA}">
      <dgm:prSet/>
      <dgm:spPr/>
      <dgm:t>
        <a:bodyPr/>
        <a:lstStyle/>
        <a:p>
          <a:r>
            <a:rPr lang="en-US"/>
            <a:t>host 10.0.0.2</a:t>
          </a:r>
        </a:p>
      </dgm:t>
    </dgm:pt>
    <dgm:pt modelId="{97CEEE8E-340D-4882-BDD3-6E45066A3309}" type="parTrans" cxnId="{BE32EC01-A2AA-4310-96D5-FD9E6D8E7D65}">
      <dgm:prSet/>
      <dgm:spPr/>
      <dgm:t>
        <a:bodyPr/>
        <a:lstStyle/>
        <a:p>
          <a:endParaRPr lang="en-US"/>
        </a:p>
      </dgm:t>
    </dgm:pt>
    <dgm:pt modelId="{730DBD04-F6AE-41B7-A599-0FDBA9E31713}" type="sibTrans" cxnId="{BE32EC01-A2AA-4310-96D5-FD9E6D8E7D65}">
      <dgm:prSet/>
      <dgm:spPr/>
      <dgm:t>
        <a:bodyPr/>
        <a:lstStyle/>
        <a:p>
          <a:endParaRPr lang="en-US"/>
        </a:p>
      </dgm:t>
    </dgm:pt>
    <dgm:pt modelId="{630221AB-DF99-4382-822B-61053E8ACA3F}">
      <dgm:prSet/>
      <dgm:spPr/>
      <dgm:t>
        <a:bodyPr/>
        <a:lstStyle/>
        <a:p>
          <a:r>
            <a:rPr lang="en-US"/>
            <a:t>src host 204.130.1.15</a:t>
          </a:r>
        </a:p>
      </dgm:t>
    </dgm:pt>
    <dgm:pt modelId="{B60710AB-AA8E-44CA-8D3B-99BD914B74BB}" type="parTrans" cxnId="{E5A3ACB4-11F0-449C-A387-956F3B9BFDB0}">
      <dgm:prSet/>
      <dgm:spPr/>
      <dgm:t>
        <a:bodyPr/>
        <a:lstStyle/>
        <a:p>
          <a:endParaRPr lang="en-US"/>
        </a:p>
      </dgm:t>
    </dgm:pt>
    <dgm:pt modelId="{5A06D5FE-08F2-4B59-8455-1A546F3A5E40}" type="sibTrans" cxnId="{E5A3ACB4-11F0-449C-A387-956F3B9BFDB0}">
      <dgm:prSet/>
      <dgm:spPr/>
      <dgm:t>
        <a:bodyPr/>
        <a:lstStyle/>
        <a:p>
          <a:endParaRPr lang="en-US"/>
        </a:p>
      </dgm:t>
    </dgm:pt>
    <dgm:pt modelId="{67856FD5-EFFC-4BAA-AD44-AA79864DBDAE}">
      <dgm:prSet/>
      <dgm:spPr/>
      <dgm:t>
        <a:bodyPr/>
        <a:lstStyle/>
        <a:p>
          <a:r>
            <a:rPr lang="en-US"/>
            <a:t>ether host 00:00:5E:00:53:00</a:t>
          </a:r>
        </a:p>
      </dgm:t>
    </dgm:pt>
    <dgm:pt modelId="{52DB2B8E-44C3-40A2-8756-591BD10B11D3}" type="parTrans" cxnId="{CF2AF8E8-F101-41E1-BC30-6CCBB77DD8F3}">
      <dgm:prSet/>
      <dgm:spPr/>
      <dgm:t>
        <a:bodyPr/>
        <a:lstStyle/>
        <a:p>
          <a:endParaRPr lang="en-US"/>
        </a:p>
      </dgm:t>
    </dgm:pt>
    <dgm:pt modelId="{919E2E31-1F78-4F56-8814-11FA046EA208}" type="sibTrans" cxnId="{CF2AF8E8-F101-41E1-BC30-6CCBB77DD8F3}">
      <dgm:prSet/>
      <dgm:spPr/>
      <dgm:t>
        <a:bodyPr/>
        <a:lstStyle/>
        <a:p>
          <a:endParaRPr lang="en-US"/>
        </a:p>
      </dgm:t>
    </dgm:pt>
    <dgm:pt modelId="{2CEEF035-08A0-453A-9AD0-A6DCB66AA66A}">
      <dgm:prSet/>
      <dgm:spPr/>
      <dgm:t>
        <a:bodyPr/>
        <a:lstStyle/>
        <a:p>
          <a:r>
            <a:rPr lang="en-US"/>
            <a:t>vlan 100</a:t>
          </a:r>
        </a:p>
      </dgm:t>
    </dgm:pt>
    <dgm:pt modelId="{1D91655B-0BA5-49EA-9937-A850220DD854}" type="parTrans" cxnId="{E0493C09-0B25-427D-A8E8-27FCA57D6A4D}">
      <dgm:prSet/>
      <dgm:spPr/>
      <dgm:t>
        <a:bodyPr/>
        <a:lstStyle/>
        <a:p>
          <a:endParaRPr lang="en-US"/>
        </a:p>
      </dgm:t>
    </dgm:pt>
    <dgm:pt modelId="{58B1C8BD-C332-4A50-AE64-92F07DAC68F7}" type="sibTrans" cxnId="{E0493C09-0B25-427D-A8E8-27FCA57D6A4D}">
      <dgm:prSet/>
      <dgm:spPr/>
      <dgm:t>
        <a:bodyPr/>
        <a:lstStyle/>
        <a:p>
          <a:endParaRPr lang="en-US"/>
        </a:p>
      </dgm:t>
    </dgm:pt>
    <dgm:pt modelId="{BCE9BCA1-65DC-4F07-912C-F44931482803}">
      <dgm:prSet/>
      <dgm:spPr/>
      <dgm:t>
        <a:bodyPr/>
        <a:lstStyle/>
        <a:p>
          <a:r>
            <a:rPr lang="en-US"/>
            <a:t>tcp dst portrange 1501-1549</a:t>
          </a:r>
        </a:p>
      </dgm:t>
    </dgm:pt>
    <dgm:pt modelId="{98D4B1B3-9DE1-455E-999F-AEFE202F5E47}" type="parTrans" cxnId="{FC5E0F68-1783-4ABF-8FAE-D2626270A328}">
      <dgm:prSet/>
      <dgm:spPr/>
      <dgm:t>
        <a:bodyPr/>
        <a:lstStyle/>
        <a:p>
          <a:endParaRPr lang="en-US"/>
        </a:p>
      </dgm:t>
    </dgm:pt>
    <dgm:pt modelId="{926E44D7-41D5-46D2-9548-26157F865E52}" type="sibTrans" cxnId="{FC5E0F68-1783-4ABF-8FAE-D2626270A328}">
      <dgm:prSet/>
      <dgm:spPr/>
      <dgm:t>
        <a:bodyPr/>
        <a:lstStyle/>
        <a:p>
          <a:endParaRPr lang="en-US"/>
        </a:p>
      </dgm:t>
    </dgm:pt>
    <dgm:pt modelId="{118167C5-15CF-411D-81AA-21A071B6662F}" type="pres">
      <dgm:prSet presAssocID="{68C62A35-6A04-4B4F-9FDF-6A2DC2F80350}" presName="vert0" presStyleCnt="0">
        <dgm:presLayoutVars>
          <dgm:dir/>
          <dgm:animOne val="branch"/>
          <dgm:animLvl val="lvl"/>
        </dgm:presLayoutVars>
      </dgm:prSet>
      <dgm:spPr/>
    </dgm:pt>
    <dgm:pt modelId="{3732C0C5-486A-441F-AD9C-DAC3EFB54B04}" type="pres">
      <dgm:prSet presAssocID="{95FEBDD4-E3B2-4A02-B9F8-28030FBFE7FA}" presName="thickLine" presStyleLbl="alignNode1" presStyleIdx="0" presStyleCnt="5"/>
      <dgm:spPr/>
    </dgm:pt>
    <dgm:pt modelId="{E72F49BC-96DC-4252-B489-9C93EBFDDB2F}" type="pres">
      <dgm:prSet presAssocID="{95FEBDD4-E3B2-4A02-B9F8-28030FBFE7FA}" presName="horz1" presStyleCnt="0"/>
      <dgm:spPr/>
    </dgm:pt>
    <dgm:pt modelId="{765DF3F5-6ED8-47AF-AE13-B66432301B16}" type="pres">
      <dgm:prSet presAssocID="{95FEBDD4-E3B2-4A02-B9F8-28030FBFE7FA}" presName="tx1" presStyleLbl="revTx" presStyleIdx="0" presStyleCnt="5"/>
      <dgm:spPr/>
    </dgm:pt>
    <dgm:pt modelId="{8A03E8F5-7BF9-4CED-A84C-A4EB0789A79A}" type="pres">
      <dgm:prSet presAssocID="{95FEBDD4-E3B2-4A02-B9F8-28030FBFE7FA}" presName="vert1" presStyleCnt="0"/>
      <dgm:spPr/>
    </dgm:pt>
    <dgm:pt modelId="{BDC0F64C-B5ED-4D36-92EC-55230C2BA314}" type="pres">
      <dgm:prSet presAssocID="{630221AB-DF99-4382-822B-61053E8ACA3F}" presName="thickLine" presStyleLbl="alignNode1" presStyleIdx="1" presStyleCnt="5"/>
      <dgm:spPr/>
    </dgm:pt>
    <dgm:pt modelId="{F0567BCD-450F-4185-AEB7-890DE78B5794}" type="pres">
      <dgm:prSet presAssocID="{630221AB-DF99-4382-822B-61053E8ACA3F}" presName="horz1" presStyleCnt="0"/>
      <dgm:spPr/>
    </dgm:pt>
    <dgm:pt modelId="{007CAB6F-1A01-45B7-8A32-C238DC903980}" type="pres">
      <dgm:prSet presAssocID="{630221AB-DF99-4382-822B-61053E8ACA3F}" presName="tx1" presStyleLbl="revTx" presStyleIdx="1" presStyleCnt="5"/>
      <dgm:spPr/>
    </dgm:pt>
    <dgm:pt modelId="{2A83B36E-BE46-4E9B-894F-317AFB96A540}" type="pres">
      <dgm:prSet presAssocID="{630221AB-DF99-4382-822B-61053E8ACA3F}" presName="vert1" presStyleCnt="0"/>
      <dgm:spPr/>
    </dgm:pt>
    <dgm:pt modelId="{853D2295-36C9-47DD-97F9-7728D2086F04}" type="pres">
      <dgm:prSet presAssocID="{67856FD5-EFFC-4BAA-AD44-AA79864DBDAE}" presName="thickLine" presStyleLbl="alignNode1" presStyleIdx="2" presStyleCnt="5"/>
      <dgm:spPr/>
    </dgm:pt>
    <dgm:pt modelId="{21AC303B-E6DD-4E72-A2C4-9798238C15A0}" type="pres">
      <dgm:prSet presAssocID="{67856FD5-EFFC-4BAA-AD44-AA79864DBDAE}" presName="horz1" presStyleCnt="0"/>
      <dgm:spPr/>
    </dgm:pt>
    <dgm:pt modelId="{90A2A139-998F-4961-B214-D4886DF632C4}" type="pres">
      <dgm:prSet presAssocID="{67856FD5-EFFC-4BAA-AD44-AA79864DBDAE}" presName="tx1" presStyleLbl="revTx" presStyleIdx="2" presStyleCnt="5"/>
      <dgm:spPr/>
    </dgm:pt>
    <dgm:pt modelId="{A2316BEF-BA10-4B25-9264-BABD756903A6}" type="pres">
      <dgm:prSet presAssocID="{67856FD5-EFFC-4BAA-AD44-AA79864DBDAE}" presName="vert1" presStyleCnt="0"/>
      <dgm:spPr/>
    </dgm:pt>
    <dgm:pt modelId="{0BDD709E-84AA-4CD0-A291-BF051FD14746}" type="pres">
      <dgm:prSet presAssocID="{2CEEF035-08A0-453A-9AD0-A6DCB66AA66A}" presName="thickLine" presStyleLbl="alignNode1" presStyleIdx="3" presStyleCnt="5"/>
      <dgm:spPr/>
    </dgm:pt>
    <dgm:pt modelId="{214C938C-EF0D-4071-8268-EC28475642C2}" type="pres">
      <dgm:prSet presAssocID="{2CEEF035-08A0-453A-9AD0-A6DCB66AA66A}" presName="horz1" presStyleCnt="0"/>
      <dgm:spPr/>
    </dgm:pt>
    <dgm:pt modelId="{3C6C2B66-8088-4300-A0D5-FB7CDDF8BBF8}" type="pres">
      <dgm:prSet presAssocID="{2CEEF035-08A0-453A-9AD0-A6DCB66AA66A}" presName="tx1" presStyleLbl="revTx" presStyleIdx="3" presStyleCnt="5"/>
      <dgm:spPr/>
    </dgm:pt>
    <dgm:pt modelId="{DACCD1ED-879A-48D8-8380-CB1C3348671B}" type="pres">
      <dgm:prSet presAssocID="{2CEEF035-08A0-453A-9AD0-A6DCB66AA66A}" presName="vert1" presStyleCnt="0"/>
      <dgm:spPr/>
    </dgm:pt>
    <dgm:pt modelId="{A0833405-4A52-4E3C-B28A-A8E12AE9BDCC}" type="pres">
      <dgm:prSet presAssocID="{BCE9BCA1-65DC-4F07-912C-F44931482803}" presName="thickLine" presStyleLbl="alignNode1" presStyleIdx="4" presStyleCnt="5"/>
      <dgm:spPr/>
    </dgm:pt>
    <dgm:pt modelId="{787541A1-D624-47F1-A4C0-C63C847D8108}" type="pres">
      <dgm:prSet presAssocID="{BCE9BCA1-65DC-4F07-912C-F44931482803}" presName="horz1" presStyleCnt="0"/>
      <dgm:spPr/>
    </dgm:pt>
    <dgm:pt modelId="{AC974C9E-32A1-4593-B8AE-409CECAC33D7}" type="pres">
      <dgm:prSet presAssocID="{BCE9BCA1-65DC-4F07-912C-F44931482803}" presName="tx1" presStyleLbl="revTx" presStyleIdx="4" presStyleCnt="5"/>
      <dgm:spPr/>
    </dgm:pt>
    <dgm:pt modelId="{40D775DC-1182-466A-8447-049B771DC955}" type="pres">
      <dgm:prSet presAssocID="{BCE9BCA1-65DC-4F07-912C-F44931482803}" presName="vert1" presStyleCnt="0"/>
      <dgm:spPr/>
    </dgm:pt>
  </dgm:ptLst>
  <dgm:cxnLst>
    <dgm:cxn modelId="{BE32EC01-A2AA-4310-96D5-FD9E6D8E7D65}" srcId="{68C62A35-6A04-4B4F-9FDF-6A2DC2F80350}" destId="{95FEBDD4-E3B2-4A02-B9F8-28030FBFE7FA}" srcOrd="0" destOrd="0" parTransId="{97CEEE8E-340D-4882-BDD3-6E45066A3309}" sibTransId="{730DBD04-F6AE-41B7-A599-0FDBA9E31713}"/>
    <dgm:cxn modelId="{E0493C09-0B25-427D-A8E8-27FCA57D6A4D}" srcId="{68C62A35-6A04-4B4F-9FDF-6A2DC2F80350}" destId="{2CEEF035-08A0-453A-9AD0-A6DCB66AA66A}" srcOrd="3" destOrd="0" parTransId="{1D91655B-0BA5-49EA-9937-A850220DD854}" sibTransId="{58B1C8BD-C332-4A50-AE64-92F07DAC68F7}"/>
    <dgm:cxn modelId="{B9822F2E-216E-44FE-8D1B-7B140E198024}" type="presOf" srcId="{67856FD5-EFFC-4BAA-AD44-AA79864DBDAE}" destId="{90A2A139-998F-4961-B214-D4886DF632C4}" srcOrd="0" destOrd="0" presId="urn:microsoft.com/office/officeart/2008/layout/LinedList"/>
    <dgm:cxn modelId="{FC5E0F68-1783-4ABF-8FAE-D2626270A328}" srcId="{68C62A35-6A04-4B4F-9FDF-6A2DC2F80350}" destId="{BCE9BCA1-65DC-4F07-912C-F44931482803}" srcOrd="4" destOrd="0" parTransId="{98D4B1B3-9DE1-455E-999F-AEFE202F5E47}" sibTransId="{926E44D7-41D5-46D2-9548-26157F865E52}"/>
    <dgm:cxn modelId="{23270175-ABAF-4204-8340-5426F351A426}" type="presOf" srcId="{630221AB-DF99-4382-822B-61053E8ACA3F}" destId="{007CAB6F-1A01-45B7-8A32-C238DC903980}" srcOrd="0" destOrd="0" presId="urn:microsoft.com/office/officeart/2008/layout/LinedList"/>
    <dgm:cxn modelId="{E9D2F67A-9D5D-4E18-AF5C-F7BF74A19861}" type="presOf" srcId="{95FEBDD4-E3B2-4A02-B9F8-28030FBFE7FA}" destId="{765DF3F5-6ED8-47AF-AE13-B66432301B16}" srcOrd="0" destOrd="0" presId="urn:microsoft.com/office/officeart/2008/layout/LinedList"/>
    <dgm:cxn modelId="{4FA97F7F-06BB-479B-B0BB-CD641D39D2A0}" type="presOf" srcId="{68C62A35-6A04-4B4F-9FDF-6A2DC2F80350}" destId="{118167C5-15CF-411D-81AA-21A071B6662F}" srcOrd="0" destOrd="0" presId="urn:microsoft.com/office/officeart/2008/layout/LinedList"/>
    <dgm:cxn modelId="{2084F685-E45E-4353-89D1-C4DF458CF1E0}" type="presOf" srcId="{2CEEF035-08A0-453A-9AD0-A6DCB66AA66A}" destId="{3C6C2B66-8088-4300-A0D5-FB7CDDF8BBF8}" srcOrd="0" destOrd="0" presId="urn:microsoft.com/office/officeart/2008/layout/LinedList"/>
    <dgm:cxn modelId="{E5A3ACB4-11F0-449C-A387-956F3B9BFDB0}" srcId="{68C62A35-6A04-4B4F-9FDF-6A2DC2F80350}" destId="{630221AB-DF99-4382-822B-61053E8ACA3F}" srcOrd="1" destOrd="0" parTransId="{B60710AB-AA8E-44CA-8D3B-99BD914B74BB}" sibTransId="{5A06D5FE-08F2-4B59-8455-1A546F3A5E40}"/>
    <dgm:cxn modelId="{CF2AF8E8-F101-41E1-BC30-6CCBB77DD8F3}" srcId="{68C62A35-6A04-4B4F-9FDF-6A2DC2F80350}" destId="{67856FD5-EFFC-4BAA-AD44-AA79864DBDAE}" srcOrd="2" destOrd="0" parTransId="{52DB2B8E-44C3-40A2-8756-591BD10B11D3}" sibTransId="{919E2E31-1F78-4F56-8814-11FA046EA208}"/>
    <dgm:cxn modelId="{B4E933EB-13D0-4FE0-9D18-BF0041E87525}" type="presOf" srcId="{BCE9BCA1-65DC-4F07-912C-F44931482803}" destId="{AC974C9E-32A1-4593-B8AE-409CECAC33D7}" srcOrd="0" destOrd="0" presId="urn:microsoft.com/office/officeart/2008/layout/LinedList"/>
    <dgm:cxn modelId="{02E7AE87-758E-419A-B2F8-2DFEB28C206C}" type="presParOf" srcId="{118167C5-15CF-411D-81AA-21A071B6662F}" destId="{3732C0C5-486A-441F-AD9C-DAC3EFB54B04}" srcOrd="0" destOrd="0" presId="urn:microsoft.com/office/officeart/2008/layout/LinedList"/>
    <dgm:cxn modelId="{4F008416-DD46-489F-9731-5F71AE3257FD}" type="presParOf" srcId="{118167C5-15CF-411D-81AA-21A071B6662F}" destId="{E72F49BC-96DC-4252-B489-9C93EBFDDB2F}" srcOrd="1" destOrd="0" presId="urn:microsoft.com/office/officeart/2008/layout/LinedList"/>
    <dgm:cxn modelId="{DDB344AC-3C62-40C4-8786-B645D6E27335}" type="presParOf" srcId="{E72F49BC-96DC-4252-B489-9C93EBFDDB2F}" destId="{765DF3F5-6ED8-47AF-AE13-B66432301B16}" srcOrd="0" destOrd="0" presId="urn:microsoft.com/office/officeart/2008/layout/LinedList"/>
    <dgm:cxn modelId="{3628385A-6E5F-4624-853F-385ED2840C73}" type="presParOf" srcId="{E72F49BC-96DC-4252-B489-9C93EBFDDB2F}" destId="{8A03E8F5-7BF9-4CED-A84C-A4EB0789A79A}" srcOrd="1" destOrd="0" presId="urn:microsoft.com/office/officeart/2008/layout/LinedList"/>
    <dgm:cxn modelId="{1CB34F3F-88A8-4F9C-87EF-3FB38BF1EBDC}" type="presParOf" srcId="{118167C5-15CF-411D-81AA-21A071B6662F}" destId="{BDC0F64C-B5ED-4D36-92EC-55230C2BA314}" srcOrd="2" destOrd="0" presId="urn:microsoft.com/office/officeart/2008/layout/LinedList"/>
    <dgm:cxn modelId="{B206C90B-1D9E-448F-B9F9-6E3D038ED03B}" type="presParOf" srcId="{118167C5-15CF-411D-81AA-21A071B6662F}" destId="{F0567BCD-450F-4185-AEB7-890DE78B5794}" srcOrd="3" destOrd="0" presId="urn:microsoft.com/office/officeart/2008/layout/LinedList"/>
    <dgm:cxn modelId="{77631A55-D806-48B0-A617-1FE9CC74A263}" type="presParOf" srcId="{F0567BCD-450F-4185-AEB7-890DE78B5794}" destId="{007CAB6F-1A01-45B7-8A32-C238DC903980}" srcOrd="0" destOrd="0" presId="urn:microsoft.com/office/officeart/2008/layout/LinedList"/>
    <dgm:cxn modelId="{4A528A52-7CB9-415C-A168-466BA5F17DE5}" type="presParOf" srcId="{F0567BCD-450F-4185-AEB7-890DE78B5794}" destId="{2A83B36E-BE46-4E9B-894F-317AFB96A540}" srcOrd="1" destOrd="0" presId="urn:microsoft.com/office/officeart/2008/layout/LinedList"/>
    <dgm:cxn modelId="{ED773BB4-012B-4C9E-AF77-523C37571EA6}" type="presParOf" srcId="{118167C5-15CF-411D-81AA-21A071B6662F}" destId="{853D2295-36C9-47DD-97F9-7728D2086F04}" srcOrd="4" destOrd="0" presId="urn:microsoft.com/office/officeart/2008/layout/LinedList"/>
    <dgm:cxn modelId="{3D004474-429E-4A0E-B304-937935F76680}" type="presParOf" srcId="{118167C5-15CF-411D-81AA-21A071B6662F}" destId="{21AC303B-E6DD-4E72-A2C4-9798238C15A0}" srcOrd="5" destOrd="0" presId="urn:microsoft.com/office/officeart/2008/layout/LinedList"/>
    <dgm:cxn modelId="{959FCCF3-FCC2-4A5F-861D-9FB557235697}" type="presParOf" srcId="{21AC303B-E6DD-4E72-A2C4-9798238C15A0}" destId="{90A2A139-998F-4961-B214-D4886DF632C4}" srcOrd="0" destOrd="0" presId="urn:microsoft.com/office/officeart/2008/layout/LinedList"/>
    <dgm:cxn modelId="{F35EFD5E-7E81-43BA-9939-3F1327306EA2}" type="presParOf" srcId="{21AC303B-E6DD-4E72-A2C4-9798238C15A0}" destId="{A2316BEF-BA10-4B25-9264-BABD756903A6}" srcOrd="1" destOrd="0" presId="urn:microsoft.com/office/officeart/2008/layout/LinedList"/>
    <dgm:cxn modelId="{5B1878B3-FB74-4443-8BAE-AA7437CC29E5}" type="presParOf" srcId="{118167C5-15CF-411D-81AA-21A071B6662F}" destId="{0BDD709E-84AA-4CD0-A291-BF051FD14746}" srcOrd="6" destOrd="0" presId="urn:microsoft.com/office/officeart/2008/layout/LinedList"/>
    <dgm:cxn modelId="{D2781D33-AA05-4774-927F-3E3FB1D2441F}" type="presParOf" srcId="{118167C5-15CF-411D-81AA-21A071B6662F}" destId="{214C938C-EF0D-4071-8268-EC28475642C2}" srcOrd="7" destOrd="0" presId="urn:microsoft.com/office/officeart/2008/layout/LinedList"/>
    <dgm:cxn modelId="{1DFC7320-9524-453E-87FE-2B71CF80A219}" type="presParOf" srcId="{214C938C-EF0D-4071-8268-EC28475642C2}" destId="{3C6C2B66-8088-4300-A0D5-FB7CDDF8BBF8}" srcOrd="0" destOrd="0" presId="urn:microsoft.com/office/officeart/2008/layout/LinedList"/>
    <dgm:cxn modelId="{25978A6D-A9B2-491A-8B1F-9D37BF544A51}" type="presParOf" srcId="{214C938C-EF0D-4071-8268-EC28475642C2}" destId="{DACCD1ED-879A-48D8-8380-CB1C3348671B}" srcOrd="1" destOrd="0" presId="urn:microsoft.com/office/officeart/2008/layout/LinedList"/>
    <dgm:cxn modelId="{F4D1803C-C007-4B6C-B146-8AFD90FDE374}" type="presParOf" srcId="{118167C5-15CF-411D-81AA-21A071B6662F}" destId="{A0833405-4A52-4E3C-B28A-A8E12AE9BDCC}" srcOrd="8" destOrd="0" presId="urn:microsoft.com/office/officeart/2008/layout/LinedList"/>
    <dgm:cxn modelId="{C138DE61-098D-40B9-811C-35F221477D57}" type="presParOf" srcId="{118167C5-15CF-411D-81AA-21A071B6662F}" destId="{787541A1-D624-47F1-A4C0-C63C847D8108}" srcOrd="9" destOrd="0" presId="urn:microsoft.com/office/officeart/2008/layout/LinedList"/>
    <dgm:cxn modelId="{AF7100EB-01DE-48D7-B6B4-3A03E2AC5DC8}" type="presParOf" srcId="{787541A1-D624-47F1-A4C0-C63C847D8108}" destId="{AC974C9E-32A1-4593-B8AE-409CECAC33D7}" srcOrd="0" destOrd="0" presId="urn:microsoft.com/office/officeart/2008/layout/LinedList"/>
    <dgm:cxn modelId="{5577431D-B853-49DC-8722-F97FDA5EA6DC}" type="presParOf" srcId="{787541A1-D624-47F1-A4C0-C63C847D8108}" destId="{40D775DC-1182-466A-8447-049B771DC9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1AB4AC-E711-4C6F-9027-67B0AAD0E5A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4FDC7C-5413-4477-9936-87D2A8FFAC64}">
      <dgm:prSet/>
      <dgm:spPr/>
      <dgm:t>
        <a:bodyPr/>
        <a:lstStyle/>
        <a:p>
          <a:r>
            <a:rPr lang="en-US"/>
            <a:t>1981: IP protocol (RFC-791)</a:t>
          </a:r>
        </a:p>
      </dgm:t>
    </dgm:pt>
    <dgm:pt modelId="{048D1A62-A1B3-4A18-B682-CF26288E63A3}" type="parTrans" cxnId="{ED924CD3-84EA-4775-8CE9-6BC07B4C4F97}">
      <dgm:prSet/>
      <dgm:spPr/>
      <dgm:t>
        <a:bodyPr/>
        <a:lstStyle/>
        <a:p>
          <a:endParaRPr lang="en-US"/>
        </a:p>
      </dgm:t>
    </dgm:pt>
    <dgm:pt modelId="{50772782-C535-44BC-8D3F-098965A33ECF}" type="sibTrans" cxnId="{ED924CD3-84EA-4775-8CE9-6BC07B4C4F97}">
      <dgm:prSet/>
      <dgm:spPr/>
      <dgm:t>
        <a:bodyPr/>
        <a:lstStyle/>
        <a:p>
          <a:endParaRPr lang="en-US"/>
        </a:p>
      </dgm:t>
    </dgm:pt>
    <dgm:pt modelId="{CE7B5691-613B-4F6C-811E-25793E73D777}">
      <dgm:prSet/>
      <dgm:spPr/>
      <dgm:t>
        <a:bodyPr/>
        <a:lstStyle/>
        <a:p>
          <a:r>
            <a:rPr lang="en-US"/>
            <a:t>Designed to carry messages between computers</a:t>
          </a:r>
        </a:p>
      </dgm:t>
    </dgm:pt>
    <dgm:pt modelId="{05F02A0C-28D1-41BB-98BF-8A5583EFFE3D}" type="parTrans" cxnId="{0F40687E-4DF1-41BC-B52F-D7AC23B41234}">
      <dgm:prSet/>
      <dgm:spPr/>
      <dgm:t>
        <a:bodyPr/>
        <a:lstStyle/>
        <a:p>
          <a:endParaRPr lang="en-US"/>
        </a:p>
      </dgm:t>
    </dgm:pt>
    <dgm:pt modelId="{C7CC9607-508E-44B8-8ADE-19FED25B66FD}" type="sibTrans" cxnId="{0F40687E-4DF1-41BC-B52F-D7AC23B41234}">
      <dgm:prSet/>
      <dgm:spPr/>
      <dgm:t>
        <a:bodyPr/>
        <a:lstStyle/>
        <a:p>
          <a:endParaRPr lang="en-US"/>
        </a:p>
      </dgm:t>
    </dgm:pt>
    <dgm:pt modelId="{798AD4CC-11DC-4CAD-9D6E-C8FF72FB00D8}">
      <dgm:prSet/>
      <dgm:spPr/>
      <dgm:t>
        <a:bodyPr/>
        <a:lstStyle/>
        <a:p>
          <a:r>
            <a:rPr lang="en-US"/>
            <a:t>Connectionless </a:t>
          </a:r>
        </a:p>
      </dgm:t>
    </dgm:pt>
    <dgm:pt modelId="{A448327F-53A9-4B9F-A4AE-8C365C73FD2C}" type="parTrans" cxnId="{70C99A3E-CBED-498D-B144-FFB506E9D118}">
      <dgm:prSet/>
      <dgm:spPr/>
      <dgm:t>
        <a:bodyPr/>
        <a:lstStyle/>
        <a:p>
          <a:endParaRPr lang="en-US"/>
        </a:p>
      </dgm:t>
    </dgm:pt>
    <dgm:pt modelId="{C1D4D837-83D4-4086-AF90-6A82808754CC}" type="sibTrans" cxnId="{70C99A3E-CBED-498D-B144-FFB506E9D118}">
      <dgm:prSet/>
      <dgm:spPr/>
      <dgm:t>
        <a:bodyPr/>
        <a:lstStyle/>
        <a:p>
          <a:endParaRPr lang="en-US"/>
        </a:p>
      </dgm:t>
    </dgm:pt>
    <dgm:pt modelId="{33948DAE-70C8-482F-8F0B-6E67DFE69DDF}">
      <dgm:prSet/>
      <dgm:spPr/>
      <dgm:t>
        <a:bodyPr/>
        <a:lstStyle/>
        <a:p>
          <a:r>
            <a:rPr lang="en-US"/>
            <a:t>Unreliable </a:t>
          </a:r>
        </a:p>
      </dgm:t>
    </dgm:pt>
    <dgm:pt modelId="{7056AA9A-F46F-45CA-B6D3-B89544717C7B}" type="parTrans" cxnId="{66B13F59-16A4-413D-9A8B-5C4AD8219EE2}">
      <dgm:prSet/>
      <dgm:spPr/>
      <dgm:t>
        <a:bodyPr/>
        <a:lstStyle/>
        <a:p>
          <a:endParaRPr lang="en-US"/>
        </a:p>
      </dgm:t>
    </dgm:pt>
    <dgm:pt modelId="{EB884FBC-B897-4069-9AA5-6DE7B280A330}" type="sibTrans" cxnId="{66B13F59-16A4-413D-9A8B-5C4AD8219EE2}">
      <dgm:prSet/>
      <dgm:spPr/>
      <dgm:t>
        <a:bodyPr/>
        <a:lstStyle/>
        <a:p>
          <a:endParaRPr lang="en-US"/>
        </a:p>
      </dgm:t>
    </dgm:pt>
    <dgm:pt modelId="{1CD424C0-AD96-4FAD-A724-A4E39E6D22F6}">
      <dgm:prSet/>
      <dgm:spPr/>
      <dgm:t>
        <a:bodyPr/>
        <a:lstStyle/>
        <a:p>
          <a:r>
            <a:rPr lang="en-US"/>
            <a:t>Unacknowledged</a:t>
          </a:r>
        </a:p>
      </dgm:t>
    </dgm:pt>
    <dgm:pt modelId="{A2C3B487-08D7-49DF-AFB5-E38DED66A9C1}" type="parTrans" cxnId="{CC70E8BA-86D9-41A2-8D8C-F6B73BC62B90}">
      <dgm:prSet/>
      <dgm:spPr/>
      <dgm:t>
        <a:bodyPr/>
        <a:lstStyle/>
        <a:p>
          <a:endParaRPr lang="en-US"/>
        </a:p>
      </dgm:t>
    </dgm:pt>
    <dgm:pt modelId="{E2EB5908-2B8A-4B2C-A398-7A665CBD6A87}" type="sibTrans" cxnId="{CC70E8BA-86D9-41A2-8D8C-F6B73BC62B90}">
      <dgm:prSet/>
      <dgm:spPr/>
      <dgm:t>
        <a:bodyPr/>
        <a:lstStyle/>
        <a:p>
          <a:endParaRPr lang="en-US"/>
        </a:p>
      </dgm:t>
    </dgm:pt>
    <dgm:pt modelId="{37B41F6F-5EAC-44FC-A467-EB7A04D29386}">
      <dgm:prSet/>
      <dgm:spPr/>
      <dgm:t>
        <a:bodyPr/>
        <a:lstStyle/>
        <a:p>
          <a:r>
            <a:rPr lang="en-US"/>
            <a:t>Need for assisting protocol </a:t>
          </a:r>
        </a:p>
      </dgm:t>
    </dgm:pt>
    <dgm:pt modelId="{BBA141C5-79C6-4BAC-90B2-0ECE7ED280D6}" type="parTrans" cxnId="{DFB1BFCF-7AD6-4662-8633-72E4E26C3098}">
      <dgm:prSet/>
      <dgm:spPr/>
      <dgm:t>
        <a:bodyPr/>
        <a:lstStyle/>
        <a:p>
          <a:endParaRPr lang="en-US"/>
        </a:p>
      </dgm:t>
    </dgm:pt>
    <dgm:pt modelId="{73387378-F9E6-4992-BE6A-CDBC43A3BEFA}" type="sibTrans" cxnId="{DFB1BFCF-7AD6-4662-8633-72E4E26C3098}">
      <dgm:prSet/>
      <dgm:spPr/>
      <dgm:t>
        <a:bodyPr/>
        <a:lstStyle/>
        <a:p>
          <a:endParaRPr lang="en-US"/>
        </a:p>
      </dgm:t>
    </dgm:pt>
    <dgm:pt modelId="{8139CF46-FF88-4CA3-896A-4BE7BB32FAD3}">
      <dgm:prSet/>
      <dgm:spPr/>
      <dgm:t>
        <a:bodyPr/>
        <a:lstStyle/>
        <a:p>
          <a:r>
            <a:rPr lang="en-US"/>
            <a:t>Exchange low level control messages</a:t>
          </a:r>
        </a:p>
      </dgm:t>
    </dgm:pt>
    <dgm:pt modelId="{DFA4B3F1-1DB2-49E5-B18F-5CF2C330543D}" type="parTrans" cxnId="{A6D19F66-6638-4EE9-A0C4-7B82E20C1589}">
      <dgm:prSet/>
      <dgm:spPr/>
      <dgm:t>
        <a:bodyPr/>
        <a:lstStyle/>
        <a:p>
          <a:endParaRPr lang="en-US"/>
        </a:p>
      </dgm:t>
    </dgm:pt>
    <dgm:pt modelId="{FAFC21C2-10CD-4BA9-AF04-A13819B16FFA}" type="sibTrans" cxnId="{A6D19F66-6638-4EE9-A0C4-7B82E20C1589}">
      <dgm:prSet/>
      <dgm:spPr/>
      <dgm:t>
        <a:bodyPr/>
        <a:lstStyle/>
        <a:p>
          <a:endParaRPr lang="en-US"/>
        </a:p>
      </dgm:t>
    </dgm:pt>
    <dgm:pt modelId="{DC1E20BC-E835-47E1-AEF4-DF192935B205}" type="pres">
      <dgm:prSet presAssocID="{E31AB4AC-E711-4C6F-9027-67B0AAD0E5AD}" presName="Name0" presStyleCnt="0">
        <dgm:presLayoutVars>
          <dgm:dir/>
          <dgm:animLvl val="lvl"/>
          <dgm:resizeHandles val="exact"/>
        </dgm:presLayoutVars>
      </dgm:prSet>
      <dgm:spPr/>
    </dgm:pt>
    <dgm:pt modelId="{CA0CA327-6272-4546-B06A-5DDF1DCD1954}" type="pres">
      <dgm:prSet presAssocID="{37B41F6F-5EAC-44FC-A467-EB7A04D29386}" presName="boxAndChildren" presStyleCnt="0"/>
      <dgm:spPr/>
    </dgm:pt>
    <dgm:pt modelId="{3070CBD4-D1FE-498F-BF39-CF65F213C4C0}" type="pres">
      <dgm:prSet presAssocID="{37B41F6F-5EAC-44FC-A467-EB7A04D29386}" presName="parentTextBox" presStyleLbl="alignNode1" presStyleIdx="0" presStyleCnt="2"/>
      <dgm:spPr/>
    </dgm:pt>
    <dgm:pt modelId="{691BBEB3-D3C4-4CBA-9FE3-787728FC6796}" type="pres">
      <dgm:prSet presAssocID="{37B41F6F-5EAC-44FC-A467-EB7A04D29386}" presName="descendantBox" presStyleLbl="bgAccFollowNode1" presStyleIdx="0" presStyleCnt="2"/>
      <dgm:spPr/>
    </dgm:pt>
    <dgm:pt modelId="{D1A960D1-6877-4A50-8F52-67E0B6BF46BF}" type="pres">
      <dgm:prSet presAssocID="{50772782-C535-44BC-8D3F-098965A33ECF}" presName="sp" presStyleCnt="0"/>
      <dgm:spPr/>
    </dgm:pt>
    <dgm:pt modelId="{CA792FCC-EBDE-434D-BF96-AB7E0540A4CA}" type="pres">
      <dgm:prSet presAssocID="{654FDC7C-5413-4477-9936-87D2A8FFAC64}" presName="arrowAndChildren" presStyleCnt="0"/>
      <dgm:spPr/>
    </dgm:pt>
    <dgm:pt modelId="{FFAB9560-F117-4874-9807-5F4869FAFDF6}" type="pres">
      <dgm:prSet presAssocID="{654FDC7C-5413-4477-9936-87D2A8FFAC64}" presName="parentTextArrow" presStyleLbl="node1" presStyleIdx="0" presStyleCnt="0"/>
      <dgm:spPr/>
    </dgm:pt>
    <dgm:pt modelId="{4A676A88-F563-487B-9DE7-A37FD3C0B1EE}" type="pres">
      <dgm:prSet presAssocID="{654FDC7C-5413-4477-9936-87D2A8FFAC64}" presName="arrow" presStyleLbl="alignNode1" presStyleIdx="1" presStyleCnt="2"/>
      <dgm:spPr/>
    </dgm:pt>
    <dgm:pt modelId="{90948CCB-2112-44DE-8637-DE8CA9C5DA0D}" type="pres">
      <dgm:prSet presAssocID="{654FDC7C-5413-4477-9936-87D2A8FFAC64}" presName="descendantArrow" presStyleLbl="bgAccFollowNode1" presStyleIdx="1" presStyleCnt="2"/>
      <dgm:spPr/>
    </dgm:pt>
  </dgm:ptLst>
  <dgm:cxnLst>
    <dgm:cxn modelId="{7F84A51B-FF69-4135-9AF6-F0A2BD08FEA4}" type="presOf" srcId="{654FDC7C-5413-4477-9936-87D2A8FFAC64}" destId="{4A676A88-F563-487B-9DE7-A37FD3C0B1EE}" srcOrd="1" destOrd="0" presId="urn:microsoft.com/office/officeart/2016/7/layout/VerticalDownArrowProcess"/>
    <dgm:cxn modelId="{D95EED2B-C600-4909-AD81-9C6CF91A06D6}" type="presOf" srcId="{8139CF46-FF88-4CA3-896A-4BE7BB32FAD3}" destId="{691BBEB3-D3C4-4CBA-9FE3-787728FC6796}" srcOrd="0" destOrd="0" presId="urn:microsoft.com/office/officeart/2016/7/layout/VerticalDownArrowProcess"/>
    <dgm:cxn modelId="{D8B1A130-733D-4C92-AD5A-59F5BA7B6A4A}" type="presOf" srcId="{654FDC7C-5413-4477-9936-87D2A8FFAC64}" destId="{FFAB9560-F117-4874-9807-5F4869FAFDF6}" srcOrd="0" destOrd="0" presId="urn:microsoft.com/office/officeart/2016/7/layout/VerticalDownArrowProcess"/>
    <dgm:cxn modelId="{DE987835-D5A3-4286-8BD6-8251F6D2F64A}" type="presOf" srcId="{33948DAE-70C8-482F-8F0B-6E67DFE69DDF}" destId="{90948CCB-2112-44DE-8637-DE8CA9C5DA0D}" srcOrd="0" destOrd="2" presId="urn:microsoft.com/office/officeart/2016/7/layout/VerticalDownArrowProcess"/>
    <dgm:cxn modelId="{CD67093E-5902-4D05-AB76-738D29ED84DC}" type="presOf" srcId="{798AD4CC-11DC-4CAD-9D6E-C8FF72FB00D8}" destId="{90948CCB-2112-44DE-8637-DE8CA9C5DA0D}" srcOrd="0" destOrd="1" presId="urn:microsoft.com/office/officeart/2016/7/layout/VerticalDownArrowProcess"/>
    <dgm:cxn modelId="{70C99A3E-CBED-498D-B144-FFB506E9D118}" srcId="{654FDC7C-5413-4477-9936-87D2A8FFAC64}" destId="{798AD4CC-11DC-4CAD-9D6E-C8FF72FB00D8}" srcOrd="1" destOrd="0" parTransId="{A448327F-53A9-4B9F-A4AE-8C365C73FD2C}" sibTransId="{C1D4D837-83D4-4086-AF90-6A82808754CC}"/>
    <dgm:cxn modelId="{A6D19F66-6638-4EE9-A0C4-7B82E20C1589}" srcId="{37B41F6F-5EAC-44FC-A467-EB7A04D29386}" destId="{8139CF46-FF88-4CA3-896A-4BE7BB32FAD3}" srcOrd="0" destOrd="0" parTransId="{DFA4B3F1-1DB2-49E5-B18F-5CF2C330543D}" sibTransId="{FAFC21C2-10CD-4BA9-AF04-A13819B16FFA}"/>
    <dgm:cxn modelId="{8EFEFF6B-04BD-47C5-991A-F57CE852EE56}" type="presOf" srcId="{37B41F6F-5EAC-44FC-A467-EB7A04D29386}" destId="{3070CBD4-D1FE-498F-BF39-CF65F213C4C0}" srcOrd="0" destOrd="0" presId="urn:microsoft.com/office/officeart/2016/7/layout/VerticalDownArrowProcess"/>
    <dgm:cxn modelId="{66B13F59-16A4-413D-9A8B-5C4AD8219EE2}" srcId="{654FDC7C-5413-4477-9936-87D2A8FFAC64}" destId="{33948DAE-70C8-482F-8F0B-6E67DFE69DDF}" srcOrd="2" destOrd="0" parTransId="{7056AA9A-F46F-45CA-B6D3-B89544717C7B}" sibTransId="{EB884FBC-B897-4069-9AA5-6DE7B280A330}"/>
    <dgm:cxn modelId="{74655D7A-7438-47B8-B7C8-4BC65117D99C}" type="presOf" srcId="{E31AB4AC-E711-4C6F-9027-67B0AAD0E5AD}" destId="{DC1E20BC-E835-47E1-AEF4-DF192935B205}" srcOrd="0" destOrd="0" presId="urn:microsoft.com/office/officeart/2016/7/layout/VerticalDownArrowProcess"/>
    <dgm:cxn modelId="{0F40687E-4DF1-41BC-B52F-D7AC23B41234}" srcId="{654FDC7C-5413-4477-9936-87D2A8FFAC64}" destId="{CE7B5691-613B-4F6C-811E-25793E73D777}" srcOrd="0" destOrd="0" parTransId="{05F02A0C-28D1-41BB-98BF-8A5583EFFE3D}" sibTransId="{C7CC9607-508E-44B8-8ADE-19FED25B66FD}"/>
    <dgm:cxn modelId="{289699A4-5505-456C-8FD4-6EA59B401A1F}" type="presOf" srcId="{1CD424C0-AD96-4FAD-A724-A4E39E6D22F6}" destId="{90948CCB-2112-44DE-8637-DE8CA9C5DA0D}" srcOrd="0" destOrd="3" presId="urn:microsoft.com/office/officeart/2016/7/layout/VerticalDownArrowProcess"/>
    <dgm:cxn modelId="{CC70E8BA-86D9-41A2-8D8C-F6B73BC62B90}" srcId="{654FDC7C-5413-4477-9936-87D2A8FFAC64}" destId="{1CD424C0-AD96-4FAD-A724-A4E39E6D22F6}" srcOrd="3" destOrd="0" parTransId="{A2C3B487-08D7-49DF-AFB5-E38DED66A9C1}" sibTransId="{E2EB5908-2B8A-4B2C-A398-7A665CBD6A87}"/>
    <dgm:cxn modelId="{DFB1BFCF-7AD6-4662-8633-72E4E26C3098}" srcId="{E31AB4AC-E711-4C6F-9027-67B0AAD0E5AD}" destId="{37B41F6F-5EAC-44FC-A467-EB7A04D29386}" srcOrd="1" destOrd="0" parTransId="{BBA141C5-79C6-4BAC-90B2-0ECE7ED280D6}" sibTransId="{73387378-F9E6-4992-BE6A-CDBC43A3BEFA}"/>
    <dgm:cxn modelId="{ED924CD3-84EA-4775-8CE9-6BC07B4C4F97}" srcId="{E31AB4AC-E711-4C6F-9027-67B0AAD0E5AD}" destId="{654FDC7C-5413-4477-9936-87D2A8FFAC64}" srcOrd="0" destOrd="0" parTransId="{048D1A62-A1B3-4A18-B682-CF26288E63A3}" sibTransId="{50772782-C535-44BC-8D3F-098965A33ECF}"/>
    <dgm:cxn modelId="{B4067FE5-D27A-4D2C-A2F8-0D3728B4948F}" type="presOf" srcId="{CE7B5691-613B-4F6C-811E-25793E73D777}" destId="{90948CCB-2112-44DE-8637-DE8CA9C5DA0D}" srcOrd="0" destOrd="0" presId="urn:microsoft.com/office/officeart/2016/7/layout/VerticalDownArrowProcess"/>
    <dgm:cxn modelId="{7D74E5C9-1E94-4A1E-9D93-2DF10168EBAC}" type="presParOf" srcId="{DC1E20BC-E835-47E1-AEF4-DF192935B205}" destId="{CA0CA327-6272-4546-B06A-5DDF1DCD1954}" srcOrd="0" destOrd="0" presId="urn:microsoft.com/office/officeart/2016/7/layout/VerticalDownArrowProcess"/>
    <dgm:cxn modelId="{D5E69A95-29A2-43FA-8E64-9C437DF7DBBE}" type="presParOf" srcId="{CA0CA327-6272-4546-B06A-5DDF1DCD1954}" destId="{3070CBD4-D1FE-498F-BF39-CF65F213C4C0}" srcOrd="0" destOrd="0" presId="urn:microsoft.com/office/officeart/2016/7/layout/VerticalDownArrowProcess"/>
    <dgm:cxn modelId="{546D3955-F3CE-4604-A3B9-E603419272B8}" type="presParOf" srcId="{CA0CA327-6272-4546-B06A-5DDF1DCD1954}" destId="{691BBEB3-D3C4-4CBA-9FE3-787728FC6796}" srcOrd="1" destOrd="0" presId="urn:microsoft.com/office/officeart/2016/7/layout/VerticalDownArrowProcess"/>
    <dgm:cxn modelId="{D6F1A880-1563-417A-8BCA-1071AFE361F1}" type="presParOf" srcId="{DC1E20BC-E835-47E1-AEF4-DF192935B205}" destId="{D1A960D1-6877-4A50-8F52-67E0B6BF46BF}" srcOrd="1" destOrd="0" presId="urn:microsoft.com/office/officeart/2016/7/layout/VerticalDownArrowProcess"/>
    <dgm:cxn modelId="{1442173F-ABCD-4A78-B20E-4EC00D11F61F}" type="presParOf" srcId="{DC1E20BC-E835-47E1-AEF4-DF192935B205}" destId="{CA792FCC-EBDE-434D-BF96-AB7E0540A4CA}" srcOrd="2" destOrd="0" presId="urn:microsoft.com/office/officeart/2016/7/layout/VerticalDownArrowProcess"/>
    <dgm:cxn modelId="{B71CCFC5-B255-4088-AFD3-9DCA621B675C}" type="presParOf" srcId="{CA792FCC-EBDE-434D-BF96-AB7E0540A4CA}" destId="{FFAB9560-F117-4874-9807-5F4869FAFDF6}" srcOrd="0" destOrd="0" presId="urn:microsoft.com/office/officeart/2016/7/layout/VerticalDownArrowProcess"/>
    <dgm:cxn modelId="{C667F963-5284-46F4-A5A2-75FA985A52BD}" type="presParOf" srcId="{CA792FCC-EBDE-434D-BF96-AB7E0540A4CA}" destId="{4A676A88-F563-487B-9DE7-A37FD3C0B1EE}" srcOrd="1" destOrd="0" presId="urn:microsoft.com/office/officeart/2016/7/layout/VerticalDownArrowProcess"/>
    <dgm:cxn modelId="{0963437A-5ED0-43FB-A227-4E5797A53A9B}" type="presParOf" srcId="{CA792FCC-EBDE-434D-BF96-AB7E0540A4CA}" destId="{90948CCB-2112-44DE-8637-DE8CA9C5DA0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C8AB7-8519-4A16-A361-0B7C74BAEC24}">
      <dsp:nvSpPr>
        <dsp:cNvPr id="0" name=""/>
        <dsp:cNvSpPr/>
      </dsp:nvSpPr>
      <dsp:spPr>
        <a:xfrm>
          <a:off x="2351" y="54898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C1393-F4B9-4449-8363-3967AC7DDEF4}">
      <dsp:nvSpPr>
        <dsp:cNvPr id="0" name=""/>
        <dsp:cNvSpPr/>
      </dsp:nvSpPr>
      <dsp:spPr>
        <a:xfrm>
          <a:off x="2351" y="1948786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Non-raw sockets</a:t>
          </a:r>
        </a:p>
      </dsp:txBody>
      <dsp:txXfrm>
        <a:off x="2351" y="1948786"/>
        <a:ext cx="3623906" cy="543585"/>
      </dsp:txXfrm>
    </dsp:sp>
    <dsp:sp modelId="{BB8F66F7-69A1-4DCD-A110-529F4CB8FAAD}">
      <dsp:nvSpPr>
        <dsp:cNvPr id="0" name=""/>
        <dsp:cNvSpPr/>
      </dsp:nvSpPr>
      <dsp:spPr>
        <a:xfrm>
          <a:off x="2351" y="2553503"/>
          <a:ext cx="3623906" cy="1051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OS is responsible for transport, network and data-link layer headers</a:t>
          </a:r>
        </a:p>
      </dsp:txBody>
      <dsp:txXfrm>
        <a:off x="2351" y="2553503"/>
        <a:ext cx="3623906" cy="1051994"/>
      </dsp:txXfrm>
    </dsp:sp>
    <dsp:sp modelId="{87700048-5B3B-462C-ADD3-E9C514A8768F}">
      <dsp:nvSpPr>
        <dsp:cNvPr id="0" name=""/>
        <dsp:cNvSpPr/>
      </dsp:nvSpPr>
      <dsp:spPr>
        <a:xfrm>
          <a:off x="4260441" y="54898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BCE32-A53A-4ED9-BB95-C89D75428ED0}">
      <dsp:nvSpPr>
        <dsp:cNvPr id="0" name=""/>
        <dsp:cNvSpPr/>
      </dsp:nvSpPr>
      <dsp:spPr>
        <a:xfrm>
          <a:off x="4260441" y="1948786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Raw sockets: Create your own packets!</a:t>
          </a:r>
        </a:p>
      </dsp:txBody>
      <dsp:txXfrm>
        <a:off x="4260441" y="1948786"/>
        <a:ext cx="3623906" cy="543585"/>
      </dsp:txXfrm>
    </dsp:sp>
    <dsp:sp modelId="{7CE51C97-E654-49DA-8C54-7647A041DD56}">
      <dsp:nvSpPr>
        <dsp:cNvPr id="0" name=""/>
        <dsp:cNvSpPr/>
      </dsp:nvSpPr>
      <dsp:spPr>
        <a:xfrm>
          <a:off x="4260441" y="2553503"/>
          <a:ext cx="3623906" cy="1051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Generate headers as you like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Choose any protocol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Insert any payload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Network layer &amp; data-link layer</a:t>
          </a:r>
        </a:p>
      </dsp:txBody>
      <dsp:txXfrm>
        <a:off x="4260441" y="2553503"/>
        <a:ext cx="3623906" cy="1051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C61EC-6B52-4FFD-B33B-3B8128007728}">
      <dsp:nvSpPr>
        <dsp:cNvPr id="0" name=""/>
        <dsp:cNvSpPr/>
      </dsp:nvSpPr>
      <dsp:spPr>
        <a:xfrm>
          <a:off x="295" y="835994"/>
          <a:ext cx="823921" cy="82392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87E94-07E1-4809-B1B7-974F49278F68}">
      <dsp:nvSpPr>
        <dsp:cNvPr id="0" name=""/>
        <dsp:cNvSpPr/>
      </dsp:nvSpPr>
      <dsp:spPr>
        <a:xfrm>
          <a:off x="295" y="176666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Monitoring </a:t>
          </a:r>
          <a:endParaRPr lang="en-US" sz="2500" kern="1200"/>
        </a:p>
      </dsp:txBody>
      <dsp:txXfrm>
        <a:off x="295" y="1766663"/>
        <a:ext cx="2354062" cy="353109"/>
      </dsp:txXfrm>
    </dsp:sp>
    <dsp:sp modelId="{C46DF760-7C58-4FC6-ACCF-21E0481D948D}">
      <dsp:nvSpPr>
        <dsp:cNvPr id="0" name=""/>
        <dsp:cNvSpPr/>
      </dsp:nvSpPr>
      <dsp:spPr>
        <a:xfrm>
          <a:off x="295" y="2169423"/>
          <a:ext cx="2354062" cy="11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tcpdump</a:t>
          </a:r>
          <a:r>
            <a:rPr lang="en-US" sz="1700" kern="1200" dirty="0"/>
            <a:t>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wireshark</a:t>
          </a:r>
          <a:r>
            <a:rPr lang="en-US" sz="1700" kern="1200" dirty="0"/>
            <a:t> &amp; </a:t>
          </a:r>
          <a:r>
            <a:rPr lang="en-US" sz="1700" kern="1200" dirty="0" err="1"/>
            <a:t>tshark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windump</a:t>
          </a:r>
          <a:endParaRPr lang="en-US" sz="1700" kern="1200" dirty="0"/>
        </a:p>
      </dsp:txBody>
      <dsp:txXfrm>
        <a:off x="295" y="2169423"/>
        <a:ext cx="2354062" cy="1149070"/>
      </dsp:txXfrm>
    </dsp:sp>
    <dsp:sp modelId="{E5A9A6AD-F63C-40BD-9286-058551128E9F}">
      <dsp:nvSpPr>
        <dsp:cNvPr id="0" name=""/>
        <dsp:cNvSpPr/>
      </dsp:nvSpPr>
      <dsp:spPr>
        <a:xfrm>
          <a:off x="2766318" y="835994"/>
          <a:ext cx="823921" cy="82392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4B4BE-3FFD-442C-B8F6-BB1B18286208}">
      <dsp:nvSpPr>
        <dsp:cNvPr id="0" name=""/>
        <dsp:cNvSpPr/>
      </dsp:nvSpPr>
      <dsp:spPr>
        <a:xfrm>
          <a:off x="2766318" y="176666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Defense</a:t>
          </a:r>
          <a:endParaRPr lang="en-US" sz="2500" kern="1200"/>
        </a:p>
      </dsp:txBody>
      <dsp:txXfrm>
        <a:off x="2766318" y="1766663"/>
        <a:ext cx="2354062" cy="353109"/>
      </dsp:txXfrm>
    </dsp:sp>
    <dsp:sp modelId="{D419DF56-BEB8-4512-89AC-0242941F0424}">
      <dsp:nvSpPr>
        <dsp:cNvPr id="0" name=""/>
        <dsp:cNvSpPr/>
      </dsp:nvSpPr>
      <dsp:spPr>
        <a:xfrm>
          <a:off x="2766318" y="2169423"/>
          <a:ext cx="2354062" cy="11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Firewalls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IDS &amp; IPS (detection &amp; prevention)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SolarWinds</a:t>
          </a:r>
          <a:endParaRPr lang="en-US" sz="1700" kern="1200" dirty="0"/>
        </a:p>
      </dsp:txBody>
      <dsp:txXfrm>
        <a:off x="2766318" y="2169423"/>
        <a:ext cx="2354062" cy="1149070"/>
      </dsp:txXfrm>
    </dsp:sp>
    <dsp:sp modelId="{43FBB8F5-586F-405D-83F2-7FF269E88E82}">
      <dsp:nvSpPr>
        <dsp:cNvPr id="0" name=""/>
        <dsp:cNvSpPr/>
      </dsp:nvSpPr>
      <dsp:spPr>
        <a:xfrm>
          <a:off x="5532342" y="835994"/>
          <a:ext cx="823921" cy="82392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95FA7-6547-44FF-9ECE-AF0B6B2C69A0}">
      <dsp:nvSpPr>
        <dsp:cNvPr id="0" name=""/>
        <dsp:cNvSpPr/>
      </dsp:nvSpPr>
      <dsp:spPr>
        <a:xfrm>
          <a:off x="5532342" y="176666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500" b="1" kern="1200"/>
            <a:t>Offense</a:t>
          </a:r>
          <a:endParaRPr lang="en-US" sz="2500" kern="1200"/>
        </a:p>
      </dsp:txBody>
      <dsp:txXfrm>
        <a:off x="5532342" y="1766663"/>
        <a:ext cx="2354062" cy="353109"/>
      </dsp:txXfrm>
    </dsp:sp>
    <dsp:sp modelId="{16040F2F-627A-4CB9-8C4F-D8EA755E4869}">
      <dsp:nvSpPr>
        <dsp:cNvPr id="0" name=""/>
        <dsp:cNvSpPr/>
      </dsp:nvSpPr>
      <dsp:spPr>
        <a:xfrm>
          <a:off x="5532342" y="2169423"/>
          <a:ext cx="2354062" cy="11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malformed IP packets (packet injection)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Reply attacks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 in the middle</a:t>
          </a:r>
        </a:p>
      </dsp:txBody>
      <dsp:txXfrm>
        <a:off x="5532342" y="2169423"/>
        <a:ext cx="2354062" cy="1149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1803A-2013-48C6-8EEC-CE4CA8C78CFB}">
      <dsp:nvSpPr>
        <dsp:cNvPr id="0" name=""/>
        <dsp:cNvSpPr/>
      </dsp:nvSpPr>
      <dsp:spPr>
        <a:xfrm>
          <a:off x="890763" y="1076455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9BE3E-B91A-4505-B04B-31580E878D9D}">
      <dsp:nvSpPr>
        <dsp:cNvPr id="0" name=""/>
        <dsp:cNvSpPr/>
      </dsp:nvSpPr>
      <dsp:spPr>
        <a:xfrm>
          <a:off x="291148" y="2358032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Portable Packet Capturing Library</a:t>
          </a:r>
        </a:p>
      </dsp:txBody>
      <dsp:txXfrm>
        <a:off x="291148" y="2358032"/>
        <a:ext cx="2180418" cy="720000"/>
      </dsp:txXfrm>
    </dsp:sp>
    <dsp:sp modelId="{CAFC9718-CB50-4116-8C9A-748B8F8D24D8}">
      <dsp:nvSpPr>
        <dsp:cNvPr id="0" name=""/>
        <dsp:cNvSpPr/>
      </dsp:nvSpPr>
      <dsp:spPr>
        <a:xfrm>
          <a:off x="3452755" y="1076455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F81A9-EF24-4682-A136-25EF373B62EF}">
      <dsp:nvSpPr>
        <dsp:cNvPr id="0" name=""/>
        <dsp:cNvSpPr/>
      </dsp:nvSpPr>
      <dsp:spPr>
        <a:xfrm>
          <a:off x="2853140" y="2358032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Open source C/C++ API</a:t>
          </a:r>
        </a:p>
      </dsp:txBody>
      <dsp:txXfrm>
        <a:off x="2853140" y="2358032"/>
        <a:ext cx="2180418" cy="720000"/>
      </dsp:txXfrm>
    </dsp:sp>
    <dsp:sp modelId="{07B5AAED-4478-4249-93BF-02933367A80E}">
      <dsp:nvSpPr>
        <dsp:cNvPr id="0" name=""/>
        <dsp:cNvSpPr/>
      </dsp:nvSpPr>
      <dsp:spPr>
        <a:xfrm>
          <a:off x="6014747" y="1076455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872F9-1A3F-426A-8C7F-076DBC0BBA7D}">
      <dsp:nvSpPr>
        <dsp:cNvPr id="0" name=""/>
        <dsp:cNvSpPr/>
      </dsp:nvSpPr>
      <dsp:spPr>
        <a:xfrm>
          <a:off x="5415132" y="2358032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Designed for Unix</a:t>
          </a:r>
        </a:p>
      </dsp:txBody>
      <dsp:txXfrm>
        <a:off x="5415132" y="2358032"/>
        <a:ext cx="2180418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0DFB3-74E7-4934-920D-A2A7526EA79F}">
      <dsp:nvSpPr>
        <dsp:cNvPr id="0" name=""/>
        <dsp:cNvSpPr/>
      </dsp:nvSpPr>
      <dsp:spPr>
        <a:xfrm>
          <a:off x="0" y="1805"/>
          <a:ext cx="78867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024DA-1353-45B9-AB6D-924044A66C68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5148D-477F-4CDC-99E4-3763EC18A680}">
      <dsp:nvSpPr>
        <dsp:cNvPr id="0" name=""/>
        <dsp:cNvSpPr/>
      </dsp:nvSpPr>
      <dsp:spPr>
        <a:xfrm>
          <a:off x="1057183" y="1805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Berkley Packet Filter</a:t>
          </a:r>
        </a:p>
      </dsp:txBody>
      <dsp:txXfrm>
        <a:off x="1057183" y="1805"/>
        <a:ext cx="6829516" cy="915310"/>
      </dsp:txXfrm>
    </dsp:sp>
    <dsp:sp modelId="{5A9B9525-13FD-4D08-8473-563911655748}">
      <dsp:nvSpPr>
        <dsp:cNvPr id="0" name=""/>
        <dsp:cNvSpPr/>
      </dsp:nvSpPr>
      <dsp:spPr>
        <a:xfrm>
          <a:off x="0" y="1145944"/>
          <a:ext cx="78867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9B83C-7562-4112-8779-2FC5DC5F18EF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C88E0-6EF7-4E2A-9DCD-A8C1E66A02E0}">
      <dsp:nvSpPr>
        <dsp:cNvPr id="0" name=""/>
        <dsp:cNvSpPr/>
      </dsp:nvSpPr>
      <dsp:spPr>
        <a:xfrm>
          <a:off x="1057183" y="1145944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Provides a raw interface to data link layer</a:t>
          </a:r>
        </a:p>
      </dsp:txBody>
      <dsp:txXfrm>
        <a:off x="1057183" y="1145944"/>
        <a:ext cx="6829516" cy="915310"/>
      </dsp:txXfrm>
    </dsp:sp>
    <dsp:sp modelId="{3F83C80A-983F-4904-8CD0-522CDF8D1D1C}">
      <dsp:nvSpPr>
        <dsp:cNvPr id="0" name=""/>
        <dsp:cNvSpPr/>
      </dsp:nvSpPr>
      <dsp:spPr>
        <a:xfrm>
          <a:off x="0" y="2290082"/>
          <a:ext cx="78867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903D2-7779-4708-86D9-7C14738FB741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F40CA-096B-48FD-B77F-E5C9A00295C5}">
      <dsp:nvSpPr>
        <dsp:cNvPr id="0" name=""/>
        <dsp:cNvSpPr/>
      </dsp:nvSpPr>
      <dsp:spPr>
        <a:xfrm>
          <a:off x="1057183" y="2290082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Comfortable syntax for filtering packets</a:t>
          </a:r>
        </a:p>
      </dsp:txBody>
      <dsp:txXfrm>
        <a:off x="1057183" y="2290082"/>
        <a:ext cx="6829516" cy="915310"/>
      </dsp:txXfrm>
    </dsp:sp>
    <dsp:sp modelId="{7C754E58-8199-4D15-B822-719FA1EA192C}">
      <dsp:nvSpPr>
        <dsp:cNvPr id="0" name=""/>
        <dsp:cNvSpPr/>
      </dsp:nvSpPr>
      <dsp:spPr>
        <a:xfrm>
          <a:off x="0" y="3434221"/>
          <a:ext cx="78867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66935-33B3-46DC-8D0D-4B72C31F88F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B5E2C-9DFA-4515-A542-A0F09CE21BA6}">
      <dsp:nvSpPr>
        <dsp:cNvPr id="0" name=""/>
        <dsp:cNvSpPr/>
      </dsp:nvSpPr>
      <dsp:spPr>
        <a:xfrm>
          <a:off x="1057183" y="3434221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 to refer just the filtering mechanism (rather than to the entire interface)</a:t>
          </a:r>
        </a:p>
      </dsp:txBody>
      <dsp:txXfrm>
        <a:off x="1057183" y="3434221"/>
        <a:ext cx="6829516" cy="915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5EA49-BDB4-490F-B5F7-7E19B9B5A265}">
      <dsp:nvSpPr>
        <dsp:cNvPr id="0" name=""/>
        <dsp:cNvSpPr/>
      </dsp:nvSpPr>
      <dsp:spPr>
        <a:xfrm>
          <a:off x="0" y="517860"/>
          <a:ext cx="4567238" cy="166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468" tIns="479044" rIns="35446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Examples: host, net, port, protrange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If not supplied – assumed host</a:t>
          </a:r>
        </a:p>
      </dsp:txBody>
      <dsp:txXfrm>
        <a:off x="0" y="517860"/>
        <a:ext cx="4567238" cy="1666350"/>
      </dsp:txXfrm>
    </dsp:sp>
    <dsp:sp modelId="{F14B45CC-EEB6-41CE-BC44-B4E217BA6115}">
      <dsp:nvSpPr>
        <dsp:cNvPr id="0" name=""/>
        <dsp:cNvSpPr/>
      </dsp:nvSpPr>
      <dsp:spPr>
        <a:xfrm>
          <a:off x="228361" y="178379"/>
          <a:ext cx="3197066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42" tIns="0" rIns="1208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Type</a:t>
          </a:r>
        </a:p>
      </dsp:txBody>
      <dsp:txXfrm>
        <a:off x="261505" y="211523"/>
        <a:ext cx="3130778" cy="612672"/>
      </dsp:txXfrm>
    </dsp:sp>
    <dsp:sp modelId="{96D90BAD-3DF1-44EC-ADBF-B2A232209FB4}">
      <dsp:nvSpPr>
        <dsp:cNvPr id="0" name=""/>
        <dsp:cNvSpPr/>
      </dsp:nvSpPr>
      <dsp:spPr>
        <a:xfrm>
          <a:off x="0" y="2647890"/>
          <a:ext cx="4567238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468" tIns="479044" rIns="35446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Examples: src, dst</a:t>
          </a:r>
        </a:p>
      </dsp:txBody>
      <dsp:txXfrm>
        <a:off x="0" y="2647890"/>
        <a:ext cx="4567238" cy="978075"/>
      </dsp:txXfrm>
    </dsp:sp>
    <dsp:sp modelId="{12E84CFB-100D-4824-B73E-0499D97461D9}">
      <dsp:nvSpPr>
        <dsp:cNvPr id="0" name=""/>
        <dsp:cNvSpPr/>
      </dsp:nvSpPr>
      <dsp:spPr>
        <a:xfrm>
          <a:off x="228361" y="2308410"/>
          <a:ext cx="3197066" cy="6789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42" tIns="0" rIns="1208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Direction</a:t>
          </a:r>
        </a:p>
      </dsp:txBody>
      <dsp:txXfrm>
        <a:off x="261505" y="2341554"/>
        <a:ext cx="3130778" cy="612672"/>
      </dsp:txXfrm>
    </dsp:sp>
    <dsp:sp modelId="{3129FB82-3738-4181-B227-93E5886BD455}">
      <dsp:nvSpPr>
        <dsp:cNvPr id="0" name=""/>
        <dsp:cNvSpPr/>
      </dsp:nvSpPr>
      <dsp:spPr>
        <a:xfrm>
          <a:off x="0" y="4089645"/>
          <a:ext cx="4567238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468" tIns="479044" rIns="35446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Examples: ether, ip, ip6, tcp, udp</a:t>
          </a:r>
        </a:p>
      </dsp:txBody>
      <dsp:txXfrm>
        <a:off x="0" y="4089645"/>
        <a:ext cx="4567238" cy="1304100"/>
      </dsp:txXfrm>
    </dsp:sp>
    <dsp:sp modelId="{90A64261-B363-44C6-B24A-13D272418262}">
      <dsp:nvSpPr>
        <dsp:cNvPr id="0" name=""/>
        <dsp:cNvSpPr/>
      </dsp:nvSpPr>
      <dsp:spPr>
        <a:xfrm>
          <a:off x="228361" y="3750165"/>
          <a:ext cx="3197066" cy="678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42" tIns="0" rIns="1208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Protocol</a:t>
          </a:r>
        </a:p>
      </dsp:txBody>
      <dsp:txXfrm>
        <a:off x="261505" y="3783309"/>
        <a:ext cx="3130778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2C0C5-486A-441F-AD9C-DAC3EFB54B04}">
      <dsp:nvSpPr>
        <dsp:cNvPr id="0" name=""/>
        <dsp:cNvSpPr/>
      </dsp:nvSpPr>
      <dsp:spPr>
        <a:xfrm>
          <a:off x="0" y="680"/>
          <a:ext cx="45672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DF3F5-6ED8-47AF-AE13-B66432301B16}">
      <dsp:nvSpPr>
        <dsp:cNvPr id="0" name=""/>
        <dsp:cNvSpPr/>
      </dsp:nvSpPr>
      <dsp:spPr>
        <a:xfrm>
          <a:off x="0" y="680"/>
          <a:ext cx="45672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host 10.0.0.2</a:t>
          </a:r>
        </a:p>
      </dsp:txBody>
      <dsp:txXfrm>
        <a:off x="0" y="680"/>
        <a:ext cx="4567238" cy="1114152"/>
      </dsp:txXfrm>
    </dsp:sp>
    <dsp:sp modelId="{BDC0F64C-B5ED-4D36-92EC-55230C2BA314}">
      <dsp:nvSpPr>
        <dsp:cNvPr id="0" name=""/>
        <dsp:cNvSpPr/>
      </dsp:nvSpPr>
      <dsp:spPr>
        <a:xfrm>
          <a:off x="0" y="1114833"/>
          <a:ext cx="456723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CAB6F-1A01-45B7-8A32-C238DC903980}">
      <dsp:nvSpPr>
        <dsp:cNvPr id="0" name=""/>
        <dsp:cNvSpPr/>
      </dsp:nvSpPr>
      <dsp:spPr>
        <a:xfrm>
          <a:off x="0" y="1114833"/>
          <a:ext cx="45672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src host 204.130.1.15</a:t>
          </a:r>
        </a:p>
      </dsp:txBody>
      <dsp:txXfrm>
        <a:off x="0" y="1114833"/>
        <a:ext cx="4567238" cy="1114152"/>
      </dsp:txXfrm>
    </dsp:sp>
    <dsp:sp modelId="{853D2295-36C9-47DD-97F9-7728D2086F04}">
      <dsp:nvSpPr>
        <dsp:cNvPr id="0" name=""/>
        <dsp:cNvSpPr/>
      </dsp:nvSpPr>
      <dsp:spPr>
        <a:xfrm>
          <a:off x="0" y="2228986"/>
          <a:ext cx="456723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2A139-998F-4961-B214-D4886DF632C4}">
      <dsp:nvSpPr>
        <dsp:cNvPr id="0" name=""/>
        <dsp:cNvSpPr/>
      </dsp:nvSpPr>
      <dsp:spPr>
        <a:xfrm>
          <a:off x="0" y="2228986"/>
          <a:ext cx="45672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ether host 00:00:5E:00:53:00</a:t>
          </a:r>
        </a:p>
      </dsp:txBody>
      <dsp:txXfrm>
        <a:off x="0" y="2228986"/>
        <a:ext cx="4567238" cy="1114152"/>
      </dsp:txXfrm>
    </dsp:sp>
    <dsp:sp modelId="{0BDD709E-84AA-4CD0-A291-BF051FD14746}">
      <dsp:nvSpPr>
        <dsp:cNvPr id="0" name=""/>
        <dsp:cNvSpPr/>
      </dsp:nvSpPr>
      <dsp:spPr>
        <a:xfrm>
          <a:off x="0" y="3343138"/>
          <a:ext cx="456723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C2B66-8088-4300-A0D5-FB7CDDF8BBF8}">
      <dsp:nvSpPr>
        <dsp:cNvPr id="0" name=""/>
        <dsp:cNvSpPr/>
      </dsp:nvSpPr>
      <dsp:spPr>
        <a:xfrm>
          <a:off x="0" y="3343138"/>
          <a:ext cx="45672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vlan 100</a:t>
          </a:r>
        </a:p>
      </dsp:txBody>
      <dsp:txXfrm>
        <a:off x="0" y="3343138"/>
        <a:ext cx="4567238" cy="1114152"/>
      </dsp:txXfrm>
    </dsp:sp>
    <dsp:sp modelId="{A0833405-4A52-4E3C-B28A-A8E12AE9BDCC}">
      <dsp:nvSpPr>
        <dsp:cNvPr id="0" name=""/>
        <dsp:cNvSpPr/>
      </dsp:nvSpPr>
      <dsp:spPr>
        <a:xfrm>
          <a:off x="0" y="4457291"/>
          <a:ext cx="456723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4C9E-32A1-4593-B8AE-409CECAC33D7}">
      <dsp:nvSpPr>
        <dsp:cNvPr id="0" name=""/>
        <dsp:cNvSpPr/>
      </dsp:nvSpPr>
      <dsp:spPr>
        <a:xfrm>
          <a:off x="0" y="4457291"/>
          <a:ext cx="45672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tcp dst portrange 1501-1549</a:t>
          </a:r>
        </a:p>
      </dsp:txBody>
      <dsp:txXfrm>
        <a:off x="0" y="4457291"/>
        <a:ext cx="4567238" cy="11141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0CBD4-D1FE-498F-BF39-CF65F213C4C0}">
      <dsp:nvSpPr>
        <dsp:cNvPr id="0" name=""/>
        <dsp:cNvSpPr/>
      </dsp:nvSpPr>
      <dsp:spPr>
        <a:xfrm>
          <a:off x="0" y="2507453"/>
          <a:ext cx="1971675" cy="1645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206248" rIns="140226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Need for assisting protocol </a:t>
          </a:r>
        </a:p>
      </dsp:txBody>
      <dsp:txXfrm>
        <a:off x="0" y="2507453"/>
        <a:ext cx="1971675" cy="1645161"/>
      </dsp:txXfrm>
    </dsp:sp>
    <dsp:sp modelId="{691BBEB3-D3C4-4CBA-9FE3-787728FC6796}">
      <dsp:nvSpPr>
        <dsp:cNvPr id="0" name=""/>
        <dsp:cNvSpPr/>
      </dsp:nvSpPr>
      <dsp:spPr>
        <a:xfrm>
          <a:off x="1971675" y="2507453"/>
          <a:ext cx="5915025" cy="16451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03200" rIns="11998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Exchange low level control messages</a:t>
          </a:r>
        </a:p>
      </dsp:txBody>
      <dsp:txXfrm>
        <a:off x="1971675" y="2507453"/>
        <a:ext cx="5915025" cy="1645161"/>
      </dsp:txXfrm>
    </dsp:sp>
    <dsp:sp modelId="{4A676A88-F563-487B-9DE7-A37FD3C0B1EE}">
      <dsp:nvSpPr>
        <dsp:cNvPr id="0" name=""/>
        <dsp:cNvSpPr/>
      </dsp:nvSpPr>
      <dsp:spPr>
        <a:xfrm rot="10800000">
          <a:off x="0" y="1873"/>
          <a:ext cx="1971675" cy="25302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206248" rIns="140226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1981: IP protocol (RFC-791)</a:t>
          </a:r>
        </a:p>
      </dsp:txBody>
      <dsp:txXfrm rot="-10800000">
        <a:off x="0" y="1873"/>
        <a:ext cx="1971675" cy="1644667"/>
      </dsp:txXfrm>
    </dsp:sp>
    <dsp:sp modelId="{90948CCB-2112-44DE-8637-DE8CA9C5DA0D}">
      <dsp:nvSpPr>
        <dsp:cNvPr id="0" name=""/>
        <dsp:cNvSpPr/>
      </dsp:nvSpPr>
      <dsp:spPr>
        <a:xfrm>
          <a:off x="1971675" y="1873"/>
          <a:ext cx="5915025" cy="164466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03200" rIns="11998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Designed to carry messages between computers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Connectionless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Unreliable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Unacknowledged</a:t>
          </a:r>
        </a:p>
      </dsp:txBody>
      <dsp:txXfrm>
        <a:off x="1971675" y="1873"/>
        <a:ext cx="5915025" cy="1644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E52BD-695E-44A2-AB0A-5B021781A95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97766-9344-447B-B0C3-4686C67A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cpdump.org/sniffex.c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cpdump.org/sniffex.c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cpdump.org/sniffex.c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מה הקטע?</a:t>
            </a:r>
          </a:p>
          <a:p>
            <a:pPr algn="r" rtl="1"/>
            <a:r>
              <a:rPr lang="he-IL" dirty="0"/>
              <a:t>העובדה שאנחנו ב-</a:t>
            </a:r>
            <a:r>
              <a:rPr lang="en-US" dirty="0"/>
              <a:t>raw</a:t>
            </a:r>
            <a:r>
              <a:rPr lang="he-IL" dirty="0"/>
              <a:t>, ישירות מכרטיס הרשת, מאפשרת לנו בעצם </a:t>
            </a:r>
            <a:r>
              <a:rPr lang="he-IL" dirty="0" err="1"/>
              <a:t>לנטר</a:t>
            </a:r>
            <a:r>
              <a:rPr lang="he-IL" dirty="0"/>
              <a:t> על כל התעבורה שאליה אנחנו חשופים, וגם להשפיע עליה.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6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ראוטר</a:t>
            </a:r>
            <a:r>
              <a:rPr lang="he-IL" dirty="0"/>
              <a:t> (</a:t>
            </a:r>
            <a:r>
              <a:rPr lang="en-US" dirty="0"/>
              <a:t>G1</a:t>
            </a:r>
            <a:r>
              <a:rPr lang="he-IL" dirty="0"/>
              <a:t>) מקבל </a:t>
            </a:r>
            <a:r>
              <a:rPr lang="he-IL" dirty="0" err="1"/>
              <a:t>פקטה</a:t>
            </a:r>
            <a:r>
              <a:rPr lang="he-IL" dirty="0"/>
              <a:t> ובודק</a:t>
            </a:r>
            <a:r>
              <a:rPr lang="he-IL" baseline="0" dirty="0"/>
              <a:t> לאן לפי ה</a:t>
            </a:r>
            <a:r>
              <a:rPr lang="en-US" baseline="0" dirty="0"/>
              <a:t>route table</a:t>
            </a:r>
            <a:r>
              <a:rPr lang="he-IL" baseline="0" dirty="0"/>
              <a:t> שלו הוא צריך לשלוח אותה (נניח </a:t>
            </a:r>
            <a:r>
              <a:rPr lang="en-US" baseline="0" dirty="0"/>
              <a:t>G2</a:t>
            </a:r>
            <a:r>
              <a:rPr lang="he-IL" baseline="0" dirty="0"/>
              <a:t>).</a:t>
            </a:r>
          </a:p>
          <a:p>
            <a:pPr algn="r" rtl="1"/>
            <a:r>
              <a:rPr lang="he-IL" baseline="0" dirty="0"/>
              <a:t>אם </a:t>
            </a:r>
            <a:r>
              <a:rPr lang="en-US" baseline="0" dirty="0"/>
              <a:t>G2</a:t>
            </a:r>
            <a:r>
              <a:rPr lang="he-IL" baseline="0" dirty="0"/>
              <a:t> באותה רשת עם ה</a:t>
            </a:r>
            <a:r>
              <a:rPr lang="en-US" baseline="0" dirty="0"/>
              <a:t>sender</a:t>
            </a:r>
            <a:r>
              <a:rPr lang="he-IL" baseline="0" dirty="0"/>
              <a:t> אז </a:t>
            </a:r>
            <a:r>
              <a:rPr lang="he-IL" baseline="0" dirty="0" err="1"/>
              <a:t>הראוטר</a:t>
            </a:r>
            <a:r>
              <a:rPr lang="he-IL" baseline="0" dirty="0"/>
              <a:t> שולח ל</a:t>
            </a:r>
            <a:r>
              <a:rPr lang="en-US" baseline="0" dirty="0"/>
              <a:t>sender</a:t>
            </a:r>
            <a:r>
              <a:rPr lang="he-IL" baseline="0" dirty="0"/>
              <a:t> את ה</a:t>
            </a:r>
            <a:r>
              <a:rPr lang="en-US" baseline="0" dirty="0" err="1"/>
              <a:t>rediret</a:t>
            </a:r>
            <a:r>
              <a:rPr lang="en-US" baseline="0" dirty="0"/>
              <a:t> message</a:t>
            </a:r>
            <a:r>
              <a:rPr lang="he-IL" baseline="0" dirty="0"/>
              <a:t> שאומר לו שיותר מהר לשלוח ל</a:t>
            </a:r>
            <a:r>
              <a:rPr lang="en-US" baseline="0" dirty="0"/>
              <a:t>G2</a:t>
            </a:r>
            <a:r>
              <a:rPr lang="he-IL" baseline="0" dirty="0"/>
              <a:t>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אם ברמת ה</a:t>
            </a:r>
            <a:r>
              <a:rPr lang="en-US" baseline="0" dirty="0" err="1"/>
              <a:t>ip</a:t>
            </a:r>
            <a:r>
              <a:rPr lang="he-IL" baseline="0" dirty="0"/>
              <a:t> דלוק ה</a:t>
            </a:r>
            <a:r>
              <a:rPr lang="en-US" dirty="0"/>
              <a:t>IP source route options</a:t>
            </a:r>
            <a:r>
              <a:rPr lang="he-IL" dirty="0"/>
              <a:t> אז </a:t>
            </a:r>
            <a:r>
              <a:rPr lang="en-US" dirty="0"/>
              <a:t>G1</a:t>
            </a:r>
            <a:r>
              <a:rPr lang="he-IL" baseline="0" dirty="0"/>
              <a:t> לא ישלח את ה</a:t>
            </a:r>
            <a:r>
              <a:rPr lang="en-US" baseline="0" dirty="0"/>
              <a:t>redirect</a:t>
            </a:r>
            <a:r>
              <a:rPr lang="he-IL" baseline="0" dirty="0"/>
              <a:t> גם אם יש דרך מהירה יותר לשלוח את </a:t>
            </a:r>
            <a:r>
              <a:rPr lang="he-IL" baseline="0" dirty="0" err="1"/>
              <a:t>הפקטה</a:t>
            </a:r>
            <a:r>
              <a:rPr lang="he-IL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4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0 – נגמר ה-</a:t>
            </a:r>
            <a:r>
              <a:rPr lang="en-US" dirty="0"/>
              <a:t>TTL</a:t>
            </a:r>
            <a:r>
              <a:rPr lang="he-IL" dirty="0"/>
              <a:t> (מתגלה ע"י ה-</a:t>
            </a:r>
            <a:r>
              <a:rPr lang="en-US" dirty="0"/>
              <a:t>gateway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1 – לא התקבלו ב-</a:t>
            </a:r>
            <a:r>
              <a:rPr lang="en-US" dirty="0"/>
              <a:t>host</a:t>
            </a:r>
            <a:r>
              <a:rPr lang="he-IL" dirty="0"/>
              <a:t> כל הפרגמנטים שהיו אמורים להגיע.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Pointer</a:t>
            </a:r>
            <a:r>
              <a:rPr lang="he-IL" dirty="0"/>
              <a:t> = אם הקוד היה 0, זה מציין את המיקום של השגיאה </a:t>
            </a:r>
            <a:r>
              <a:rPr lang="he-IL" dirty="0" err="1"/>
              <a:t>בפקטה</a:t>
            </a:r>
            <a:r>
              <a:rPr lang="he-IL" dirty="0"/>
              <a:t> שנשלחה.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80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</a:t>
            </a:r>
            <a:r>
              <a:rPr lang="en-US" dirty="0"/>
              <a:t>Originate Timestamp</a:t>
            </a:r>
            <a:r>
              <a:rPr lang="he-IL" baseline="0" dirty="0"/>
              <a:t> זה הזמן האחרון שבו השולח נגע </a:t>
            </a:r>
            <a:r>
              <a:rPr lang="he-IL" baseline="0" dirty="0" err="1"/>
              <a:t>בפקטה</a:t>
            </a:r>
            <a:endParaRPr lang="he-IL" baseline="0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</a:t>
            </a:r>
            <a:r>
              <a:rPr lang="en-US" dirty="0"/>
              <a:t>Receive Timestamp</a:t>
            </a:r>
            <a:r>
              <a:rPr lang="he-IL" baseline="0" dirty="0"/>
              <a:t> זה הזמן הראשון שבו המקבל נגע </a:t>
            </a:r>
            <a:r>
              <a:rPr lang="he-IL" baseline="0" dirty="0" err="1"/>
              <a:t>בפקטה</a:t>
            </a:r>
            <a:endParaRPr lang="en-US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err="1"/>
              <a:t>וה</a:t>
            </a:r>
            <a:r>
              <a:rPr lang="en-US" dirty="0"/>
              <a:t>Transmit Timestamp</a:t>
            </a:r>
            <a:r>
              <a:rPr lang="he-IL" baseline="0" dirty="0"/>
              <a:t> זה הזמן האחרון שבו המקבל נגע </a:t>
            </a:r>
            <a:r>
              <a:rPr lang="he-IL" baseline="0" dirty="0" err="1"/>
              <a:t>בפקטה</a:t>
            </a:r>
            <a:endParaRPr lang="he-IL" baseline="0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16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השימוש בהודעה</a:t>
            </a:r>
            <a:r>
              <a:rPr lang="he-IL" baseline="0" dirty="0"/>
              <a:t> זו היא לטובת הבנה של הרשת בה נמצא השולח.</a:t>
            </a:r>
          </a:p>
          <a:p>
            <a:pPr algn="r" rtl="1"/>
            <a:r>
              <a:rPr lang="he-IL" baseline="0" dirty="0"/>
              <a:t>את הודעת ה</a:t>
            </a:r>
            <a:r>
              <a:rPr lang="en-US" baseline="0" dirty="0"/>
              <a:t>request</a:t>
            </a:r>
            <a:r>
              <a:rPr lang="he-IL" baseline="0" dirty="0"/>
              <a:t> הוא שולח עם שדה ה</a:t>
            </a:r>
            <a:r>
              <a:rPr lang="en-US" baseline="0" dirty="0" err="1"/>
              <a:t>dst</a:t>
            </a:r>
            <a:r>
              <a:rPr lang="he-IL" baseline="0" dirty="0"/>
              <a:t> ב</a:t>
            </a:r>
            <a:r>
              <a:rPr lang="en-US" baseline="0" dirty="0" err="1"/>
              <a:t>ip</a:t>
            </a:r>
            <a:r>
              <a:rPr lang="he-IL" baseline="0" dirty="0"/>
              <a:t> עם 0ים ומקבל תשובה מלאה, כך הוא יודע מה כתובת הרשת מה הוא נמצא.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נקודה טובה להסביר על </a:t>
            </a:r>
            <a:r>
              <a:rPr lang="en-US" dirty="0" err="1"/>
              <a:t>promisc</a:t>
            </a:r>
            <a:r>
              <a:rPr lang="he-IL" dirty="0"/>
              <a:t> ומה זה בעצם</a:t>
            </a:r>
          </a:p>
          <a:p>
            <a:pPr algn="r" rtl="1"/>
            <a:r>
              <a:rPr lang="he-IL" dirty="0"/>
              <a:t>אפשר להזכיר את הבדל בין רשת אלחוטית לקווית (אילו </a:t>
            </a:r>
            <a:r>
              <a:rPr lang="he-IL" dirty="0" err="1"/>
              <a:t>פקטות</a:t>
            </a:r>
            <a:r>
              <a:rPr lang="he-IL" dirty="0"/>
              <a:t> נראה בכל מצב, ומה המשמעות של </a:t>
            </a:r>
            <a:r>
              <a:rPr lang="en-US" dirty="0" err="1"/>
              <a:t>promisc</a:t>
            </a:r>
            <a:r>
              <a:rPr lang="he-IL" dirty="0"/>
              <a:t> בהקשר זה)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2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from </a:t>
            </a:r>
            <a:r>
              <a:rPr lang="en-US" dirty="0">
                <a:hlinkClick r:id="rId3"/>
              </a:rPr>
              <a:t>https://www.tcpdump.org/sniffex.c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43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Taken from </a:t>
            </a:r>
            <a:r>
              <a:rPr lang="en-US" dirty="0">
                <a:hlinkClick r:id="rId3"/>
              </a:rPr>
              <a:t>https://www.tcpdump.org/sniffex.c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5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Taken from </a:t>
            </a:r>
            <a:r>
              <a:rPr lang="en-US" dirty="0">
                <a:hlinkClick r:id="rId3"/>
              </a:rPr>
              <a:t>https://www.tcpdump.org/sniffex.c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83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אין תיקון שגיאות – רק דיווח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46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ה-</a:t>
            </a:r>
            <a:r>
              <a:rPr lang="en-US" dirty="0"/>
              <a:t>data</a:t>
            </a:r>
            <a:r>
              <a:rPr lang="he-IL" dirty="0"/>
              <a:t> שנשלח ב-</a:t>
            </a:r>
            <a:r>
              <a:rPr lang="en-US" dirty="0"/>
              <a:t>echo</a:t>
            </a:r>
            <a:r>
              <a:rPr lang="he-IL" dirty="0"/>
              <a:t> חייב להיות מוחזר ב-</a:t>
            </a:r>
            <a:r>
              <a:rPr lang="en-US" dirty="0"/>
              <a:t>echo reply</a:t>
            </a:r>
            <a:br>
              <a:rPr lang="en-US" dirty="0"/>
            </a:br>
            <a:endParaRPr lang="he-IL" dirty="0"/>
          </a:p>
          <a:p>
            <a:pPr algn="r" rtl="1"/>
            <a:r>
              <a:rPr lang="en-US" dirty="0"/>
              <a:t>Identifier</a:t>
            </a:r>
            <a:r>
              <a:rPr lang="he-IL" dirty="0"/>
              <a:t> ו-</a:t>
            </a:r>
            <a:r>
              <a:rPr lang="en-US" dirty="0"/>
              <a:t>sequence</a:t>
            </a:r>
            <a:r>
              <a:rPr lang="he-IL" dirty="0"/>
              <a:t> = נועדו לעזור למקבל להתאים בין </a:t>
            </a:r>
            <a:r>
              <a:rPr lang="en-US" dirty="0"/>
              <a:t>echo</a:t>
            </a:r>
            <a:r>
              <a:rPr lang="he-IL" dirty="0"/>
              <a:t> ל-</a:t>
            </a:r>
            <a:r>
              <a:rPr lang="en-US" dirty="0"/>
              <a:t>reply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למשל, </a:t>
            </a:r>
            <a:r>
              <a:rPr lang="en-US" dirty="0"/>
              <a:t>identifier</a:t>
            </a:r>
            <a:r>
              <a:rPr lang="he-IL" dirty="0"/>
              <a:t> שיהיה כמו פורט ו-</a:t>
            </a:r>
            <a:r>
              <a:rPr lang="en-US" dirty="0"/>
              <a:t>sequence</a:t>
            </a:r>
            <a:r>
              <a:rPr lang="he-IL" dirty="0"/>
              <a:t> שיעלה ב-1 עם כל בקשת </a:t>
            </a:r>
            <a:r>
              <a:rPr lang="en-US" dirty="0"/>
              <a:t>echo</a:t>
            </a:r>
            <a:r>
              <a:rPr lang="he-IL" dirty="0"/>
              <a:t> שנשלחה.</a:t>
            </a:r>
          </a:p>
          <a:p>
            <a:pPr algn="r" rtl="1"/>
            <a:r>
              <a:rPr lang="he-IL" dirty="0"/>
              <a:t>המחשב שעונה מחזיר את אותם הערכים כמו השולח.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עשוי להגיע מה-</a:t>
            </a:r>
            <a:r>
              <a:rPr lang="en-US" dirty="0"/>
              <a:t>gateway</a:t>
            </a:r>
            <a:r>
              <a:rPr lang="he-IL" dirty="0"/>
              <a:t> אם הוא מזהה שהיעד לא ברשת, או משרת היעד עצמו אם הוא לא מסוגל לשלוח חזרה הודעות (לדוגמא, פורט לא פעיל).</a:t>
            </a:r>
          </a:p>
          <a:p>
            <a:pPr algn="r" rtl="1"/>
            <a:r>
              <a:rPr lang="he-IL" dirty="0"/>
              <a:t>מקרה נוסף – </a:t>
            </a:r>
            <a:r>
              <a:rPr lang="he-IL" dirty="0" err="1"/>
              <a:t>כשהפקטה</a:t>
            </a:r>
            <a:r>
              <a:rPr lang="he-IL" dirty="0"/>
              <a:t> היא </a:t>
            </a:r>
            <a:r>
              <a:rPr lang="en-US" dirty="0" err="1"/>
              <a:t>fragmanted</a:t>
            </a:r>
            <a:r>
              <a:rPr lang="he-IL" dirty="0"/>
              <a:t> אבל הפלאג של </a:t>
            </a:r>
            <a:r>
              <a:rPr lang="en-US" dirty="0"/>
              <a:t>Don’t Fragment</a:t>
            </a:r>
            <a:r>
              <a:rPr lang="he-IL" dirty="0"/>
              <a:t> דולק – ה</a:t>
            </a:r>
            <a:r>
              <a:rPr lang="en-US" dirty="0"/>
              <a:t>gateway</a:t>
            </a:r>
            <a:r>
              <a:rPr lang="he-IL" dirty="0"/>
              <a:t> יהיה חייב להחזיר </a:t>
            </a:r>
            <a:r>
              <a:rPr lang="en-US" dirty="0"/>
              <a:t>destination unreachable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Codes 0, 1, 4, and 5 may be received from a gateway. Codes 2 and 3 may be received from a host.</a:t>
            </a:r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5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בקשה להאטה בקצב השידור</a:t>
            </a:r>
          </a:p>
          <a:p>
            <a:pPr algn="r" rtl="1"/>
            <a:r>
              <a:rPr lang="he-IL" baseline="0" dirty="0"/>
              <a:t>יכול להישלח </a:t>
            </a:r>
            <a:r>
              <a:rPr lang="he-IL" baseline="0" dirty="0" err="1"/>
              <a:t>מראוטר</a:t>
            </a:r>
            <a:r>
              <a:rPr lang="he-IL" baseline="0" dirty="0"/>
              <a:t> שמבאפר תעבורה ולא עומד בקצב/מ</a:t>
            </a:r>
            <a:r>
              <a:rPr lang="en-US" baseline="0" dirty="0"/>
              <a:t>host</a:t>
            </a:r>
            <a:r>
              <a:rPr lang="he-IL" baseline="0" dirty="0"/>
              <a:t> שמקבל תעבורה.</a:t>
            </a:r>
          </a:p>
          <a:p>
            <a:pPr algn="r" rtl="1"/>
            <a:r>
              <a:rPr lang="he-IL" baseline="0" dirty="0"/>
              <a:t>אפשר לשלוח את הבקשה הזאת לפני שנגמר המקום בחלון הקבלה ולפני שמתחילים להפיל </a:t>
            </a:r>
            <a:r>
              <a:rPr lang="he-IL" baseline="0" dirty="0" err="1"/>
              <a:t>פקטות</a:t>
            </a:r>
            <a:r>
              <a:rPr lang="he-IL" baseline="0" dirty="0"/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altLang="en-US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dirty="0"/>
              <a:t>יש להדגיש כי לא בשימוש בעיתים תכופות מדוע? כי שליחת </a:t>
            </a:r>
            <a:r>
              <a:rPr lang="en-US" altLang="en-US" dirty="0"/>
              <a:t>Source </a:t>
            </a:r>
            <a:r>
              <a:rPr lang="en-US" altLang="en-US" dirty="0" err="1"/>
              <a:t>Quence</a:t>
            </a:r>
            <a:r>
              <a:rPr lang="en-US" altLang="en-US" dirty="0"/>
              <a:t> Packet</a:t>
            </a:r>
            <a:r>
              <a:rPr lang="he-IL" altLang="en-US" dirty="0"/>
              <a:t> גורמת לעוד יותר עומס בתקשורת</a:t>
            </a:r>
            <a:endParaRPr lang="en-US" alt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כמו</a:t>
            </a:r>
            <a:r>
              <a:rPr lang="he-IL" baseline="0" dirty="0"/>
              <a:t> גם ל-</a:t>
            </a:r>
            <a:r>
              <a:rPr lang="en-US" baseline="0" dirty="0"/>
              <a:t>TCP</a:t>
            </a:r>
            <a:r>
              <a:rPr lang="he-IL" baseline="0" dirty="0"/>
              <a:t> יש מנגנון עומסים משלו שלא תלוי ב-</a:t>
            </a:r>
            <a:r>
              <a:rPr lang="en-US" baseline="0" dirty="0"/>
              <a:t>Source quench</a:t>
            </a:r>
          </a:p>
          <a:p>
            <a:pPr algn="r" rtl="1"/>
            <a:endParaRPr lang="en-US" baseline="0" dirty="0"/>
          </a:p>
          <a:p>
            <a:pPr algn="r" rtl="1"/>
            <a:r>
              <a:rPr lang="he-IL" baseline="0" dirty="0"/>
              <a:t>בנוסף נכתב </a:t>
            </a:r>
            <a:r>
              <a:rPr lang="en-US" baseline="0" dirty="0"/>
              <a:t>RFC</a:t>
            </a:r>
            <a:r>
              <a:rPr lang="he-IL" baseline="0" dirty="0"/>
              <a:t> המציע לבטל הודעות מסוג </a:t>
            </a:r>
            <a:r>
              <a:rPr lang="en-US" baseline="0" dirty="0"/>
              <a:t>Source Quench</a:t>
            </a:r>
            <a:endParaRPr lang="he-IL" baseline="0" dirty="0"/>
          </a:p>
          <a:p>
            <a:pPr algn="r" rtl="1"/>
            <a:r>
              <a:rPr lang="en-US" dirty="0"/>
              <a:t>https://tools.ietf.org/html/rfc6633</a:t>
            </a:r>
          </a:p>
          <a:p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1C9D-AAB7-43B6-A6ED-4848C4979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C7233-CC61-4DF2-B44F-258B0B401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E9B1F-28F3-4BC8-BE3C-71E2524A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3D312-8766-4FD2-9B95-97358C11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AFD59-F41D-48E9-92AB-1E157038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1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4C5D-5296-4126-9D8C-D9A93D6C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5B90D-8647-4B56-B48B-24746E9DA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98B56-5B3A-4CB8-8695-7CAAC259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EB53C-61DF-4091-9848-B7106339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9BAD-4155-4CCA-896C-6C360CBF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D4CC6-2C69-4175-B872-830782A27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B5E2F-58E3-445B-A135-554EA09A9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E863-46C5-414A-9C82-464B933A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F7CEA-F3EF-43F6-A144-55FCDB9A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FC953-C346-4CA1-8D0D-ECA84202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1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A74A-D87B-420F-A742-C00FD359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D188-8789-4C25-8A97-5796CCB2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0AB82-FF0F-47B9-B3F2-97F3F6AD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D35A9-216E-4A0C-A711-A6A3AC02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4D67A-684B-449B-8675-5A75CDCC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7DC5-CE2A-4C76-ACFC-6B156627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C9B31-C3C8-41E9-94FF-04ABD0BF1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CB2F-CF62-4133-B707-A131BCF3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95FA4-4761-46F8-9042-9DD8CDD0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A294-3516-4464-A5A3-BCA9EE7B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4A57-6D83-4144-857F-C7DC5ABF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77C9A-BF62-4200-9BB5-1C237F724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6149-FFFE-4151-ABBD-795E5386E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C9A65-3F89-4D8E-90C7-C58F0FC2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850F7-DDF2-47C8-B5D6-ABFE4DE1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EDD36-8027-47C4-919A-AC513309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3429-3D81-46FD-BF31-EF7E7600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8DF48-ACA1-4670-845F-2F439630E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32023-9DF8-4BB9-A42B-23B2E7205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E71A9-9877-4B36-B2FA-6A895A956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54526-49D6-48C9-AF40-958382B74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172FD-15F0-4147-B439-6EE0F74B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D3757-708E-464E-99E5-1AE4B2FD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143FB-6519-464B-8A01-4D8B510B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1379-8E88-4D0D-8C98-2A23212A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699EF-4601-4EFA-BBE0-9767C1FE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BCAEE-00DE-4B90-818B-F9D0C05A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B1FAE-DCAC-4DF4-AB88-19F7AFD6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E82D5-9FBC-4F7C-8C41-15F265FA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E6EDC-4D8E-40A2-B2F2-A6297A67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49786-3506-4EF4-B828-518E87C0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7E01-243B-4B04-AFC6-E1EEBBC1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CD77-52D4-433B-95AD-57910D6C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9A20F-C9E2-4DF8-B941-1438584D8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FF7C8-8562-448C-9529-758175CB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7568D-0734-46E6-BA55-3FDA0683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8F7D6-E462-47DC-A75E-E77332BF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6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7CFC-98BC-4CF3-9A69-895D9888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093F1-0D8E-4A81-A82C-ED73594E3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C6E2E-B98C-46CC-BE21-9BBE38887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8F637-5B05-48C1-A94E-038D3A82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FA3CB-CD30-4AFC-AE68-588B09D0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2F62F-BDCC-4B00-9889-D3A6AE16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1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52FB-693B-4B1F-8538-B52838AF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2907B-B33D-4E9E-A938-23052B2B0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D7FE-5CFA-4127-84AE-849F0799C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9F13D-B29B-46D3-9ABF-A56AF3F57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02E3A-6E60-4485-808D-2D2131664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94" y="2668504"/>
            <a:ext cx="3417323" cy="12053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Raw Sockets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0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20090" y="0"/>
            <a:ext cx="8413995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065186" y="0"/>
            <a:ext cx="8078814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2EADB-2160-4279-8146-147AB122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029" y="365125"/>
            <a:ext cx="5373370" cy="1325563"/>
          </a:xfrm>
        </p:spPr>
        <p:txBody>
          <a:bodyPr>
            <a:normAutofit/>
          </a:bodyPr>
          <a:lstStyle/>
          <a:p>
            <a:r>
              <a:rPr lang="en-US" dirty="0" err="1"/>
              <a:t>Scapy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166A424-6619-41A7-A6F4-0859B6CFF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299" y="233400"/>
            <a:ext cx="2080104" cy="20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F90A-EF2B-4347-9FA4-3BFBD0C31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0636" y="2022601"/>
            <a:ext cx="5370763" cy="4154361"/>
          </a:xfrm>
        </p:spPr>
        <p:txBody>
          <a:bodyPr>
            <a:normAutofit/>
          </a:bodyPr>
          <a:lstStyle/>
          <a:p>
            <a:r>
              <a:rPr lang="en-US" sz="1700" dirty="0"/>
              <a:t>Python program that enables the user to send, sniff and dissect and forge network packets</a:t>
            </a:r>
          </a:p>
          <a:p>
            <a:r>
              <a:rPr lang="en-US" sz="1700" dirty="0"/>
              <a:t>Used as interactive shell or a python package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b="1" u="sng" dirty="0"/>
          </a:p>
          <a:p>
            <a:endParaRPr lang="en-US" sz="1700" b="1" u="sng" dirty="0"/>
          </a:p>
          <a:p>
            <a:r>
              <a:rPr lang="en-US" sz="1700" b="1" u="sng" dirty="0"/>
              <a:t>Can parse and build packets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5D336D-B3E9-486F-9185-9D47D1A489AE}"/>
              </a:ext>
            </a:extLst>
          </p:cNvPr>
          <p:cNvGrpSpPr/>
          <p:nvPr/>
        </p:nvGrpSpPr>
        <p:grpSpPr>
          <a:xfrm>
            <a:off x="320652" y="3301035"/>
            <a:ext cx="8530100" cy="1529382"/>
            <a:chOff x="1427922" y="3558829"/>
            <a:chExt cx="6534438" cy="117157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D29B28-9397-47DA-B025-8D135D892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7922" y="3558829"/>
              <a:ext cx="2590800" cy="117157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7413090-C5FB-4556-824B-CEB2830E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0460" y="3982691"/>
              <a:ext cx="3771900" cy="32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0911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6A4F-0D49-4980-8090-858D92BC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Datagram – Without </a:t>
            </a:r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CEBF4-294E-482B-A1EA-56E3CC9F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FCCDD-8489-475A-83FE-8A8B4509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21" y="1420018"/>
            <a:ext cx="7324725" cy="5162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92E82-DA94-457E-9B65-284190C2F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33" y="1805781"/>
            <a:ext cx="5410200" cy="43910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095FF8-82A4-4768-A556-A752449F4A86}"/>
              </a:ext>
            </a:extLst>
          </p:cNvPr>
          <p:cNvSpPr txBox="1"/>
          <p:nvPr/>
        </p:nvSpPr>
        <p:spPr>
          <a:xfrm>
            <a:off x="5512490" y="1710533"/>
            <a:ext cx="2117035" cy="156966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And that’s just the UDP part…</a:t>
            </a:r>
          </a:p>
        </p:txBody>
      </p:sp>
    </p:spTree>
    <p:extLst>
      <p:ext uri="{BB962C8B-B14F-4D97-AF65-F5344CB8AC3E}">
        <p14:creationId xmlns:p14="http://schemas.microsoft.com/office/powerpoint/2010/main" val="39999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6A4F-0D49-4980-8090-858D92BC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5065"/>
            <a:ext cx="7886700" cy="1325563"/>
          </a:xfrm>
        </p:spPr>
        <p:txBody>
          <a:bodyPr/>
          <a:lstStyle/>
          <a:p>
            <a:r>
              <a:rPr lang="en-US" dirty="0"/>
              <a:t>Building a Datagram – With </a:t>
            </a:r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1486258-4717-440B-9196-D0C77E8464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918094"/>
            <a:ext cx="1142973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send_packet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IP(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src_host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dst_host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               \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UDP(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          \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Raw(data)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DBE2337-4414-432E-B5DA-9FE76D945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0" t="4213" r="16725" b="10719"/>
          <a:stretch/>
        </p:blipFill>
        <p:spPr bwMode="auto">
          <a:xfrm>
            <a:off x="526774" y="3335889"/>
            <a:ext cx="3369366" cy="350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899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F022-B9FB-44CE-8A58-851D0C9A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a Datagram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581670-89EC-4B14-8E5F-7DA08E2C16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1452" y="2231556"/>
            <a:ext cx="9145452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raw_send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socket.SOCK_RAW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send_packet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IP(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               \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UDP(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          \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Raw(data)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open_raw_socket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Remove IP headers (we are adding them ourselves)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conn.setsockopt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socket.IPPROTO_IP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socket.IP_HDRINCL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conn.sendto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send_packet.build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3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38B79-97BF-47CF-992E-869CD21F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Injecting a Datagram Using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Scapy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52BC4-9654-4CD0-9642-9C7AB624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56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97A3A8-0F5E-4E24-B085-305CBAE9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Packet Using </a:t>
            </a:r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CD6CF51-F0E1-436A-BE9B-8C23F1CC5C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3172" y="2441215"/>
            <a:ext cx="5899372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open_raw_socket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raw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conn.recvfrom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65565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IP(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(raw))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ip.show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00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38B79-97BF-47CF-992E-869CD21F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Raw Socket Sniffer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52BC4-9654-4CD0-9642-9C7AB624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1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0137-695E-4271-9C5F-092B0C73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50372"/>
            <a:ext cx="4176712" cy="113347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3032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356" y="629307"/>
            <a:ext cx="3178767" cy="1723125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 err="1">
                <a:solidFill>
                  <a:schemeClr val="bg1"/>
                </a:solidFill>
              </a:rPr>
              <a:t>Libpcap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80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DE641-7FF5-442D-ADF9-35AF2396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Libpcap</a:t>
            </a:r>
            <a:r>
              <a:rPr lang="en-US" dirty="0"/>
              <a:t>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BC2C8B8-9375-4852-93ED-E31E38C42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88758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9885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005D2-63BE-4BF9-8056-71CEA2B0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What Are Raw Sockets?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C2C9E4-F921-4AB6-99E6-E5DC8837A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424978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401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 Network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AD3F49-21D1-4714-B5E7-CF1D2C323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866532"/>
            <a:ext cx="8178799" cy="40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6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523FE-2E1F-4D5B-A3C9-45D94707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Get Device Info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8366E3-05BB-4D00-A38A-08348F991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21567"/>
            <a:ext cx="473303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59AB17-B0A0-4A26-BDD4-5AD43BCB9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43"/>
          <a:stretch/>
        </p:blipFill>
        <p:spPr>
          <a:xfrm>
            <a:off x="3868511" y="2597036"/>
            <a:ext cx="5275489" cy="12668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34660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568D7-C8D5-4329-A01B-4CC2C653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Device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892E-4933-4FD9-A303-813B03C5F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81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2DB0-86D1-4E10-9975-41CE7CB4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Open Live Session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2AE951-C9A9-47CD-8088-8E72D2475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645506"/>
            <a:ext cx="8178799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93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8A708-61BB-4B92-ADB5-43ABD072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Sniff One Packet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3EF721-59F7-4880-AE79-AE9E830EE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832" y="1675227"/>
            <a:ext cx="63803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68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8A708-61BB-4B92-ADB5-43ABD072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Sniff ALL the Packets!!!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4806F-11C8-44C4-81B3-17F45EC08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99" y="3429000"/>
            <a:ext cx="7471781" cy="55789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5348916-54E2-4B27-8754-34C5AC779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7399" y="2168185"/>
            <a:ext cx="6774529" cy="11054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FFB639-F7AC-419B-80FC-6F07A8F66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39" b="96437" l="8938" r="89882">
                        <a14:foregroundMark x1="49578" y1="54869" x2="49578" y2="54869"/>
                        <a14:foregroundMark x1="48061" y1="54157" x2="57336" y2="52969"/>
                        <a14:foregroundMark x1="57336" y1="52969" x2="61720" y2="64133"/>
                        <a14:foregroundMark x1="61720" y1="64133" x2="58685" y2="76247"/>
                        <a14:foregroundMark x1="58685" y1="76247" x2="50084" y2="72684"/>
                        <a14:foregroundMark x1="50084" y1="72684" x2="45025" y2="62708"/>
                        <a14:foregroundMark x1="45025" y1="62708" x2="51096" y2="53919"/>
                        <a14:foregroundMark x1="51096" y1="53919" x2="55987" y2="50594"/>
                        <a14:foregroundMark x1="48229" y1="49406" x2="45194" y2="49169"/>
                        <a14:foregroundMark x1="44013" y1="57957" x2="42496" y2="58432"/>
                        <a14:foregroundMark x1="59696" y1="51781" x2="59865" y2="50594"/>
                        <a14:foregroundMark x1="11467" y1="65796" x2="9106" y2="64371"/>
                        <a14:foregroundMark x1="59696" y1="96437" x2="61720" y2="88361"/>
                        <a14:foregroundMark x1="59191" y1="70071" x2="53288" y2="75297"/>
                        <a14:foregroundMark x1="46712" y1="61758" x2="55143" y2="56532"/>
                        <a14:foregroundMark x1="55143" y1="56532" x2="56492" y2="56532"/>
                        <a14:foregroundMark x1="54975" y1="77672" x2="50422" y2="74584"/>
                        <a14:foregroundMark x1="49241" y1="59145" x2="53794" y2="562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867" y="2844991"/>
            <a:ext cx="56483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525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8A708-61BB-4B92-ADB5-43ABD072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Reading from a Packet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6F7CD35-3BF7-4249-8745-D52F55F6D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80" y="2109220"/>
            <a:ext cx="6486525" cy="1323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D2DB1-E335-4234-ABFA-23C94AF83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76" y="1930172"/>
            <a:ext cx="6619875" cy="3781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87DD7A-EA1F-463C-956F-04659AD03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403" y="1744436"/>
            <a:ext cx="65627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7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8A708-61BB-4B92-ADB5-43ABD072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Reading from a Packet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ACF95F-A7B4-4C42-8236-46EE36BB1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600" y="3000609"/>
            <a:ext cx="8178799" cy="3659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8A2FFA-8715-4E00-8354-DDF0E9BD3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70" y="1898876"/>
            <a:ext cx="8606994" cy="7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26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8A708-61BB-4B92-ADB5-43ABD072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Reading from a Packet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723A5-0C74-43E6-A691-A4FE3AEEA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2840532"/>
            <a:ext cx="8178799" cy="3848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4C3A7F-2CD4-494A-96F1-4575EECA6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70" y="1898876"/>
            <a:ext cx="8606994" cy="7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07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34EE4-188C-439A-8AA8-C0EB1849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6CF4-EE85-49E9-8B4B-9A6B8DBBC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8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620616-905A-4173-8A22-0BE0F1EFD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96" y="643466"/>
            <a:ext cx="53900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41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287CE-206A-4DE5-9F1F-8F06254B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2600324"/>
            <a:ext cx="4804315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2DA5A-C6FA-4D96-8C6A-DB8A63A68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300450"/>
            <a:ext cx="3125532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BPF is your BFF</a:t>
            </a:r>
          </a:p>
        </p:txBody>
      </p:sp>
    </p:spTree>
    <p:extLst>
      <p:ext uri="{BB962C8B-B14F-4D97-AF65-F5344CB8AC3E}">
        <p14:creationId xmlns:p14="http://schemas.microsoft.com/office/powerpoint/2010/main" val="178428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C1F797-65A4-4DEA-A01A-CDABDE35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About BPF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3628676-C040-4A22-A9C9-501BBA224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4204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608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523F7-B7D6-405D-AC02-DEC318A0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1161"/>
            <a:ext cx="2501695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BPF Syntax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30ECE4-B1FD-481C-B64D-5BC41B940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965391"/>
              </p:ext>
            </p:extLst>
          </p:nvPr>
        </p:nvGraphicFramePr>
        <p:xfrm>
          <a:off x="4094559" y="642938"/>
          <a:ext cx="45672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7270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568B8-AEC1-4CA4-A689-D3305EB8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1161"/>
            <a:ext cx="2501695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Some Examples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6B2F14-3523-42F9-8EDC-F9905BE56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096766"/>
              </p:ext>
            </p:extLst>
          </p:nvPr>
        </p:nvGraphicFramePr>
        <p:xfrm>
          <a:off x="4094559" y="642938"/>
          <a:ext cx="45672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880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77E66-5827-4DDC-9BB3-1A3DAFD3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 to </a:t>
            </a: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Libpcap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Setting Filter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929826-B842-4742-BD78-D1C38CE66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924" y="1675227"/>
            <a:ext cx="5370151" cy="46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84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A37A-DFDD-470B-992B-520DB02B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B7957-1CC0-49B0-A2C8-1F9092923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99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0137-695E-4271-9C5F-092B0C73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50372"/>
            <a:ext cx="4176712" cy="113347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96119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513" y="4757058"/>
            <a:ext cx="4071257" cy="1844448"/>
          </a:xfrm>
        </p:spPr>
        <p:txBody>
          <a:bodyPr>
            <a:normAutofit/>
          </a:bodyPr>
          <a:lstStyle/>
          <a:p>
            <a:r>
              <a:rPr lang="en-US" sz="9600" dirty="0"/>
              <a:t>ICMP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75515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C34CD-E94D-436F-B796-3BB707B8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/>
              <a:t>History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FE3B6E-2D05-4963-8EB5-6D4B46D05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121175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035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7D6D0-C3C0-4F7D-85E0-921F9502D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Packet Format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FBB0DC-C13F-4885-9425-924C452E3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426044"/>
              </p:ext>
            </p:extLst>
          </p:nvPr>
        </p:nvGraphicFramePr>
        <p:xfrm>
          <a:off x="628650" y="2210699"/>
          <a:ext cx="7886702" cy="377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6155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952571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028988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2028988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8069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0-7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8-15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16-23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24-31</a:t>
                      </a:r>
                    </a:p>
                  </a:txBody>
                  <a:tcPr marL="174735" marR="174735" marT="91700" marB="91700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806960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Type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Code</a:t>
                      </a:r>
                    </a:p>
                  </a:txBody>
                  <a:tcPr marL="174735" marR="174735" marT="91700" marB="917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700"/>
                        <a:t>Checksum</a:t>
                      </a:r>
                    </a:p>
                  </a:txBody>
                  <a:tcPr marL="174735" marR="174735" marT="91700" marB="917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8069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700"/>
                        <a:t>Unused</a:t>
                      </a:r>
                    </a:p>
                  </a:txBody>
                  <a:tcPr marL="174735" marR="174735" marT="91700" marB="917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13571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Internet Header + 64 bits of Original Data Datagram </a:t>
                      </a:r>
                    </a:p>
                  </a:txBody>
                  <a:tcPr marL="174735" marR="174735" marT="91700" marB="917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46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E195B-FC41-4528-A653-1291EE56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Uses of Raw Sockets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D25EC5-7BAA-47F1-B39E-DB3173F67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635182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8607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A2D8-9B7D-45A6-AA7C-8855E5E9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Message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6BD8A9-6D35-4B48-9DB7-15217ABF1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121633"/>
              </p:ext>
            </p:extLst>
          </p:nvPr>
        </p:nvGraphicFramePr>
        <p:xfrm>
          <a:off x="660154" y="1825625"/>
          <a:ext cx="7823694" cy="40969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11847">
                  <a:extLst>
                    <a:ext uri="{9D8B030D-6E8A-4147-A177-3AD203B41FA5}">
                      <a16:colId xmlns:a16="http://schemas.microsoft.com/office/drawing/2014/main" val="4203926634"/>
                    </a:ext>
                  </a:extLst>
                </a:gridCol>
                <a:gridCol w="3911847">
                  <a:extLst>
                    <a:ext uri="{9D8B030D-6E8A-4147-A177-3AD203B41FA5}">
                      <a16:colId xmlns:a16="http://schemas.microsoft.com/office/drawing/2014/main" val="985115804"/>
                    </a:ext>
                  </a:extLst>
                </a:gridCol>
              </a:tblGrid>
              <a:tr h="937453">
                <a:tc>
                  <a:txBody>
                    <a:bodyPr/>
                    <a:lstStyle/>
                    <a:p>
                      <a:r>
                        <a:rPr lang="en-US" sz="2200" u="none" dirty="0"/>
                        <a:t>Error Reporting</a:t>
                      </a:r>
                    </a:p>
                  </a:txBody>
                  <a:tcPr marL="148005" marR="148005" marT="74002" marB="7400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dirty="0"/>
                        <a:t>Query / Reply</a:t>
                      </a:r>
                    </a:p>
                  </a:txBody>
                  <a:tcPr marL="148005" marR="148005" marT="74002" marB="7400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96938019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 dirty="0"/>
                        <a:t>3: Destination Unreachable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0/8: Echo</a:t>
                      </a:r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3834374322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/>
                        <a:t>4: Source Quench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13/14: Timestamp</a:t>
                      </a:r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2371742601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 dirty="0"/>
                        <a:t>5: Redirection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15/16: Information</a:t>
                      </a:r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1628661445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/>
                        <a:t>11: Time Exceeded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179582953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 dirty="0"/>
                        <a:t>12: Parameter Problem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681932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23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8/0 – Echo / Echo Reply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Types:</a:t>
            </a:r>
          </a:p>
          <a:p>
            <a:pPr lvl="1"/>
            <a:r>
              <a:rPr lang="en-US" sz="2400" dirty="0"/>
              <a:t>0 = echo;</a:t>
            </a:r>
          </a:p>
          <a:p>
            <a:pPr lvl="1"/>
            <a:r>
              <a:rPr lang="en-US" sz="2400" dirty="0"/>
              <a:t>8 = echo reply</a:t>
            </a:r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302584"/>
              </p:ext>
            </p:extLst>
          </p:nvPr>
        </p:nvGraphicFramePr>
        <p:xfrm>
          <a:off x="4813300" y="2886860"/>
          <a:ext cx="3701979" cy="1968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38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035455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838443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838443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0299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0-7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8-15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16-23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24-31</a:t>
                      </a:r>
                    </a:p>
                  </a:txBody>
                  <a:tcPr marL="109960" marR="109960" marT="54980" marB="54980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8382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Type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Code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Checksum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5764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Identifier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Sequence Number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48382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Data…</a:t>
                      </a:r>
                    </a:p>
                  </a:txBody>
                  <a:tcPr marL="109960" marR="109960" marT="54980" marB="5498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B956D6F-45BE-4648-8547-D2555CA97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2" y="3608567"/>
            <a:ext cx="365760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91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3 – Destination Unreachable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altLang="en-US" sz="2000" dirty="0"/>
              <a:t>0 = net unreachable; </a:t>
            </a:r>
          </a:p>
          <a:p>
            <a:pPr lvl="1"/>
            <a:r>
              <a:rPr lang="en-US" altLang="en-US" sz="2000" dirty="0"/>
              <a:t>1 = host unreachable; </a:t>
            </a:r>
          </a:p>
          <a:p>
            <a:pPr lvl="1"/>
            <a:r>
              <a:rPr lang="en-US" altLang="en-US" sz="2000" dirty="0"/>
              <a:t>2 = protocol unreachable; </a:t>
            </a:r>
          </a:p>
          <a:p>
            <a:pPr lvl="1"/>
            <a:r>
              <a:rPr lang="en-US" altLang="en-US" sz="2000" dirty="0"/>
              <a:t>3 = port unreachable; </a:t>
            </a:r>
          </a:p>
          <a:p>
            <a:pPr lvl="1"/>
            <a:r>
              <a:rPr lang="en-US" altLang="en-US" sz="2000" dirty="0"/>
              <a:t>4 = fragmentation needed and DF set; </a:t>
            </a:r>
          </a:p>
          <a:p>
            <a:pPr lvl="1"/>
            <a:r>
              <a:rPr lang="en-US" altLang="en-US" sz="2000" dirty="0"/>
              <a:t>5 = source route failed.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277449"/>
              </p:ext>
            </p:extLst>
          </p:nvPr>
        </p:nvGraphicFramePr>
        <p:xfrm>
          <a:off x="4813300" y="3183150"/>
          <a:ext cx="3701979" cy="20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6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915369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1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592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4 – Source Quench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lvl="1"/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946963"/>
              </p:ext>
            </p:extLst>
          </p:nvPr>
        </p:nvGraphicFramePr>
        <p:xfrm>
          <a:off x="667268" y="1866207"/>
          <a:ext cx="7721359" cy="1602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742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909219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1993699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1993699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0063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0063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0063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40063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  <p:pic>
        <p:nvPicPr>
          <p:cNvPr id="5" name="Picture 4" descr="A turtle swimming under water&#10;&#10;Description automatically generated">
            <a:extLst>
              <a:ext uri="{FF2B5EF4-FFF2-40B4-BE49-F238E27FC236}">
                <a16:creationId xmlns:a16="http://schemas.microsoft.com/office/drawing/2014/main" id="{5E6B1B2E-A557-454F-85C0-4BC5CAD38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98" y="3854574"/>
            <a:ext cx="4530897" cy="270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12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5 – Redirect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sz="2000" dirty="0"/>
              <a:t>0 = Redirect datagrams for the Network.</a:t>
            </a:r>
          </a:p>
          <a:p>
            <a:pPr lvl="1"/>
            <a:r>
              <a:rPr lang="en-US" sz="2000" dirty="0"/>
              <a:t>1 = Redirect datagrams for the Host.</a:t>
            </a:r>
          </a:p>
          <a:p>
            <a:pPr lvl="1"/>
            <a:r>
              <a:rPr lang="en-US" sz="2000" dirty="0"/>
              <a:t>2 = Redirect datagrams for the Type of Service and Network.</a:t>
            </a:r>
          </a:p>
          <a:p>
            <a:pPr lvl="1"/>
            <a:r>
              <a:rPr lang="en-US" sz="2000" dirty="0"/>
              <a:t>3 = Redirect datagrams for the Type of Service and Host.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681161"/>
              </p:ext>
            </p:extLst>
          </p:nvPr>
        </p:nvGraphicFramePr>
        <p:xfrm>
          <a:off x="4813300" y="3183150"/>
          <a:ext cx="3701979" cy="20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6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915369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1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624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11 – Time Exceeded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altLang="en-US" sz="2000" dirty="0"/>
              <a:t>0 = time to live exceeded in transit;</a:t>
            </a:r>
          </a:p>
          <a:p>
            <a:pPr lvl="1"/>
            <a:r>
              <a:rPr lang="en-US" altLang="en-US" sz="2000" dirty="0"/>
              <a:t>1 = fragment reassembly time exceeded. </a:t>
            </a:r>
            <a:br>
              <a:rPr lang="en-US" altLang="en-US" sz="2000" dirty="0"/>
            </a:br>
            <a:endParaRPr lang="en-US" altLang="en-US" sz="20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356620"/>
              </p:ext>
            </p:extLst>
          </p:nvPr>
        </p:nvGraphicFramePr>
        <p:xfrm>
          <a:off x="4813300" y="3183150"/>
          <a:ext cx="3701979" cy="20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6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915369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1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9D647A0D-342E-49E2-9E93-AB987668E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61" y="3878212"/>
            <a:ext cx="3702050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05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12 – Parameter Problem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altLang="en-US" sz="2000" dirty="0"/>
              <a:t>0 = pointer indicates the error.</a:t>
            </a:r>
            <a:br>
              <a:rPr lang="en-US" altLang="en-US" sz="2000" dirty="0"/>
            </a:br>
            <a:endParaRPr lang="en-US" altLang="en-US" sz="20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675657"/>
              </p:ext>
            </p:extLst>
          </p:nvPr>
        </p:nvGraphicFramePr>
        <p:xfrm>
          <a:off x="4813300" y="2976783"/>
          <a:ext cx="3701980" cy="2010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149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971157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780337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780337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352826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0-7</a:t>
                      </a:r>
                    </a:p>
                  </a:txBody>
                  <a:tcPr marL="102339" marR="102339" marT="51170" marB="51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8-15</a:t>
                      </a:r>
                    </a:p>
                  </a:txBody>
                  <a:tcPr marL="102339" marR="102339" marT="51170" marB="51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16-23</a:t>
                      </a:r>
                    </a:p>
                  </a:txBody>
                  <a:tcPr marL="102339" marR="102339" marT="51170" marB="51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24-31</a:t>
                      </a:r>
                    </a:p>
                  </a:txBody>
                  <a:tcPr marL="102339" marR="102339" marT="51170" marB="51170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50293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Type</a:t>
                      </a:r>
                    </a:p>
                  </a:txBody>
                  <a:tcPr marL="102339" marR="102339" marT="51170" marB="511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Code</a:t>
                      </a:r>
                    </a:p>
                  </a:txBody>
                  <a:tcPr marL="102339" marR="102339" marT="51170" marB="511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/>
                        <a:t>Checksum</a:t>
                      </a:r>
                    </a:p>
                  </a:txBody>
                  <a:tcPr marL="102339" marR="102339" marT="51170" marB="511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50293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Pointer</a:t>
                      </a:r>
                    </a:p>
                  </a:txBody>
                  <a:tcPr marL="102339" marR="102339" marT="51170" marB="511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/>
                        <a:t>Unused</a:t>
                      </a:r>
                    </a:p>
                  </a:txBody>
                  <a:tcPr marL="102339" marR="102339" marT="51170" marB="511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5731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Internet Header + 64 bits of Original Data Datagram </a:t>
                      </a:r>
                    </a:p>
                  </a:txBody>
                  <a:tcPr marL="102339" marR="102339" marT="51170" marB="511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54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sz="2800"/>
              <a:t>Type: 13 – Timestamp Request Message</a:t>
            </a:r>
            <a:br>
              <a:rPr lang="en-US" sz="2800"/>
            </a:br>
            <a:r>
              <a:rPr lang="en-US" sz="2800"/>
              <a:t>Type: 14 – Timestamp Reply Message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173714"/>
              </p:ext>
            </p:extLst>
          </p:nvPr>
        </p:nvGraphicFramePr>
        <p:xfrm>
          <a:off x="755374" y="2755438"/>
          <a:ext cx="7759906" cy="2572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851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918751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003652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2003652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343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Identifier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Sequence Number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Originate Timestamp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Receive Timestamp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Transmit Timestamp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297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sz="2800"/>
              <a:t>Type: 15 – Information Request Message</a:t>
            </a:r>
            <a:br>
              <a:rPr lang="en-US" sz="2800"/>
            </a:br>
            <a:r>
              <a:rPr lang="en-US" sz="2800"/>
              <a:t>Type: 16 – Information Reply Message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745692"/>
              </p:ext>
            </p:extLst>
          </p:nvPr>
        </p:nvGraphicFramePr>
        <p:xfrm>
          <a:off x="744725" y="1773816"/>
          <a:ext cx="7650578" cy="1204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5203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870815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001817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1732743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0661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0-7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8-15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16-23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24-31</a:t>
                      </a:r>
                    </a:p>
                  </a:txBody>
                  <a:tcPr marL="109960" marR="109960" marT="54980" marB="54980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38653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Type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Code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Checksum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1154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Identifier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Sequence Number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</a:tbl>
          </a:graphicData>
        </a:graphic>
      </p:graphicFrame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B551D840-32EC-43D0-B160-0CC57B299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701" y="3396497"/>
            <a:ext cx="4398028" cy="30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0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D8321-C8E6-4E94-9DFC-9580B793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2600324"/>
            <a:ext cx="4804315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4F58F-C447-433A-B206-D0C03664A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300450"/>
            <a:ext cx="3125532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665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00BFE-4F5D-4B04-914B-F4A4E096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2600324"/>
            <a:ext cx="4804315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 with Raw Sockets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9B448-7C2F-4D58-969E-1F1C3CD7E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300450"/>
            <a:ext cx="3125532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686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CE7318-F574-4165-9D19-275EE2CB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FC007B-95BD-47C5-876D-98FC2DF0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Example!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528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CE7318-F574-4165-9D19-275EE2CB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Traceroute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FC007B-95BD-47C5-876D-98FC2DF0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Example!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00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268A8-A72C-4737-84E8-60BF2279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Anecdotes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511E5-8C11-43E6-BF32-6636DE86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Traceroute 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On Linux uses UDP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On windows ICMP</a:t>
            </a:r>
          </a:p>
          <a:p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99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0137-695E-4271-9C5F-092B0C73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50372"/>
            <a:ext cx="4176712" cy="113347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6449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CE5BE5-F3FD-4C87-A14B-1CAE1A73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Raw Socket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5D55F6-34A5-42A7-8CA6-74F04D11B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1" y="2047200"/>
            <a:ext cx="8956298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a raw socket and bind it to the public interface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socket.AF_INET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Socket family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socket.SOCK_RAW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Socket type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s.bind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((host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Receive all packages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s.ioctl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socket.SIO_RCVALL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socket.RCVALL_ON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2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38B79-97BF-47CF-992E-869CD21F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Reading Packets With Raw Sockets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52BC4-9654-4CD0-9642-9C7AB624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23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51541-ABFB-4759-AE01-FA3169BE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Building a Datagram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10326E-FD7A-4DDD-ACF7-EBD289B1F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825764"/>
              </p:ext>
            </p:extLst>
          </p:nvPr>
        </p:nvGraphicFramePr>
        <p:xfrm>
          <a:off x="3101009" y="2055813"/>
          <a:ext cx="5339738" cy="3624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848">
                  <a:extLst>
                    <a:ext uri="{9D8B030D-6E8A-4147-A177-3AD203B41FA5}">
                      <a16:colId xmlns:a16="http://schemas.microsoft.com/office/drawing/2014/main" val="1400528229"/>
                    </a:ext>
                  </a:extLst>
                </a:gridCol>
                <a:gridCol w="738964">
                  <a:extLst>
                    <a:ext uri="{9D8B030D-6E8A-4147-A177-3AD203B41FA5}">
                      <a16:colId xmlns:a16="http://schemas.microsoft.com/office/drawing/2014/main" val="2126142921"/>
                    </a:ext>
                  </a:extLst>
                </a:gridCol>
                <a:gridCol w="601855">
                  <a:extLst>
                    <a:ext uri="{9D8B030D-6E8A-4147-A177-3AD203B41FA5}">
                      <a16:colId xmlns:a16="http://schemas.microsoft.com/office/drawing/2014/main" val="3143056694"/>
                    </a:ext>
                  </a:extLst>
                </a:gridCol>
                <a:gridCol w="591286">
                  <a:extLst>
                    <a:ext uri="{9D8B030D-6E8A-4147-A177-3AD203B41FA5}">
                      <a16:colId xmlns:a16="http://schemas.microsoft.com/office/drawing/2014/main" val="4009013865"/>
                    </a:ext>
                  </a:extLst>
                </a:gridCol>
                <a:gridCol w="886928">
                  <a:extLst>
                    <a:ext uri="{9D8B030D-6E8A-4147-A177-3AD203B41FA5}">
                      <a16:colId xmlns:a16="http://schemas.microsoft.com/office/drawing/2014/main" val="3103613734"/>
                    </a:ext>
                  </a:extLst>
                </a:gridCol>
                <a:gridCol w="443465">
                  <a:extLst>
                    <a:ext uri="{9D8B030D-6E8A-4147-A177-3AD203B41FA5}">
                      <a16:colId xmlns:a16="http://schemas.microsoft.com/office/drawing/2014/main" val="368807645"/>
                    </a:ext>
                  </a:extLst>
                </a:gridCol>
                <a:gridCol w="1330392">
                  <a:extLst>
                    <a:ext uri="{9D8B030D-6E8A-4147-A177-3AD203B41FA5}">
                      <a16:colId xmlns:a16="http://schemas.microsoft.com/office/drawing/2014/main" val="346173748"/>
                    </a:ext>
                  </a:extLst>
                </a:gridCol>
              </a:tblGrid>
              <a:tr h="482651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0-7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919" marR="214919" marT="112789" marB="11278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8-15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919" marR="214919" marT="112789" marB="11278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16-23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919" marR="214919" marT="112789" marB="11278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24-31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919" marR="214919" marT="112789" marB="112789"/>
                </a:tc>
                <a:extLst>
                  <a:ext uri="{0D108BD9-81ED-4DB2-BD59-A6C34878D82A}">
                    <a16:rowId xmlns:a16="http://schemas.microsoft.com/office/drawing/2014/main" val="992249583"/>
                  </a:ext>
                </a:extLst>
              </a:tr>
              <a:tr h="42491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200" kern="1200" dirty="0"/>
                        <a:t>Version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200" kern="1200" dirty="0"/>
                        <a:t>Header Length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200" kern="1200" dirty="0"/>
                        <a:t>DSCP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200" kern="1200" dirty="0"/>
                        <a:t>ECN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Total Length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93615"/>
                  </a:ext>
                </a:extLst>
              </a:tr>
              <a:tr h="380226">
                <a:tc gridSpan="4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Identification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Flags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Fragment Offset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97865"/>
                  </a:ext>
                </a:extLst>
              </a:tr>
              <a:tr h="380226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Time to Live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Protocol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Header Checksum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39954"/>
                  </a:ext>
                </a:extLst>
              </a:tr>
              <a:tr h="380226">
                <a:tc gridSpan="7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Source Address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385688"/>
                  </a:ext>
                </a:extLst>
              </a:tr>
              <a:tr h="380226">
                <a:tc gridSpan="7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Destination Address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419511"/>
                  </a:ext>
                </a:extLst>
              </a:tr>
              <a:tr h="380226">
                <a:tc gridSpan="4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Source Port Number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Destination Port Number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9971"/>
                  </a:ext>
                </a:extLst>
              </a:tr>
              <a:tr h="380226">
                <a:tc gridSpan="4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Length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Checksum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94089"/>
                  </a:ext>
                </a:extLst>
              </a:tr>
              <a:tr h="380226">
                <a:tc gridSpan="7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 dirty="0"/>
                        <a:t>Payload</a:t>
                      </a:r>
                      <a:endParaRPr 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522003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09542C21-553E-4357-9FF0-E09FFB523234}"/>
              </a:ext>
            </a:extLst>
          </p:cNvPr>
          <p:cNvSpPr/>
          <p:nvPr/>
        </p:nvSpPr>
        <p:spPr>
          <a:xfrm>
            <a:off x="2686050" y="2514600"/>
            <a:ext cx="226115" cy="196794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C1A1FA5-9649-4F3A-A808-CA13B00F602E}"/>
              </a:ext>
            </a:extLst>
          </p:cNvPr>
          <p:cNvSpPr/>
          <p:nvPr/>
        </p:nvSpPr>
        <p:spPr>
          <a:xfrm>
            <a:off x="2683565" y="4524927"/>
            <a:ext cx="226115" cy="115535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14248-E9F1-4D64-B674-1FB37CC89BE9}"/>
              </a:ext>
            </a:extLst>
          </p:cNvPr>
          <p:cNvSpPr txBox="1"/>
          <p:nvPr/>
        </p:nvSpPr>
        <p:spPr>
          <a:xfrm>
            <a:off x="1889676" y="3236964"/>
            <a:ext cx="46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2F7232-F5BA-4EB0-9E2C-9BA144535AAB}"/>
              </a:ext>
            </a:extLst>
          </p:cNvPr>
          <p:cNvSpPr txBox="1"/>
          <p:nvPr/>
        </p:nvSpPr>
        <p:spPr>
          <a:xfrm>
            <a:off x="1573488" y="4805637"/>
            <a:ext cx="96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2057736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3706EA1-400D-4D1B-AA34-A9512C2A2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4062" y="643466"/>
            <a:ext cx="615587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3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1286</Words>
  <Application>Microsoft Office PowerPoint</Application>
  <PresentationFormat>On-screen Show (4:3)</PresentationFormat>
  <Paragraphs>326</Paragraphs>
  <Slides>53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Office Theme</vt:lpstr>
      <vt:lpstr>Raw Sockets</vt:lpstr>
      <vt:lpstr>What Are Raw Sockets?</vt:lpstr>
      <vt:lpstr>PowerPoint Presentation</vt:lpstr>
      <vt:lpstr>Uses of Raw Sockets</vt:lpstr>
      <vt:lpstr>Working with Raw Sockets</vt:lpstr>
      <vt:lpstr>Opening Raw Socket</vt:lpstr>
      <vt:lpstr>Reading Packets With Raw Sockets</vt:lpstr>
      <vt:lpstr>Building a Datagram</vt:lpstr>
      <vt:lpstr>PowerPoint Presentation</vt:lpstr>
      <vt:lpstr>Scapy</vt:lpstr>
      <vt:lpstr>Building a Datagram – Without Scapy</vt:lpstr>
      <vt:lpstr>Building a Datagram – With Scapy</vt:lpstr>
      <vt:lpstr>Injecting a Datagram</vt:lpstr>
      <vt:lpstr>Injecting a Datagram Using Scapy</vt:lpstr>
      <vt:lpstr>Parsing Packet Using Scapy</vt:lpstr>
      <vt:lpstr>Raw Socket Sniffer</vt:lpstr>
      <vt:lpstr>Questions?</vt:lpstr>
      <vt:lpstr>Libpcap</vt:lpstr>
      <vt:lpstr>What is Libpcap?</vt:lpstr>
      <vt:lpstr>Find Network Interface</vt:lpstr>
      <vt:lpstr>Get Device Info</vt:lpstr>
      <vt:lpstr>Device Info</vt:lpstr>
      <vt:lpstr>Open Live Session</vt:lpstr>
      <vt:lpstr>Sniff One Packet</vt:lpstr>
      <vt:lpstr>Sniff ALL the Packets!!!</vt:lpstr>
      <vt:lpstr>Reading from a Packet</vt:lpstr>
      <vt:lpstr>Reading from a Packet</vt:lpstr>
      <vt:lpstr>Reading from a Packet</vt:lpstr>
      <vt:lpstr>Sniffing</vt:lpstr>
      <vt:lpstr>Filters</vt:lpstr>
      <vt:lpstr>About BPF</vt:lpstr>
      <vt:lpstr>BPF Syntax</vt:lpstr>
      <vt:lpstr>Some Examples</vt:lpstr>
      <vt:lpstr>Back to Libpcap: Setting Filter</vt:lpstr>
      <vt:lpstr>Filtering</vt:lpstr>
      <vt:lpstr>Questions?</vt:lpstr>
      <vt:lpstr>ICMP</vt:lpstr>
      <vt:lpstr>History</vt:lpstr>
      <vt:lpstr>Packet Format</vt:lpstr>
      <vt:lpstr>Message Types</vt:lpstr>
      <vt:lpstr>Types: 8/0 – Echo / Echo Reply Message</vt:lpstr>
      <vt:lpstr>Types: 3 – Destination Unreachable Message</vt:lpstr>
      <vt:lpstr>Types: 4 – Source Quench Message</vt:lpstr>
      <vt:lpstr>Types: 5 – Redirect Message</vt:lpstr>
      <vt:lpstr>Types: 11 – Time Exceeded Message</vt:lpstr>
      <vt:lpstr>Types: 12 – Parameter Problem Message</vt:lpstr>
      <vt:lpstr>Type: 13 – Timestamp Request Message Type: 14 – Timestamp Reply Message </vt:lpstr>
      <vt:lpstr>Type: 15 – Information Request Message Type: 16 – Information Reply Message </vt:lpstr>
      <vt:lpstr>Applications</vt:lpstr>
      <vt:lpstr>Ping</vt:lpstr>
      <vt:lpstr>Traceroute</vt:lpstr>
      <vt:lpstr>Anecdotes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Sockets</dc:title>
  <dc:creator>שירה עשהאל</dc:creator>
  <cp:lastModifiedBy>שירה עשהאל</cp:lastModifiedBy>
  <cp:revision>2</cp:revision>
  <dcterms:created xsi:type="dcterms:W3CDTF">2019-08-11T13:42:52Z</dcterms:created>
  <dcterms:modified xsi:type="dcterms:W3CDTF">2019-08-11T13:43:11Z</dcterms:modified>
</cp:coreProperties>
</file>