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DD2861-3F88-4006-9FA5-5A3C8212D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5B351-1468-4FC0-89F8-80BAECDD3E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049D6-7B0B-4D2D-8F3A-35026EC6AFC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BEC-8723-4BEA-AE32-9D1B92D9F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BCA0F-E599-41F0-9463-F82F61B3F8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FF8AF-521C-4B70-9539-32B5B21E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63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ACAB-227A-4078-A7FD-2E147D1B099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3780F-5B14-4D84-BF42-1D087C8F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62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63C5-BB8A-4B6F-B328-725F3F3D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16233-C8E2-4698-95BC-249CA307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A52A-27BC-443A-B229-D74854EA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5529-AF60-4E01-B64E-E2221C1D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8E01-651F-4985-B35B-0F39253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923-E7F0-46BA-9EFB-99970342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45F52-9A1B-4A05-A661-EB60A391A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B0C0-101A-4A49-8B90-B9CE086B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91F0-A99A-4176-A9C5-3E547F0C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A87DE-4AA9-4021-9E42-B9532EBA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8DAAA-067B-4E22-A286-CB08910CF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08D6F-BF70-45CF-BD0F-2AD12114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A9D0-FB52-44E2-93CB-FC68B1E4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BAE9-120B-482B-8640-A8A72D51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36E7-300B-4D55-9336-3892E550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EB6-2517-492E-A0E1-9B8F3C60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89C9-A537-44D0-85B8-3EE93EE7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11BB-5840-47D8-9C1D-11D843F0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4BA-4185-451D-8CC2-7E63EB1C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0DBC-4575-44AB-9F29-D78D062E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6A5D-5BEA-46E3-838C-6FF499C8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9320-EC3B-45ED-809D-5B662792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B749-8A30-4434-AB5B-E26633BB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A21B-E20A-435B-9EB2-D790DAF1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32D0-E7DB-45F9-B903-9B9874B0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35A9-7AC9-4FB0-AE32-58BBCDE6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20AC-CAFE-4038-A74E-3E3434C99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8C20D-A61E-4170-A57E-FED5385C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780C-F1DC-4F52-BA63-816C2E8D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C7D6-67C9-4D69-BEFD-10E155A1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9EE82-1C4D-41FC-97D4-147D7A41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CB36-2BC1-4E5D-8214-866BFB6D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6DC9-7815-4FD1-92BA-049197A6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12FF-CCBE-46E6-AC55-638DC824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7357C-4E8D-4A3E-88C7-20F062FA9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78565-0046-49AA-8A80-DC18C5B0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ECAA8-7800-484A-8779-8DADF24E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C393E-A81A-4FA8-8275-B0445F49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13841-65ED-4705-A61D-C3B77D98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E73C-B13E-4647-A32B-42D86DE1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8BEB-AA8F-4983-A441-34761172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75AE8-3536-48B2-9AA6-8A92D84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0E6F5-50D3-4DBF-9167-5DEDE4F5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B6C24-C27D-4548-A331-FC6A6F9F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A8240-5445-47F7-818C-251026E8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32CCC-A07C-432A-89D1-E2F25631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2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E84A-3E7A-44B9-9191-F8EFBB2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6FA5-6006-47A0-9834-D3138724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0A8EE-1723-4CEB-8E4B-44913DE1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6C32-8AF0-4AB4-98B4-D2D34B08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74FB-03EF-4DA7-9BFA-4037931A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1059-5F77-46DD-9F36-C9341F64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803A-750B-4CAB-A82F-32DBF9E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B0728-C020-483A-AEC9-FCE0D333C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8608B-C8D3-4075-A118-8D374BC4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70F2-A36B-4C83-94EC-D21E4CCF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96D1-C032-4529-8B31-F506ADAE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F27A9-55E5-4E00-9AD1-05D9AE3A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919E2-0F7C-40B1-81A5-7AAC5A8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7202-A19F-4DDD-8350-7524D973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8FBF-1D5E-4269-BDAA-A983D817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F7BD-83EE-4991-BBFF-15FE2A0D0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156E-564C-43BC-9B25-543D4BEF4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9BD6-1C7D-4015-8E21-DD6BF90B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FB5DC3-4609-46E4-9B85-618625096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Syncalong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D2AF9-9268-4718-B67E-D999DE3A0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47500" lnSpcReduction="20000"/>
          </a:bodyPr>
          <a:lstStyle/>
          <a:p>
            <a:pPr rtl="1">
              <a:lnSpc>
                <a:spcPct val="110000"/>
              </a:lnSpc>
              <a:spcBef>
                <a:spcPct val="0"/>
              </a:spcBef>
            </a:pPr>
            <a:r>
              <a:rPr lang="he-IL" sz="44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איתי </a:t>
            </a:r>
            <a:r>
              <a:rPr lang="he-IL" sz="4400" dirty="0" err="1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פאינשטיין</a:t>
            </a:r>
            <a:endParaRPr lang="he-IL" sz="4400" dirty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rtl="1">
              <a:lnSpc>
                <a:spcPct val="110000"/>
              </a:lnSpc>
              <a:spcBef>
                <a:spcPct val="0"/>
              </a:spcBef>
            </a:pPr>
            <a:r>
              <a:rPr lang="he-IL" sz="4400" dirty="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שירה עשהאל</a:t>
            </a:r>
            <a:endParaRPr lang="en-US" sz="4400" dirty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113F4-D327-4532-AE7F-FEEA5684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סדנא בתקשורת מחשבים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57C9F-8934-47F5-BC63-06651D0F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868DC2-E9DF-4095-A546-B3AAB4DA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</p:spTree>
    <p:extLst>
      <p:ext uri="{BB962C8B-B14F-4D97-AF65-F5344CB8AC3E}">
        <p14:creationId xmlns:p14="http://schemas.microsoft.com/office/powerpoint/2010/main" val="25496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AC912-E7AE-41F8-A11A-FD582C15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תכלית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998A-0F0B-4E95-8A5B-CDEC8AD0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solidFill>
                  <a:srgbClr val="000000"/>
                </a:solidFill>
              </a:rPr>
              <a:t>סנכרון מוזיקה</a:t>
            </a:r>
          </a:p>
          <a:p>
            <a:pPr algn="r" rtl="1"/>
            <a:r>
              <a:rPr lang="en-US" sz="2000" dirty="0">
                <a:solidFill>
                  <a:srgbClr val="000000"/>
                </a:solidFill>
              </a:rPr>
              <a:t>NTP</a:t>
            </a:r>
            <a:endParaRPr lang="he-IL" sz="2000" dirty="0">
              <a:solidFill>
                <a:srgbClr val="000000"/>
              </a:solidFill>
            </a:endParaRPr>
          </a:p>
          <a:p>
            <a:pPr algn="r" rtl="1"/>
            <a:r>
              <a:rPr lang="he-IL" sz="2000" dirty="0">
                <a:solidFill>
                  <a:srgbClr val="000000"/>
                </a:solidFill>
              </a:rPr>
              <a:t>תצורת כוכב</a:t>
            </a:r>
          </a:p>
          <a:p>
            <a:pPr algn="r" rtl="1"/>
            <a:r>
              <a:rPr lang="he-IL" sz="2000" dirty="0">
                <a:solidFill>
                  <a:srgbClr val="000000"/>
                </a:solidFill>
              </a:rPr>
              <a:t>פרוטוקול ייעודי</a:t>
            </a:r>
          </a:p>
          <a:p>
            <a:pPr lvl="1" algn="r" rtl="1"/>
            <a:r>
              <a:rPr lang="he-IL" sz="2000" dirty="0">
                <a:solidFill>
                  <a:srgbClr val="000000"/>
                </a:solidFill>
              </a:rPr>
              <a:t>סנכרון קבצים</a:t>
            </a:r>
          </a:p>
          <a:p>
            <a:pPr lvl="1" algn="r" rtl="1"/>
            <a:r>
              <a:rPr lang="he-IL" sz="2000" dirty="0">
                <a:solidFill>
                  <a:srgbClr val="000000"/>
                </a:solidFill>
              </a:rPr>
              <a:t>שליחת ותזמון פקודות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81B91-CEB7-45F3-AE76-7867507A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8DF2B-C700-4358-8750-EE1EB0F3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6F01FB-E73E-4AD0-8D9D-FB794515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</p:spTree>
    <p:extLst>
      <p:ext uri="{BB962C8B-B14F-4D97-AF65-F5344CB8AC3E}">
        <p14:creationId xmlns:p14="http://schemas.microsoft.com/office/powerpoint/2010/main" val="408263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C8DC01-55C3-41BD-B39A-048A4F43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E85D2-532A-4DE2-A3B2-92F010D8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13E0-B7BD-49C6-A563-ECF4E529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AFB1-6461-4E8C-8507-AD2BA054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21A91A-19F7-42AD-80D6-991893FB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</p:spTree>
    <p:extLst>
      <p:ext uri="{BB962C8B-B14F-4D97-AF65-F5344CB8AC3E}">
        <p14:creationId xmlns:p14="http://schemas.microsoft.com/office/powerpoint/2010/main" val="349467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043746-45C7-40AD-860A-8C4264BD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1"/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סנכרון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קבצים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08373-D42F-4844-81E1-C22A756CA1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41" y="1386833"/>
            <a:ext cx="5017318" cy="4076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82E4FA-B0E1-469F-9F1C-D0DF3A00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56ED1C-53B0-414F-B5AC-7D74D65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C413B77-243D-493F-A393-B905F8CB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</p:spTree>
    <p:extLst>
      <p:ext uri="{BB962C8B-B14F-4D97-AF65-F5344CB8AC3E}">
        <p14:creationId xmlns:p14="http://schemas.microsoft.com/office/powerpoint/2010/main" val="218626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043746-45C7-40AD-860A-8C4264BD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1"/>
            <a:r>
              <a:rPr lang="en-US" kern="1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שליחת</a:t>
            </a:r>
            <a:r>
              <a:rPr lang="en-US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ותזמון</a:t>
            </a:r>
            <a:r>
              <a:rPr lang="en-US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פקודות</a:t>
            </a:r>
            <a:endParaRPr lang="en-US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1FAC9F-1303-4F06-B503-8FDC810885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41" y="1286487"/>
            <a:ext cx="5017318" cy="4277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3149-373C-4EDA-A847-C9569E0A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C797A3-0FFA-49BF-A4CC-3F7FAFA7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AEECC2A-5D86-48DF-A17C-EF54CF15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</p:spTree>
    <p:extLst>
      <p:ext uri="{BB962C8B-B14F-4D97-AF65-F5344CB8AC3E}">
        <p14:creationId xmlns:p14="http://schemas.microsoft.com/office/powerpoint/2010/main" val="20588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464FC-97A2-4C49-BDF7-BB7F812A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שאלות?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5E9EE-70CC-4FD6-B747-87A40FA1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6AE7-32F7-4DBC-992E-03E13031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סדנא בתקשורת מחשבים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780B-078E-4F39-B07B-9EBC635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9BD6-1C7D-4015-8E21-DD6BF90B45E6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631F0-2962-40C7-8B6E-292B7A1E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12/19/2019</a:t>
            </a:r>
          </a:p>
        </p:txBody>
      </p:sp>
    </p:spTree>
    <p:extLst>
      <p:ext uri="{BB962C8B-B14F-4D97-AF65-F5344CB8AC3E}">
        <p14:creationId xmlns:p14="http://schemas.microsoft.com/office/powerpoint/2010/main" val="308797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Syncalong</vt:lpstr>
      <vt:lpstr>תכלית</vt:lpstr>
      <vt:lpstr>Demo</vt:lpstr>
      <vt:lpstr>סנכרון קבצים</vt:lpstr>
      <vt:lpstr>שליחת ותזמון פקודות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Syncalong</dc:title>
  <dc:creator>Shira Asa-El</dc:creator>
  <cp:lastModifiedBy>Shira Asa-El</cp:lastModifiedBy>
  <cp:revision>2</cp:revision>
  <dcterms:created xsi:type="dcterms:W3CDTF">2019-12-19T07:08:30Z</dcterms:created>
  <dcterms:modified xsi:type="dcterms:W3CDTF">2019-12-19T08:21:00Z</dcterms:modified>
</cp:coreProperties>
</file>