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65" r:id="rId9"/>
    <p:sldId id="258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64921" autoAdjust="0"/>
  </p:normalViewPr>
  <p:slideViewPr>
    <p:cSldViewPr snapToGrid="0">
      <p:cViewPr varScale="1">
        <p:scale>
          <a:sx n="55" d="100"/>
          <a:sy n="55" d="100"/>
        </p:scale>
        <p:origin x="15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מה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931-1349-45FB-A720-BC5E54296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19A2E-704C-4387-8230-BA874983C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E38A-462C-475D-893A-9D4D8BB2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DF81-09DF-429B-A78A-4035068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14CB-738C-4DF5-A810-C644C7C2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849-9FAA-4960-B846-89E9DD6F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3A670-4231-4756-B799-9AEEDBF3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42D8-E24B-4C5C-9000-C95DBF4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EB0C-BF89-4B00-ACF5-1518DC48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968B-C554-462A-911E-E42C41C8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19046-EE6F-4F8F-8A9C-5C71CE1D7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0E0CA-0B02-4FFF-8ACC-ABA82A58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40BB-E5D8-4492-A9B5-AF8AE38A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9C13-7BD6-485D-8030-0C1B941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56FA-9DD7-4226-8779-E0FC13F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062E-A576-4C89-83B4-7735374F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2A74-2685-4D33-83E3-07FBC983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208B-45D5-4980-8EAC-6A448BD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8672-D383-4544-B6E3-9DF2D37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8C3B-4D80-48DC-87B6-07908CA6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43E7-92E0-4674-81F0-2BA23A85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47823-22FD-49D3-AE13-831E31E4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F0E8-FC70-43D7-8C75-6CDE6BE0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50F5-8F60-4CDC-93AB-A4CB6A8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8156-894E-4E6B-A746-A435FE9C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E2D8-7C2D-4482-A1D6-AB750EE1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9BF4-4D1A-4FBD-A779-0DC28F60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76A75-A52A-4EDF-B7B5-29DDA91AF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CA834-79E6-44FA-BCAF-4F26C92E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F81F-434E-46DD-A16F-2D20D3C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443C-6043-4A6F-8B18-03E3E389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446-65DF-48FB-9115-348AC297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FB35-E70F-4D11-9A37-36FB9862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13E95-03BC-4E95-BE41-6E69A20A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25712-0278-46B4-8D1A-491E7C205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1BECD-D182-4B3B-A460-DF2925735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4F83-7272-4D84-852A-C382D02F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2CB22-0D2E-4F0C-97B4-DA076B19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611AF-89FE-4794-B4F6-F985E3DF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69C-255B-4399-A9E0-9AD3152F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472C8-66A7-416E-892E-433D0F25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BEA24-885E-4862-B843-1DC0AA7E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FDA84-BEB8-4096-8F12-5179F49A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0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EF21E-0A8B-491B-BE7F-642E3CF6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2EE23-3452-4E34-8D5F-824562DD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B9CF3-422F-4F24-9EDF-9801153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9673-5095-4334-8DB5-DDF5C58A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84BD-D4F1-4CF0-B351-1132643A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0BC37-D116-4F2C-98DA-74E5426C5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9A3B-F33B-4649-B7C0-40746F4A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A181A-E6BE-4B51-9CF0-36661E50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8CB95-CB7A-4985-8B86-90AE7E00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6294-DCDB-4990-A5B4-5534E4A5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B7A82-CC01-4539-8A5B-85F66FE2C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FB14-2035-4D92-9C83-AB435737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68F1-6D78-4626-8E21-E48924FC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6FA6-7D28-433D-91FF-8610F12F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5159E-254A-4D0D-89E8-E537C07D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9BA17-EC81-4422-8EAB-AE587E59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8447-27CA-4B93-8469-CD8AAE940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A6CA-8AB7-449D-B970-C0EDB7CE3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01A0-263B-439F-83C0-61B37E34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FAA9-EF8A-4953-83B2-808DC5AAB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Raw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Packet Format: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Code numbers:</a:t>
            </a:r>
          </a:p>
          <a:p>
            <a:pPr lvl="1"/>
            <a:r>
              <a:rPr lang="en-US" altLang="en-US" dirty="0"/>
              <a:t>0 = net unreachable; </a:t>
            </a:r>
          </a:p>
          <a:p>
            <a:pPr lvl="1"/>
            <a:r>
              <a:rPr lang="en-US" altLang="en-US" dirty="0"/>
              <a:t>1 = host unreachable; </a:t>
            </a:r>
          </a:p>
          <a:p>
            <a:pPr lvl="1"/>
            <a:r>
              <a:rPr lang="en-US" altLang="en-US" dirty="0"/>
              <a:t>2 = protocol unreachable; </a:t>
            </a:r>
          </a:p>
          <a:p>
            <a:pPr lvl="1"/>
            <a:r>
              <a:rPr lang="en-US" altLang="en-US" dirty="0"/>
              <a:t>3 = port unreachable; </a:t>
            </a:r>
          </a:p>
          <a:p>
            <a:pPr lvl="1"/>
            <a:r>
              <a:rPr lang="en-US" altLang="en-US" dirty="0"/>
              <a:t>4 = fragmentation needed and DF set; </a:t>
            </a:r>
          </a:p>
          <a:p>
            <a:pPr lvl="1"/>
            <a:r>
              <a:rPr lang="en-US" altLang="en-US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0 = time to live exceeded in transit;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1 = fragment reassembly time exceeded. 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0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0 = pointer indicates the error.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None/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1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0 = Redirect datagrams for the Network.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1 = Redirect datagrams for the Host.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2 = Redirect datagrams for the Type of Service and Network.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sz="2400" dirty="0"/>
              <a:t>Types: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0 = echo;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8 = echo reply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90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9047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9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Type: 15 – Information Request Message</a:t>
            </a:r>
            <a:br>
              <a:rPr lang="en-US" dirty="0"/>
            </a:br>
            <a:r>
              <a:rPr lang="en-US" dirty="0"/>
              <a:t>Type: 16 – Information Reply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0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Type: 13 – Timestamp Request Message</a:t>
            </a:r>
            <a:br>
              <a:rPr lang="en-US" dirty="0"/>
            </a:br>
            <a:r>
              <a:rPr lang="en-US" dirty="0"/>
              <a:t>Type: 14 – Timestamp Reply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Originate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Transmit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Traceroute </a:t>
            </a:r>
          </a:p>
          <a:p>
            <a:pPr lvl="1"/>
            <a:r>
              <a:rPr lang="en-US" dirty="0"/>
              <a:t>On Linux uses UDP</a:t>
            </a:r>
          </a:p>
          <a:p>
            <a:pPr lvl="1"/>
            <a:r>
              <a:rPr lang="en-US" dirty="0"/>
              <a:t>On windows ICMP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38AF-0C23-45AC-8BCF-0FA6D570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Raw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C124-2E1C-4EA4-AC37-A22CFC30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transport layer protocols, just bytes over IP</a:t>
            </a:r>
          </a:p>
          <a:p>
            <a:r>
              <a:rPr lang="en-US" dirty="0"/>
              <a:t>Supported by IPv4 and IPv6</a:t>
            </a:r>
          </a:p>
          <a:p>
            <a:pPr lvl="1"/>
            <a:r>
              <a:rPr lang="en-US" dirty="0"/>
              <a:t>Amongst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Raw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2CB7-8649-493F-845E-A30C6D39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38DF-22F3-4DF4-9CF3-D9E6404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FBD8-8A49-435E-8E4F-2E0B4A6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Socket Sniffer [</a:t>
            </a:r>
            <a:r>
              <a:rPr lang="en-US" dirty="0" err="1"/>
              <a:t>scapy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D2-9C4D-42FC-9343-0F77A20D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Libpcap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49D8-BF24-4C80-959F-7DF566C8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developed by </a:t>
            </a:r>
          </a:p>
        </p:txBody>
      </p:sp>
    </p:spTree>
    <p:extLst>
      <p:ext uri="{BB962C8B-B14F-4D97-AF65-F5344CB8AC3E}">
        <p14:creationId xmlns:p14="http://schemas.microsoft.com/office/powerpoint/2010/main" val="6398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708</Words>
  <Application>Microsoft Office PowerPoint</Application>
  <PresentationFormat>Widescreen</PresentationFormat>
  <Paragraphs>208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Raw Sockets</vt:lpstr>
      <vt:lpstr>What are Raw Sockets?</vt:lpstr>
      <vt:lpstr>Working with Raw Sockets</vt:lpstr>
      <vt:lpstr>Building a Datagram</vt:lpstr>
      <vt:lpstr>Injecting a Datagram</vt:lpstr>
      <vt:lpstr>Raw Socket Sniffer [scapy]</vt:lpstr>
      <vt:lpstr>Libpcap</vt:lpstr>
      <vt:lpstr>Overview</vt:lpstr>
      <vt:lpstr>ICMP</vt:lpstr>
      <vt:lpstr>Packet Format</vt:lpstr>
      <vt:lpstr>Types: 3 – Destination Unreachable Message</vt:lpstr>
      <vt:lpstr>Types: 11 – Time Exceeded Message</vt:lpstr>
      <vt:lpstr>Types: 12 – Parameter Problem Message</vt:lpstr>
      <vt:lpstr>Types: 4 – Source Quench Message</vt:lpstr>
      <vt:lpstr>Types: 5 – Redirect Message</vt:lpstr>
      <vt:lpstr>Types: 8/0 – Echo / Echo Reply Message</vt:lpstr>
      <vt:lpstr>Type: 15 – Information Request Message Type: 16 – Information Reply Message </vt:lpstr>
      <vt:lpstr>Type: 13 – Timestamp Request Message Type: 14 – Timestamp Reply Message </vt:lpstr>
      <vt:lpstr>Anecdotes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שירה עשהאל</cp:lastModifiedBy>
  <cp:revision>31</cp:revision>
  <dcterms:created xsi:type="dcterms:W3CDTF">2019-07-17T13:55:20Z</dcterms:created>
  <dcterms:modified xsi:type="dcterms:W3CDTF">2019-07-26T12:09:48Z</dcterms:modified>
</cp:coreProperties>
</file>