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5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89" r:id="rId10"/>
    <p:sldId id="290" r:id="rId11"/>
    <p:sldId id="262" r:id="rId12"/>
    <p:sldId id="291" r:id="rId13"/>
    <p:sldId id="292" r:id="rId14"/>
    <p:sldId id="293" r:id="rId15"/>
    <p:sldId id="295" r:id="rId16"/>
    <p:sldId id="294" r:id="rId17"/>
    <p:sldId id="316" r:id="rId18"/>
    <p:sldId id="296" r:id="rId19"/>
    <p:sldId id="265" r:id="rId20"/>
    <p:sldId id="287" r:id="rId21"/>
    <p:sldId id="301" r:id="rId22"/>
    <p:sldId id="309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00" r:id="rId31"/>
    <p:sldId id="311" r:id="rId32"/>
    <p:sldId id="313" r:id="rId33"/>
    <p:sldId id="312" r:id="rId34"/>
    <p:sldId id="314" r:id="rId35"/>
    <p:sldId id="315" r:id="rId36"/>
    <p:sldId id="317" r:id="rId37"/>
    <p:sldId id="258" r:id="rId38"/>
    <p:sldId id="281" r:id="rId39"/>
    <p:sldId id="266" r:id="rId40"/>
    <p:sldId id="282" r:id="rId41"/>
    <p:sldId id="275" r:id="rId42"/>
    <p:sldId id="267" r:id="rId43"/>
    <p:sldId id="270" r:id="rId44"/>
    <p:sldId id="271" r:id="rId45"/>
    <p:sldId id="268" r:id="rId46"/>
    <p:sldId id="269" r:id="rId47"/>
    <p:sldId id="274" r:id="rId48"/>
    <p:sldId id="273" r:id="rId49"/>
    <p:sldId id="283" r:id="rId50"/>
    <p:sldId id="284" r:id="rId51"/>
    <p:sldId id="285" r:id="rId52"/>
    <p:sldId id="264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w Sockets" id="{B334FDB7-2EB9-410B-A417-10274974576E}">
          <p14:sldIdLst>
            <p14:sldId id="256"/>
            <p14:sldId id="276"/>
            <p14:sldId id="277"/>
            <p14:sldId id="280"/>
            <p14:sldId id="259"/>
            <p14:sldId id="279"/>
            <p14:sldId id="286"/>
            <p14:sldId id="261"/>
            <p14:sldId id="289"/>
            <p14:sldId id="290"/>
            <p14:sldId id="262"/>
            <p14:sldId id="291"/>
            <p14:sldId id="292"/>
            <p14:sldId id="293"/>
            <p14:sldId id="295"/>
            <p14:sldId id="294"/>
            <p14:sldId id="316"/>
          </p14:sldIdLst>
        </p14:section>
        <p14:section name="libpcap" id="{AA6AC302-7D9B-483C-A068-52216A3DBA1B}">
          <p14:sldIdLst>
            <p14:sldId id="296"/>
            <p14:sldId id="265"/>
            <p14:sldId id="287"/>
            <p14:sldId id="301"/>
            <p14:sldId id="309"/>
            <p14:sldId id="302"/>
            <p14:sldId id="303"/>
            <p14:sldId id="305"/>
            <p14:sldId id="306"/>
            <p14:sldId id="307"/>
            <p14:sldId id="308"/>
            <p14:sldId id="310"/>
            <p14:sldId id="300"/>
            <p14:sldId id="311"/>
            <p14:sldId id="313"/>
            <p14:sldId id="312"/>
            <p14:sldId id="314"/>
            <p14:sldId id="315"/>
            <p14:sldId id="317"/>
          </p14:sldIdLst>
        </p14:section>
        <p14:section name="ICMP" id="{7DA928DC-70B3-4E60-8E71-47DED96042DC}">
          <p14:sldIdLst>
            <p14:sldId id="258"/>
            <p14:sldId id="281"/>
            <p14:sldId id="266"/>
            <p14:sldId id="282"/>
            <p14:sldId id="275"/>
            <p14:sldId id="267"/>
            <p14:sldId id="270"/>
            <p14:sldId id="271"/>
            <p14:sldId id="268"/>
            <p14:sldId id="269"/>
            <p14:sldId id="274"/>
            <p14:sldId id="273"/>
            <p14:sldId id="283"/>
            <p14:sldId id="284"/>
            <p14:sldId id="285"/>
            <p14:sldId id="26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16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6B029-F5AC-4240-83B8-EC83FEC37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261CD-3FA9-4B3C-A54F-26C9E30A7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Portable Packet Capturing Library</a:t>
          </a:r>
        </a:p>
      </dgm:t>
    </dgm:pt>
    <dgm:pt modelId="{FC1933BE-C888-4B9B-A773-9B54FD0FBDF1}" type="parTrans" cxnId="{3CD9FF97-8A36-4CFD-AB14-62DF6D78A12E}">
      <dgm:prSet/>
      <dgm:spPr/>
      <dgm:t>
        <a:bodyPr/>
        <a:lstStyle/>
        <a:p>
          <a:endParaRPr lang="en-US"/>
        </a:p>
      </dgm:t>
    </dgm:pt>
    <dgm:pt modelId="{E2F0C1AD-B8B5-46BD-AEA9-6D15B4929D93}" type="sibTrans" cxnId="{3CD9FF97-8A36-4CFD-AB14-62DF6D78A12E}">
      <dgm:prSet/>
      <dgm:spPr/>
      <dgm:t>
        <a:bodyPr/>
        <a:lstStyle/>
        <a:p>
          <a:endParaRPr lang="en-US"/>
        </a:p>
      </dgm:t>
    </dgm:pt>
    <dgm:pt modelId="{9E54922B-1C43-49CE-A6C5-62940C3FF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C/C++ API</a:t>
          </a:r>
        </a:p>
      </dgm:t>
    </dgm:pt>
    <dgm:pt modelId="{B6A46E0A-8130-43D4-BA8D-02644FFCC311}" type="parTrans" cxnId="{FBFD612F-9317-4244-AEF9-3BBA8F33DAA2}">
      <dgm:prSet/>
      <dgm:spPr/>
      <dgm:t>
        <a:bodyPr/>
        <a:lstStyle/>
        <a:p>
          <a:endParaRPr lang="en-US"/>
        </a:p>
      </dgm:t>
    </dgm:pt>
    <dgm:pt modelId="{B33219C7-CED3-4026-B641-4802DD9BD620}" type="sibTrans" cxnId="{FBFD612F-9317-4244-AEF9-3BBA8F33DAA2}">
      <dgm:prSet/>
      <dgm:spPr/>
      <dgm:t>
        <a:bodyPr/>
        <a:lstStyle/>
        <a:p>
          <a:endParaRPr lang="en-US"/>
        </a:p>
      </dgm:t>
    </dgm:pt>
    <dgm:pt modelId="{97FE0F69-E7B3-4480-9679-9065100C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Unix</a:t>
          </a:r>
        </a:p>
      </dgm:t>
    </dgm:pt>
    <dgm:pt modelId="{14F84484-C516-4010-A0FA-42CE6FA0FC23}" type="parTrans" cxnId="{FE6979CD-7BC2-4D65-B412-EBD9BE2A7BB8}">
      <dgm:prSet/>
      <dgm:spPr/>
      <dgm:t>
        <a:bodyPr/>
        <a:lstStyle/>
        <a:p>
          <a:endParaRPr lang="en-US"/>
        </a:p>
      </dgm:t>
    </dgm:pt>
    <dgm:pt modelId="{E4809561-C47D-4EB8-9771-5CF0647399DF}" type="sibTrans" cxnId="{FE6979CD-7BC2-4D65-B412-EBD9BE2A7BB8}">
      <dgm:prSet/>
      <dgm:spPr/>
      <dgm:t>
        <a:bodyPr/>
        <a:lstStyle/>
        <a:p>
          <a:endParaRPr lang="en-US"/>
        </a:p>
      </dgm:t>
    </dgm:pt>
    <dgm:pt modelId="{ED7B0AAE-0FD5-4FE1-9BAA-7FB9702E846F}" type="pres">
      <dgm:prSet presAssocID="{D086B029-F5AC-4240-83B8-EC83FEC375ED}" presName="root" presStyleCnt="0">
        <dgm:presLayoutVars>
          <dgm:dir/>
          <dgm:resizeHandles val="exact"/>
        </dgm:presLayoutVars>
      </dgm:prSet>
      <dgm:spPr/>
    </dgm:pt>
    <dgm:pt modelId="{8CD12E2A-7FB6-48B2-8CEE-09318017DD97}" type="pres">
      <dgm:prSet presAssocID="{1EF261CD-3FA9-4B3C-A54F-26C9E30A7E4D}" presName="compNode" presStyleCnt="0"/>
      <dgm:spPr/>
    </dgm:pt>
    <dgm:pt modelId="{72B1803A-2013-48C6-8EEC-CE4CA8C78CFB}" type="pres">
      <dgm:prSet presAssocID="{1EF261CD-3FA9-4B3C-A54F-26C9E30A7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64F5BF-6926-4E75-967C-04F2BFACD5AA}" type="pres">
      <dgm:prSet presAssocID="{1EF261CD-3FA9-4B3C-A54F-26C9E30A7E4D}" presName="spaceRect" presStyleCnt="0"/>
      <dgm:spPr/>
    </dgm:pt>
    <dgm:pt modelId="{F9A9BE3E-B91A-4505-B04B-31580E878D9D}" type="pres">
      <dgm:prSet presAssocID="{1EF261CD-3FA9-4B3C-A54F-26C9E30A7E4D}" presName="textRect" presStyleLbl="revTx" presStyleIdx="0" presStyleCnt="3">
        <dgm:presLayoutVars>
          <dgm:chMax val="1"/>
          <dgm:chPref val="1"/>
        </dgm:presLayoutVars>
      </dgm:prSet>
      <dgm:spPr/>
    </dgm:pt>
    <dgm:pt modelId="{1EA6BA9C-9342-43FC-96FB-CDFD5345923A}" type="pres">
      <dgm:prSet presAssocID="{E2F0C1AD-B8B5-46BD-AEA9-6D15B4929D93}" presName="sibTrans" presStyleCnt="0"/>
      <dgm:spPr/>
    </dgm:pt>
    <dgm:pt modelId="{226DD955-606A-4123-997C-7BCDC11C736D}" type="pres">
      <dgm:prSet presAssocID="{9E54922B-1C43-49CE-A6C5-62940C3FF165}" presName="compNode" presStyleCnt="0"/>
      <dgm:spPr/>
    </dgm:pt>
    <dgm:pt modelId="{CAFC9718-CB50-4116-8C9A-748B8F8D24D8}" type="pres">
      <dgm:prSet presAssocID="{9E54922B-1C43-49CE-A6C5-62940C3FF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16E0183-A053-4039-88D4-16260016023E}" type="pres">
      <dgm:prSet presAssocID="{9E54922B-1C43-49CE-A6C5-62940C3FF165}" presName="spaceRect" presStyleCnt="0"/>
      <dgm:spPr/>
    </dgm:pt>
    <dgm:pt modelId="{03FF81A9-EF24-4682-A136-25EF373B62EF}" type="pres">
      <dgm:prSet presAssocID="{9E54922B-1C43-49CE-A6C5-62940C3FF165}" presName="textRect" presStyleLbl="revTx" presStyleIdx="1" presStyleCnt="3">
        <dgm:presLayoutVars>
          <dgm:chMax val="1"/>
          <dgm:chPref val="1"/>
        </dgm:presLayoutVars>
      </dgm:prSet>
      <dgm:spPr/>
    </dgm:pt>
    <dgm:pt modelId="{2E460E7B-1BE0-4C0A-8C86-B5C9D2CCF794}" type="pres">
      <dgm:prSet presAssocID="{B33219C7-CED3-4026-B641-4802DD9BD620}" presName="sibTrans" presStyleCnt="0"/>
      <dgm:spPr/>
    </dgm:pt>
    <dgm:pt modelId="{AC1F25C4-ED9C-454E-BADE-EC6BA2FF5BD2}" type="pres">
      <dgm:prSet presAssocID="{97FE0F69-E7B3-4480-9679-9065100C302F}" presName="compNode" presStyleCnt="0"/>
      <dgm:spPr/>
    </dgm:pt>
    <dgm:pt modelId="{07B5AAED-4478-4249-93BF-02933367A80E}" type="pres">
      <dgm:prSet presAssocID="{97FE0F69-E7B3-4480-9679-9065100C30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97C11A-2229-4FEA-8ECF-122948F85FA5}" type="pres">
      <dgm:prSet presAssocID="{97FE0F69-E7B3-4480-9679-9065100C302F}" presName="spaceRect" presStyleCnt="0"/>
      <dgm:spPr/>
    </dgm:pt>
    <dgm:pt modelId="{65A872F9-1A3F-426A-8C7F-076DBC0BBA7D}" type="pres">
      <dgm:prSet presAssocID="{97FE0F69-E7B3-4480-9679-9065100C30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75B202-7BAE-4E14-B893-9ACA6E1233FC}" type="presOf" srcId="{D086B029-F5AC-4240-83B8-EC83FEC375ED}" destId="{ED7B0AAE-0FD5-4FE1-9BAA-7FB9702E846F}" srcOrd="0" destOrd="0" presId="urn:microsoft.com/office/officeart/2018/2/layout/IconLabelList"/>
    <dgm:cxn modelId="{A6FE9A0D-26C1-4F22-97C9-6C35D52CFD09}" type="presOf" srcId="{1EF261CD-3FA9-4B3C-A54F-26C9E30A7E4D}" destId="{F9A9BE3E-B91A-4505-B04B-31580E878D9D}" srcOrd="0" destOrd="0" presId="urn:microsoft.com/office/officeart/2018/2/layout/IconLabelList"/>
    <dgm:cxn modelId="{FBFD612F-9317-4244-AEF9-3BBA8F33DAA2}" srcId="{D086B029-F5AC-4240-83B8-EC83FEC375ED}" destId="{9E54922B-1C43-49CE-A6C5-62940C3FF165}" srcOrd="1" destOrd="0" parTransId="{B6A46E0A-8130-43D4-BA8D-02644FFCC311}" sibTransId="{B33219C7-CED3-4026-B641-4802DD9BD620}"/>
    <dgm:cxn modelId="{42FACA5A-7000-4597-BF22-35D7EE46029B}" type="presOf" srcId="{9E54922B-1C43-49CE-A6C5-62940C3FF165}" destId="{03FF81A9-EF24-4682-A136-25EF373B62EF}" srcOrd="0" destOrd="0" presId="urn:microsoft.com/office/officeart/2018/2/layout/IconLabelList"/>
    <dgm:cxn modelId="{452B0E7F-4F24-4442-BC85-EF941587DB4F}" type="presOf" srcId="{97FE0F69-E7B3-4480-9679-9065100C302F}" destId="{65A872F9-1A3F-426A-8C7F-076DBC0BBA7D}" srcOrd="0" destOrd="0" presId="urn:microsoft.com/office/officeart/2018/2/layout/IconLabelList"/>
    <dgm:cxn modelId="{3CD9FF97-8A36-4CFD-AB14-62DF6D78A12E}" srcId="{D086B029-F5AC-4240-83B8-EC83FEC375ED}" destId="{1EF261CD-3FA9-4B3C-A54F-26C9E30A7E4D}" srcOrd="0" destOrd="0" parTransId="{FC1933BE-C888-4B9B-A773-9B54FD0FBDF1}" sibTransId="{E2F0C1AD-B8B5-46BD-AEA9-6D15B4929D93}"/>
    <dgm:cxn modelId="{FE6979CD-7BC2-4D65-B412-EBD9BE2A7BB8}" srcId="{D086B029-F5AC-4240-83B8-EC83FEC375ED}" destId="{97FE0F69-E7B3-4480-9679-9065100C302F}" srcOrd="2" destOrd="0" parTransId="{14F84484-C516-4010-A0FA-42CE6FA0FC23}" sibTransId="{E4809561-C47D-4EB8-9771-5CF0647399DF}"/>
    <dgm:cxn modelId="{13BB7E36-E927-40D2-8355-EA2346A53804}" type="presParOf" srcId="{ED7B0AAE-0FD5-4FE1-9BAA-7FB9702E846F}" destId="{8CD12E2A-7FB6-48B2-8CEE-09318017DD97}" srcOrd="0" destOrd="0" presId="urn:microsoft.com/office/officeart/2018/2/layout/IconLabelList"/>
    <dgm:cxn modelId="{E650DD54-AC7E-4516-A575-693F78E67185}" type="presParOf" srcId="{8CD12E2A-7FB6-48B2-8CEE-09318017DD97}" destId="{72B1803A-2013-48C6-8EEC-CE4CA8C78CFB}" srcOrd="0" destOrd="0" presId="urn:microsoft.com/office/officeart/2018/2/layout/IconLabelList"/>
    <dgm:cxn modelId="{8C757A56-1D95-4F67-84B2-4CFE0AE7E3B8}" type="presParOf" srcId="{8CD12E2A-7FB6-48B2-8CEE-09318017DD97}" destId="{BA64F5BF-6926-4E75-967C-04F2BFACD5AA}" srcOrd="1" destOrd="0" presId="urn:microsoft.com/office/officeart/2018/2/layout/IconLabelList"/>
    <dgm:cxn modelId="{B39AA372-D6AD-4946-B9AB-0E31A5F35BF2}" type="presParOf" srcId="{8CD12E2A-7FB6-48B2-8CEE-09318017DD97}" destId="{F9A9BE3E-B91A-4505-B04B-31580E878D9D}" srcOrd="2" destOrd="0" presId="urn:microsoft.com/office/officeart/2018/2/layout/IconLabelList"/>
    <dgm:cxn modelId="{7E2AC07A-6E10-44CE-90AC-AAA00E83FA86}" type="presParOf" srcId="{ED7B0AAE-0FD5-4FE1-9BAA-7FB9702E846F}" destId="{1EA6BA9C-9342-43FC-96FB-CDFD5345923A}" srcOrd="1" destOrd="0" presId="urn:microsoft.com/office/officeart/2018/2/layout/IconLabelList"/>
    <dgm:cxn modelId="{70613401-2758-43FC-A8AB-D2E6E67DCA4E}" type="presParOf" srcId="{ED7B0AAE-0FD5-4FE1-9BAA-7FB9702E846F}" destId="{226DD955-606A-4123-997C-7BCDC11C736D}" srcOrd="2" destOrd="0" presId="urn:microsoft.com/office/officeart/2018/2/layout/IconLabelList"/>
    <dgm:cxn modelId="{19FF431E-4618-4BE9-A50B-257683468778}" type="presParOf" srcId="{226DD955-606A-4123-997C-7BCDC11C736D}" destId="{CAFC9718-CB50-4116-8C9A-748B8F8D24D8}" srcOrd="0" destOrd="0" presId="urn:microsoft.com/office/officeart/2018/2/layout/IconLabelList"/>
    <dgm:cxn modelId="{5F04C478-5C47-413B-8A33-EE2B6F5FC97D}" type="presParOf" srcId="{226DD955-606A-4123-997C-7BCDC11C736D}" destId="{016E0183-A053-4039-88D4-16260016023E}" srcOrd="1" destOrd="0" presId="urn:microsoft.com/office/officeart/2018/2/layout/IconLabelList"/>
    <dgm:cxn modelId="{69238CAE-D123-4F78-96EE-84D86F526129}" type="presParOf" srcId="{226DD955-606A-4123-997C-7BCDC11C736D}" destId="{03FF81A9-EF24-4682-A136-25EF373B62EF}" srcOrd="2" destOrd="0" presId="urn:microsoft.com/office/officeart/2018/2/layout/IconLabelList"/>
    <dgm:cxn modelId="{9BAEA91E-9491-4DEB-81CF-73210C3F8EEE}" type="presParOf" srcId="{ED7B0AAE-0FD5-4FE1-9BAA-7FB9702E846F}" destId="{2E460E7B-1BE0-4C0A-8C86-B5C9D2CCF794}" srcOrd="3" destOrd="0" presId="urn:microsoft.com/office/officeart/2018/2/layout/IconLabelList"/>
    <dgm:cxn modelId="{1DACA4CE-C6ED-4034-8882-49E1FF3CFB2D}" type="presParOf" srcId="{ED7B0AAE-0FD5-4FE1-9BAA-7FB9702E846F}" destId="{AC1F25C4-ED9C-454E-BADE-EC6BA2FF5BD2}" srcOrd="4" destOrd="0" presId="urn:microsoft.com/office/officeart/2018/2/layout/IconLabelList"/>
    <dgm:cxn modelId="{9F3F6379-0299-4BAB-B238-D1C45E98FCFA}" type="presParOf" srcId="{AC1F25C4-ED9C-454E-BADE-EC6BA2FF5BD2}" destId="{07B5AAED-4478-4249-93BF-02933367A80E}" srcOrd="0" destOrd="0" presId="urn:microsoft.com/office/officeart/2018/2/layout/IconLabelList"/>
    <dgm:cxn modelId="{B1F11593-579E-4CF8-A3C0-E4371D08A356}" type="presParOf" srcId="{AC1F25C4-ED9C-454E-BADE-EC6BA2FF5BD2}" destId="{D597C11A-2229-4FEA-8ECF-122948F85FA5}" srcOrd="1" destOrd="0" presId="urn:microsoft.com/office/officeart/2018/2/layout/IconLabelList"/>
    <dgm:cxn modelId="{E1C12387-9EB2-4AD8-B924-B945E7A6D619}" type="presParOf" srcId="{AC1F25C4-ED9C-454E-BADE-EC6BA2FF5BD2}" destId="{65A872F9-1A3F-426A-8C7F-076DBC0BBA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5DFC6-3F58-4BA4-BB7E-3E0CF326A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D672F4-78E5-42F3-97C3-C0D787624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Berkley Packet Filter</a:t>
          </a:r>
        </a:p>
      </dgm:t>
    </dgm:pt>
    <dgm:pt modelId="{17B41B20-E716-46A1-86B6-BC74115B93C0}" type="parTrans" cxnId="{C9A51D85-6D8A-459C-B341-503E942CFDD1}">
      <dgm:prSet/>
      <dgm:spPr/>
      <dgm:t>
        <a:bodyPr/>
        <a:lstStyle/>
        <a:p>
          <a:endParaRPr lang="en-US"/>
        </a:p>
      </dgm:t>
    </dgm:pt>
    <dgm:pt modelId="{7A024386-4AF8-4583-91EC-A6E044F097D5}" type="sibTrans" cxnId="{C9A51D85-6D8A-459C-B341-503E942CF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14D5EE-0D9A-4A27-A024-CE49C600B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raw interface to data link layer</a:t>
          </a:r>
        </a:p>
      </dgm:t>
    </dgm:pt>
    <dgm:pt modelId="{897C09EA-506F-4ADC-8A3C-B85CE32434CA}" type="parTrans" cxnId="{7E98D002-95EA-46AA-9FF0-3F3C57456843}">
      <dgm:prSet/>
      <dgm:spPr/>
      <dgm:t>
        <a:bodyPr/>
        <a:lstStyle/>
        <a:p>
          <a:endParaRPr lang="en-US"/>
        </a:p>
      </dgm:t>
    </dgm:pt>
    <dgm:pt modelId="{6FDBE60E-B13E-4A3A-A7A1-91C9373245CD}" type="sibTrans" cxnId="{7E98D002-95EA-46AA-9FF0-3F3C57456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3EBDC-BC9B-47F0-8BAC-F08049B01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Comfortable syntax for filtering packets</a:t>
          </a:r>
        </a:p>
      </dgm:t>
    </dgm:pt>
    <dgm:pt modelId="{41FFA93A-E42D-4001-B804-52DD937BBC9C}" type="parTrans" cxnId="{BA11BB06-96FF-405E-9861-F2E0D08BF74F}">
      <dgm:prSet/>
      <dgm:spPr/>
      <dgm:t>
        <a:bodyPr/>
        <a:lstStyle/>
        <a:p>
          <a:endParaRPr lang="en-US"/>
        </a:p>
      </dgm:t>
    </dgm:pt>
    <dgm:pt modelId="{B6B466F4-8C27-4CAE-8C04-64ED945CBC61}" type="sibTrans" cxnId="{BA11BB06-96FF-405E-9861-F2E0D08BF7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1A38E9-AF36-4BA5-BACE-F7309174A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refer just the filtering mechanism (rather than to the entire interface)</a:t>
          </a:r>
        </a:p>
      </dgm:t>
    </dgm:pt>
    <dgm:pt modelId="{3C63FAD9-7D99-424D-9DEB-0E581A835F6E}" type="parTrans" cxnId="{B06B10A2-EB0B-43FA-9C3D-E8CEF2FBB2FE}">
      <dgm:prSet/>
      <dgm:spPr/>
      <dgm:t>
        <a:bodyPr/>
        <a:lstStyle/>
        <a:p>
          <a:endParaRPr lang="en-US"/>
        </a:p>
      </dgm:t>
    </dgm:pt>
    <dgm:pt modelId="{0405DE47-7A48-4658-8430-18D7C7F3D044}" type="sibTrans" cxnId="{B06B10A2-EB0B-43FA-9C3D-E8CEF2FBB2FE}">
      <dgm:prSet/>
      <dgm:spPr/>
      <dgm:t>
        <a:bodyPr/>
        <a:lstStyle/>
        <a:p>
          <a:endParaRPr lang="en-US"/>
        </a:p>
      </dgm:t>
    </dgm:pt>
    <dgm:pt modelId="{3DEF59E9-DDF8-4D5A-8B55-ED5F68F47A10}" type="pres">
      <dgm:prSet presAssocID="{9C15DFC6-3F58-4BA4-BB7E-3E0CF326AAAA}" presName="root" presStyleCnt="0">
        <dgm:presLayoutVars>
          <dgm:dir/>
          <dgm:resizeHandles val="exact"/>
        </dgm:presLayoutVars>
      </dgm:prSet>
      <dgm:spPr/>
    </dgm:pt>
    <dgm:pt modelId="{F8239C52-4C05-4653-A94F-74751652053E}" type="pres">
      <dgm:prSet presAssocID="{80D672F4-78E5-42F3-97C3-C0D78762439F}" presName="compNode" presStyleCnt="0"/>
      <dgm:spPr/>
    </dgm:pt>
    <dgm:pt modelId="{4740DFB3-74E7-4934-920D-A2A7526EA79F}" type="pres">
      <dgm:prSet presAssocID="{80D672F4-78E5-42F3-97C3-C0D78762439F}" presName="bgRect" presStyleLbl="bgShp" presStyleIdx="0" presStyleCnt="4"/>
      <dgm:spPr/>
    </dgm:pt>
    <dgm:pt modelId="{0F7024DA-1353-45B9-AB6D-924044A66C68}" type="pres">
      <dgm:prSet presAssocID="{80D672F4-78E5-42F3-97C3-C0D7876243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C9BFCC-2728-4BE5-9211-F47E9491A7E7}" type="pres">
      <dgm:prSet presAssocID="{80D672F4-78E5-42F3-97C3-C0D78762439F}" presName="spaceRect" presStyleCnt="0"/>
      <dgm:spPr/>
    </dgm:pt>
    <dgm:pt modelId="{1B75148D-477F-4CDC-99E4-3763EC18A680}" type="pres">
      <dgm:prSet presAssocID="{80D672F4-78E5-42F3-97C3-C0D78762439F}" presName="parTx" presStyleLbl="revTx" presStyleIdx="0" presStyleCnt="4">
        <dgm:presLayoutVars>
          <dgm:chMax val="0"/>
          <dgm:chPref val="0"/>
        </dgm:presLayoutVars>
      </dgm:prSet>
      <dgm:spPr/>
    </dgm:pt>
    <dgm:pt modelId="{A1C681BE-B6A0-4A08-8D29-B8AE1E4EAF67}" type="pres">
      <dgm:prSet presAssocID="{7A024386-4AF8-4583-91EC-A6E044F097D5}" presName="sibTrans" presStyleCnt="0"/>
      <dgm:spPr/>
    </dgm:pt>
    <dgm:pt modelId="{AD8A333C-E2D0-4315-83FF-767FA00E3898}" type="pres">
      <dgm:prSet presAssocID="{EA14D5EE-0D9A-4A27-A024-CE49C600B305}" presName="compNode" presStyleCnt="0"/>
      <dgm:spPr/>
    </dgm:pt>
    <dgm:pt modelId="{5A9B9525-13FD-4D08-8473-563911655748}" type="pres">
      <dgm:prSet presAssocID="{EA14D5EE-0D9A-4A27-A024-CE49C600B305}" presName="bgRect" presStyleLbl="bgShp" presStyleIdx="1" presStyleCnt="4"/>
      <dgm:spPr/>
    </dgm:pt>
    <dgm:pt modelId="{BBD9B83C-7562-4112-8779-2FC5DC5F18EF}" type="pres">
      <dgm:prSet presAssocID="{EA14D5EE-0D9A-4A27-A024-CE49C600B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5A95058-D16A-48CC-9E96-95F1E8741F6F}" type="pres">
      <dgm:prSet presAssocID="{EA14D5EE-0D9A-4A27-A024-CE49C600B305}" presName="spaceRect" presStyleCnt="0"/>
      <dgm:spPr/>
    </dgm:pt>
    <dgm:pt modelId="{0E2C88E0-6EF7-4E2A-9DCD-A8C1E66A02E0}" type="pres">
      <dgm:prSet presAssocID="{EA14D5EE-0D9A-4A27-A024-CE49C600B305}" presName="parTx" presStyleLbl="revTx" presStyleIdx="1" presStyleCnt="4">
        <dgm:presLayoutVars>
          <dgm:chMax val="0"/>
          <dgm:chPref val="0"/>
        </dgm:presLayoutVars>
      </dgm:prSet>
      <dgm:spPr/>
    </dgm:pt>
    <dgm:pt modelId="{25A1869F-6BC2-4A19-A96E-C99775983ACF}" type="pres">
      <dgm:prSet presAssocID="{6FDBE60E-B13E-4A3A-A7A1-91C9373245CD}" presName="sibTrans" presStyleCnt="0"/>
      <dgm:spPr/>
    </dgm:pt>
    <dgm:pt modelId="{65B35B09-67C0-4899-ABD9-5A8680E82E60}" type="pres">
      <dgm:prSet presAssocID="{9403EBDC-BC9B-47F0-8BAC-F08049B016FB}" presName="compNode" presStyleCnt="0"/>
      <dgm:spPr/>
    </dgm:pt>
    <dgm:pt modelId="{3F83C80A-983F-4904-8CD0-522CDF8D1D1C}" type="pres">
      <dgm:prSet presAssocID="{9403EBDC-BC9B-47F0-8BAC-F08049B016FB}" presName="bgRect" presStyleLbl="bgShp" presStyleIdx="2" presStyleCnt="4"/>
      <dgm:spPr/>
    </dgm:pt>
    <dgm:pt modelId="{10B903D2-7779-4708-86D9-7C14738FB741}" type="pres">
      <dgm:prSet presAssocID="{9403EBDC-BC9B-47F0-8BAC-F08049B01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802978-487A-4643-BC97-EDBBDD38F865}" type="pres">
      <dgm:prSet presAssocID="{9403EBDC-BC9B-47F0-8BAC-F08049B016FB}" presName="spaceRect" presStyleCnt="0"/>
      <dgm:spPr/>
    </dgm:pt>
    <dgm:pt modelId="{AF7F40CA-096B-48FD-B77F-E5C9A00295C5}" type="pres">
      <dgm:prSet presAssocID="{9403EBDC-BC9B-47F0-8BAC-F08049B016FB}" presName="parTx" presStyleLbl="revTx" presStyleIdx="2" presStyleCnt="4">
        <dgm:presLayoutVars>
          <dgm:chMax val="0"/>
          <dgm:chPref val="0"/>
        </dgm:presLayoutVars>
      </dgm:prSet>
      <dgm:spPr/>
    </dgm:pt>
    <dgm:pt modelId="{EA02C36D-0EE6-4C2F-911E-9F3F20C0D1F3}" type="pres">
      <dgm:prSet presAssocID="{B6B466F4-8C27-4CAE-8C04-64ED945CBC61}" presName="sibTrans" presStyleCnt="0"/>
      <dgm:spPr/>
    </dgm:pt>
    <dgm:pt modelId="{9F5E8949-B253-41B8-8BBD-E3C27F521544}" type="pres">
      <dgm:prSet presAssocID="{551A38E9-AF36-4BA5-BACE-F7309174A7BB}" presName="compNode" presStyleCnt="0"/>
      <dgm:spPr/>
    </dgm:pt>
    <dgm:pt modelId="{7C754E58-8199-4D15-B822-719FA1EA192C}" type="pres">
      <dgm:prSet presAssocID="{551A38E9-AF36-4BA5-BACE-F7309174A7BB}" presName="bgRect" presStyleLbl="bgShp" presStyleIdx="3" presStyleCnt="4"/>
      <dgm:spPr/>
    </dgm:pt>
    <dgm:pt modelId="{AC166935-33B3-46DC-8D0D-4B72C31F88F5}" type="pres">
      <dgm:prSet presAssocID="{551A38E9-AF36-4BA5-BACE-F7309174A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1F4E805-2D5E-4E4D-A2E8-7DD0A879CC67}" type="pres">
      <dgm:prSet presAssocID="{551A38E9-AF36-4BA5-BACE-F7309174A7BB}" presName="spaceRect" presStyleCnt="0"/>
      <dgm:spPr/>
    </dgm:pt>
    <dgm:pt modelId="{EF4B5E2C-9DFA-4515-A542-A0F09CE21BA6}" type="pres">
      <dgm:prSet presAssocID="{551A38E9-AF36-4BA5-BACE-F7309174A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98D002-95EA-46AA-9FF0-3F3C57456843}" srcId="{9C15DFC6-3F58-4BA4-BB7E-3E0CF326AAAA}" destId="{EA14D5EE-0D9A-4A27-A024-CE49C600B305}" srcOrd="1" destOrd="0" parTransId="{897C09EA-506F-4ADC-8A3C-B85CE32434CA}" sibTransId="{6FDBE60E-B13E-4A3A-A7A1-91C9373245CD}"/>
    <dgm:cxn modelId="{BA11BB06-96FF-405E-9861-F2E0D08BF74F}" srcId="{9C15DFC6-3F58-4BA4-BB7E-3E0CF326AAAA}" destId="{9403EBDC-BC9B-47F0-8BAC-F08049B016FB}" srcOrd="2" destOrd="0" parTransId="{41FFA93A-E42D-4001-B804-52DD937BBC9C}" sibTransId="{B6B466F4-8C27-4CAE-8C04-64ED945CBC61}"/>
    <dgm:cxn modelId="{A5F87D07-BC1D-45BB-A27B-B928D7CF33AF}" type="presOf" srcId="{80D672F4-78E5-42F3-97C3-C0D78762439F}" destId="{1B75148D-477F-4CDC-99E4-3763EC18A680}" srcOrd="0" destOrd="0" presId="urn:microsoft.com/office/officeart/2018/2/layout/IconVerticalSolidList"/>
    <dgm:cxn modelId="{C3E57F15-9E87-45B6-B491-D85AFEC26FF9}" type="presOf" srcId="{551A38E9-AF36-4BA5-BACE-F7309174A7BB}" destId="{EF4B5E2C-9DFA-4515-A542-A0F09CE21BA6}" srcOrd="0" destOrd="0" presId="urn:microsoft.com/office/officeart/2018/2/layout/IconVerticalSolidList"/>
    <dgm:cxn modelId="{85011116-922B-48EE-8808-1EC6CD41EF1A}" type="presOf" srcId="{9403EBDC-BC9B-47F0-8BAC-F08049B016FB}" destId="{AF7F40CA-096B-48FD-B77F-E5C9A00295C5}" srcOrd="0" destOrd="0" presId="urn:microsoft.com/office/officeart/2018/2/layout/IconVerticalSolidList"/>
    <dgm:cxn modelId="{B7C0C433-FCA1-493C-9ACD-8C48CB245164}" type="presOf" srcId="{9C15DFC6-3F58-4BA4-BB7E-3E0CF326AAAA}" destId="{3DEF59E9-DDF8-4D5A-8B55-ED5F68F47A10}" srcOrd="0" destOrd="0" presId="urn:microsoft.com/office/officeart/2018/2/layout/IconVerticalSolidList"/>
    <dgm:cxn modelId="{42C9CB5C-64A8-4CC3-801C-87ECB2F380C7}" type="presOf" srcId="{EA14D5EE-0D9A-4A27-A024-CE49C600B305}" destId="{0E2C88E0-6EF7-4E2A-9DCD-A8C1E66A02E0}" srcOrd="0" destOrd="0" presId="urn:microsoft.com/office/officeart/2018/2/layout/IconVerticalSolidList"/>
    <dgm:cxn modelId="{C9A51D85-6D8A-459C-B341-503E942CFDD1}" srcId="{9C15DFC6-3F58-4BA4-BB7E-3E0CF326AAAA}" destId="{80D672F4-78E5-42F3-97C3-C0D78762439F}" srcOrd="0" destOrd="0" parTransId="{17B41B20-E716-46A1-86B6-BC74115B93C0}" sibTransId="{7A024386-4AF8-4583-91EC-A6E044F097D5}"/>
    <dgm:cxn modelId="{B06B10A2-EB0B-43FA-9C3D-E8CEF2FBB2FE}" srcId="{9C15DFC6-3F58-4BA4-BB7E-3E0CF326AAAA}" destId="{551A38E9-AF36-4BA5-BACE-F7309174A7BB}" srcOrd="3" destOrd="0" parTransId="{3C63FAD9-7D99-424D-9DEB-0E581A835F6E}" sibTransId="{0405DE47-7A48-4658-8430-18D7C7F3D044}"/>
    <dgm:cxn modelId="{A8BF93B3-E13C-46E9-BA88-2338D487E2A6}" type="presParOf" srcId="{3DEF59E9-DDF8-4D5A-8B55-ED5F68F47A10}" destId="{F8239C52-4C05-4653-A94F-74751652053E}" srcOrd="0" destOrd="0" presId="urn:microsoft.com/office/officeart/2018/2/layout/IconVerticalSolidList"/>
    <dgm:cxn modelId="{91BB5E3E-5F3C-427E-A742-62C683BBA8EA}" type="presParOf" srcId="{F8239C52-4C05-4653-A94F-74751652053E}" destId="{4740DFB3-74E7-4934-920D-A2A7526EA79F}" srcOrd="0" destOrd="0" presId="urn:microsoft.com/office/officeart/2018/2/layout/IconVerticalSolidList"/>
    <dgm:cxn modelId="{CBB54701-E87F-4717-AC04-AC3653824B43}" type="presParOf" srcId="{F8239C52-4C05-4653-A94F-74751652053E}" destId="{0F7024DA-1353-45B9-AB6D-924044A66C68}" srcOrd="1" destOrd="0" presId="urn:microsoft.com/office/officeart/2018/2/layout/IconVerticalSolidList"/>
    <dgm:cxn modelId="{284F4B3E-47BE-4EB1-BCD0-96F90400EA6A}" type="presParOf" srcId="{F8239C52-4C05-4653-A94F-74751652053E}" destId="{F2C9BFCC-2728-4BE5-9211-F47E9491A7E7}" srcOrd="2" destOrd="0" presId="urn:microsoft.com/office/officeart/2018/2/layout/IconVerticalSolidList"/>
    <dgm:cxn modelId="{F1DB0754-A1D8-44F5-AE74-240780C156E3}" type="presParOf" srcId="{F8239C52-4C05-4653-A94F-74751652053E}" destId="{1B75148D-477F-4CDC-99E4-3763EC18A680}" srcOrd="3" destOrd="0" presId="urn:microsoft.com/office/officeart/2018/2/layout/IconVerticalSolidList"/>
    <dgm:cxn modelId="{CC45C211-CCED-4942-AD30-E29C6F84A5C0}" type="presParOf" srcId="{3DEF59E9-DDF8-4D5A-8B55-ED5F68F47A10}" destId="{A1C681BE-B6A0-4A08-8D29-B8AE1E4EAF67}" srcOrd="1" destOrd="0" presId="urn:microsoft.com/office/officeart/2018/2/layout/IconVerticalSolidList"/>
    <dgm:cxn modelId="{FB11BBC2-41A5-4C89-876B-E9EC4966C9E6}" type="presParOf" srcId="{3DEF59E9-DDF8-4D5A-8B55-ED5F68F47A10}" destId="{AD8A333C-E2D0-4315-83FF-767FA00E3898}" srcOrd="2" destOrd="0" presId="urn:microsoft.com/office/officeart/2018/2/layout/IconVerticalSolidList"/>
    <dgm:cxn modelId="{BC740D0F-DDF7-4FC6-A1B8-8EDD6E650DF4}" type="presParOf" srcId="{AD8A333C-E2D0-4315-83FF-767FA00E3898}" destId="{5A9B9525-13FD-4D08-8473-563911655748}" srcOrd="0" destOrd="0" presId="urn:microsoft.com/office/officeart/2018/2/layout/IconVerticalSolidList"/>
    <dgm:cxn modelId="{2925C5DF-9345-457A-BAB7-B130B176D185}" type="presParOf" srcId="{AD8A333C-E2D0-4315-83FF-767FA00E3898}" destId="{BBD9B83C-7562-4112-8779-2FC5DC5F18EF}" srcOrd="1" destOrd="0" presId="urn:microsoft.com/office/officeart/2018/2/layout/IconVerticalSolidList"/>
    <dgm:cxn modelId="{921DB970-DBA3-442E-812B-E1CE560B33AD}" type="presParOf" srcId="{AD8A333C-E2D0-4315-83FF-767FA00E3898}" destId="{E5A95058-D16A-48CC-9E96-95F1E8741F6F}" srcOrd="2" destOrd="0" presId="urn:microsoft.com/office/officeart/2018/2/layout/IconVerticalSolidList"/>
    <dgm:cxn modelId="{3810EC6A-2A69-4124-A95E-A94300A1F2BD}" type="presParOf" srcId="{AD8A333C-E2D0-4315-83FF-767FA00E3898}" destId="{0E2C88E0-6EF7-4E2A-9DCD-A8C1E66A02E0}" srcOrd="3" destOrd="0" presId="urn:microsoft.com/office/officeart/2018/2/layout/IconVerticalSolidList"/>
    <dgm:cxn modelId="{B671F177-6119-4675-B803-9BB87D0DA73D}" type="presParOf" srcId="{3DEF59E9-DDF8-4D5A-8B55-ED5F68F47A10}" destId="{25A1869F-6BC2-4A19-A96E-C99775983ACF}" srcOrd="3" destOrd="0" presId="urn:microsoft.com/office/officeart/2018/2/layout/IconVerticalSolidList"/>
    <dgm:cxn modelId="{EE1496D0-6DEC-44CB-9B95-2E642BE1E233}" type="presParOf" srcId="{3DEF59E9-DDF8-4D5A-8B55-ED5F68F47A10}" destId="{65B35B09-67C0-4899-ABD9-5A8680E82E60}" srcOrd="4" destOrd="0" presId="urn:microsoft.com/office/officeart/2018/2/layout/IconVerticalSolidList"/>
    <dgm:cxn modelId="{00CD1163-8C2B-4DE9-A521-13067322D7FF}" type="presParOf" srcId="{65B35B09-67C0-4899-ABD9-5A8680E82E60}" destId="{3F83C80A-983F-4904-8CD0-522CDF8D1D1C}" srcOrd="0" destOrd="0" presId="urn:microsoft.com/office/officeart/2018/2/layout/IconVerticalSolidList"/>
    <dgm:cxn modelId="{B3E5FC04-9561-4028-A39C-01383EEF90B7}" type="presParOf" srcId="{65B35B09-67C0-4899-ABD9-5A8680E82E60}" destId="{10B903D2-7779-4708-86D9-7C14738FB741}" srcOrd="1" destOrd="0" presId="urn:microsoft.com/office/officeart/2018/2/layout/IconVerticalSolidList"/>
    <dgm:cxn modelId="{62391686-B893-4725-BA71-14A86642494E}" type="presParOf" srcId="{65B35B09-67C0-4899-ABD9-5A8680E82E60}" destId="{9E802978-487A-4643-BC97-EDBBDD38F865}" srcOrd="2" destOrd="0" presId="urn:microsoft.com/office/officeart/2018/2/layout/IconVerticalSolidList"/>
    <dgm:cxn modelId="{1B24E275-1D5A-451A-A35D-2290186C7129}" type="presParOf" srcId="{65B35B09-67C0-4899-ABD9-5A8680E82E60}" destId="{AF7F40CA-096B-48FD-B77F-E5C9A00295C5}" srcOrd="3" destOrd="0" presId="urn:microsoft.com/office/officeart/2018/2/layout/IconVerticalSolidList"/>
    <dgm:cxn modelId="{BF8C57C1-E054-4142-892C-14E90327795C}" type="presParOf" srcId="{3DEF59E9-DDF8-4D5A-8B55-ED5F68F47A10}" destId="{EA02C36D-0EE6-4C2F-911E-9F3F20C0D1F3}" srcOrd="5" destOrd="0" presId="urn:microsoft.com/office/officeart/2018/2/layout/IconVerticalSolidList"/>
    <dgm:cxn modelId="{5F8DFAE9-9C68-41E7-B00F-5B5FB079869D}" type="presParOf" srcId="{3DEF59E9-DDF8-4D5A-8B55-ED5F68F47A10}" destId="{9F5E8949-B253-41B8-8BBD-E3C27F521544}" srcOrd="6" destOrd="0" presId="urn:microsoft.com/office/officeart/2018/2/layout/IconVerticalSolidList"/>
    <dgm:cxn modelId="{CE7DAAFA-D5FE-40DE-8E7B-4CF2A3E26A6E}" type="presParOf" srcId="{9F5E8949-B253-41B8-8BBD-E3C27F521544}" destId="{7C754E58-8199-4D15-B822-719FA1EA192C}" srcOrd="0" destOrd="0" presId="urn:microsoft.com/office/officeart/2018/2/layout/IconVerticalSolidList"/>
    <dgm:cxn modelId="{103ADF7D-AA9D-4F6B-8FD8-29E98E52A8DD}" type="presParOf" srcId="{9F5E8949-B253-41B8-8BBD-E3C27F521544}" destId="{AC166935-33B3-46DC-8D0D-4B72C31F88F5}" srcOrd="1" destOrd="0" presId="urn:microsoft.com/office/officeart/2018/2/layout/IconVerticalSolidList"/>
    <dgm:cxn modelId="{A61FA471-8E87-4355-A0AC-4FD62C29E4D6}" type="presParOf" srcId="{9F5E8949-B253-41B8-8BBD-E3C27F521544}" destId="{81F4E805-2D5E-4E4D-A2E8-7DD0A879CC67}" srcOrd="2" destOrd="0" presId="urn:microsoft.com/office/officeart/2018/2/layout/IconVerticalSolidList"/>
    <dgm:cxn modelId="{F8A1628A-D05F-4ED1-913C-407A84B3FA70}" type="presParOf" srcId="{9F5E8949-B253-41B8-8BBD-E3C27F521544}" destId="{EF4B5E2C-9DFA-4515-A542-A0F09CE2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C3D83-DEC7-4455-87A4-5868F80F968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575703-04EB-438F-8A22-86D35D382E7D}">
      <dgm:prSet/>
      <dgm:spPr/>
      <dgm:t>
        <a:bodyPr/>
        <a:lstStyle/>
        <a:p>
          <a:r>
            <a:rPr lang="en-US"/>
            <a:t>Type</a:t>
          </a:r>
        </a:p>
      </dgm:t>
    </dgm:pt>
    <dgm:pt modelId="{F0D36606-6EBF-4EED-ACD2-5C895556AA4C}" type="parTrans" cxnId="{2DDA04F5-32C0-4314-A1AD-24468B237021}">
      <dgm:prSet/>
      <dgm:spPr/>
      <dgm:t>
        <a:bodyPr/>
        <a:lstStyle/>
        <a:p>
          <a:endParaRPr lang="en-US"/>
        </a:p>
      </dgm:t>
    </dgm:pt>
    <dgm:pt modelId="{633083AC-2DA8-4F9B-A887-C4187781FD2A}" type="sibTrans" cxnId="{2DDA04F5-32C0-4314-A1AD-24468B237021}">
      <dgm:prSet/>
      <dgm:spPr/>
      <dgm:t>
        <a:bodyPr/>
        <a:lstStyle/>
        <a:p>
          <a:endParaRPr lang="en-US"/>
        </a:p>
      </dgm:t>
    </dgm:pt>
    <dgm:pt modelId="{8B9B8F4F-DCB6-43B5-AA6C-E750E2774653}">
      <dgm:prSet/>
      <dgm:spPr/>
      <dgm:t>
        <a:bodyPr/>
        <a:lstStyle/>
        <a:p>
          <a:r>
            <a:rPr lang="en-US"/>
            <a:t>Examples: host, net, port, protrange</a:t>
          </a:r>
        </a:p>
      </dgm:t>
    </dgm:pt>
    <dgm:pt modelId="{771F376B-7410-4A74-9154-355AE63A58B5}" type="parTrans" cxnId="{4DA2DE55-1D05-47D7-A6DA-197CF5D97058}">
      <dgm:prSet/>
      <dgm:spPr/>
      <dgm:t>
        <a:bodyPr/>
        <a:lstStyle/>
        <a:p>
          <a:endParaRPr lang="en-US"/>
        </a:p>
      </dgm:t>
    </dgm:pt>
    <dgm:pt modelId="{D9534048-AD7C-4085-8D70-8B3FAF80A09F}" type="sibTrans" cxnId="{4DA2DE55-1D05-47D7-A6DA-197CF5D97058}">
      <dgm:prSet/>
      <dgm:spPr/>
      <dgm:t>
        <a:bodyPr/>
        <a:lstStyle/>
        <a:p>
          <a:endParaRPr lang="en-US"/>
        </a:p>
      </dgm:t>
    </dgm:pt>
    <dgm:pt modelId="{90793B9F-C3F9-4966-87C7-F4749447FB7F}">
      <dgm:prSet/>
      <dgm:spPr/>
      <dgm:t>
        <a:bodyPr/>
        <a:lstStyle/>
        <a:p>
          <a:r>
            <a:rPr lang="en-US"/>
            <a:t>If not supplied – assumed host</a:t>
          </a:r>
        </a:p>
      </dgm:t>
    </dgm:pt>
    <dgm:pt modelId="{5130689A-00EC-4D94-9CF7-C02F9F93C7FD}" type="parTrans" cxnId="{54D7E52C-B5A3-4428-97F0-01C479AF0B28}">
      <dgm:prSet/>
      <dgm:spPr/>
      <dgm:t>
        <a:bodyPr/>
        <a:lstStyle/>
        <a:p>
          <a:endParaRPr lang="en-US"/>
        </a:p>
      </dgm:t>
    </dgm:pt>
    <dgm:pt modelId="{AEE6F33E-DCF2-461D-972B-84F404928CA0}" type="sibTrans" cxnId="{54D7E52C-B5A3-4428-97F0-01C479AF0B28}">
      <dgm:prSet/>
      <dgm:spPr/>
      <dgm:t>
        <a:bodyPr/>
        <a:lstStyle/>
        <a:p>
          <a:endParaRPr lang="en-US"/>
        </a:p>
      </dgm:t>
    </dgm:pt>
    <dgm:pt modelId="{369A1F97-8D4A-45EF-8F02-A3EDBCBAB1F8}">
      <dgm:prSet/>
      <dgm:spPr/>
      <dgm:t>
        <a:bodyPr/>
        <a:lstStyle/>
        <a:p>
          <a:r>
            <a:rPr lang="en-US"/>
            <a:t>Direction</a:t>
          </a:r>
        </a:p>
      </dgm:t>
    </dgm:pt>
    <dgm:pt modelId="{3E118135-B89B-4449-A080-1D80115AD4EC}" type="parTrans" cxnId="{9F922DAF-959B-4155-B596-0DFA18922DAA}">
      <dgm:prSet/>
      <dgm:spPr/>
      <dgm:t>
        <a:bodyPr/>
        <a:lstStyle/>
        <a:p>
          <a:endParaRPr lang="en-US"/>
        </a:p>
      </dgm:t>
    </dgm:pt>
    <dgm:pt modelId="{19021957-0DF1-404E-BB2F-8AEF74B47C78}" type="sibTrans" cxnId="{9F922DAF-959B-4155-B596-0DFA18922DAA}">
      <dgm:prSet/>
      <dgm:spPr/>
      <dgm:t>
        <a:bodyPr/>
        <a:lstStyle/>
        <a:p>
          <a:endParaRPr lang="en-US"/>
        </a:p>
      </dgm:t>
    </dgm:pt>
    <dgm:pt modelId="{08668BC1-A352-4E9E-9C22-8AA0CCB19A78}">
      <dgm:prSet/>
      <dgm:spPr/>
      <dgm:t>
        <a:bodyPr/>
        <a:lstStyle/>
        <a:p>
          <a:r>
            <a:rPr lang="en-US"/>
            <a:t>Examples: src, dst</a:t>
          </a:r>
        </a:p>
      </dgm:t>
    </dgm:pt>
    <dgm:pt modelId="{DF69C177-D18C-4A20-9409-7306C19204D3}" type="parTrans" cxnId="{3C6D8450-41BF-49C3-9DC2-8DD05FB0717A}">
      <dgm:prSet/>
      <dgm:spPr/>
      <dgm:t>
        <a:bodyPr/>
        <a:lstStyle/>
        <a:p>
          <a:endParaRPr lang="en-US"/>
        </a:p>
      </dgm:t>
    </dgm:pt>
    <dgm:pt modelId="{05D303F1-3599-4529-90B6-D44008C04B09}" type="sibTrans" cxnId="{3C6D8450-41BF-49C3-9DC2-8DD05FB0717A}">
      <dgm:prSet/>
      <dgm:spPr/>
      <dgm:t>
        <a:bodyPr/>
        <a:lstStyle/>
        <a:p>
          <a:endParaRPr lang="en-US"/>
        </a:p>
      </dgm:t>
    </dgm:pt>
    <dgm:pt modelId="{21C1E6C8-6A3F-44AD-883F-0CEEE8B82BA4}">
      <dgm:prSet/>
      <dgm:spPr/>
      <dgm:t>
        <a:bodyPr/>
        <a:lstStyle/>
        <a:p>
          <a:r>
            <a:rPr lang="en-US"/>
            <a:t>Protocol</a:t>
          </a:r>
        </a:p>
      </dgm:t>
    </dgm:pt>
    <dgm:pt modelId="{D1B97628-1DEF-4B19-AF7C-B93AEE6B1553}" type="parTrans" cxnId="{159705A5-8CB6-4694-8DE4-7A0C2E92CAC8}">
      <dgm:prSet/>
      <dgm:spPr/>
      <dgm:t>
        <a:bodyPr/>
        <a:lstStyle/>
        <a:p>
          <a:endParaRPr lang="en-US"/>
        </a:p>
      </dgm:t>
    </dgm:pt>
    <dgm:pt modelId="{A152F74E-CA16-46A2-8D36-1EA062415AA7}" type="sibTrans" cxnId="{159705A5-8CB6-4694-8DE4-7A0C2E92CAC8}">
      <dgm:prSet/>
      <dgm:spPr/>
      <dgm:t>
        <a:bodyPr/>
        <a:lstStyle/>
        <a:p>
          <a:endParaRPr lang="en-US"/>
        </a:p>
      </dgm:t>
    </dgm:pt>
    <dgm:pt modelId="{B0AD91CE-15E4-4DEF-847B-C0FE173DC50E}">
      <dgm:prSet/>
      <dgm:spPr/>
      <dgm:t>
        <a:bodyPr/>
        <a:lstStyle/>
        <a:p>
          <a:r>
            <a:rPr lang="en-US"/>
            <a:t>Examples: ether, ip, ip6, tcp, udp</a:t>
          </a:r>
        </a:p>
      </dgm:t>
    </dgm:pt>
    <dgm:pt modelId="{B96D2B50-9DF7-4B4F-A120-BEC34B915723}" type="parTrans" cxnId="{9AE05E90-AF59-4C9F-BE75-EFDED560F5E7}">
      <dgm:prSet/>
      <dgm:spPr/>
      <dgm:t>
        <a:bodyPr/>
        <a:lstStyle/>
        <a:p>
          <a:endParaRPr lang="en-US"/>
        </a:p>
      </dgm:t>
    </dgm:pt>
    <dgm:pt modelId="{E10AC668-2146-4D71-A32F-38CF2E544E3E}" type="sibTrans" cxnId="{9AE05E90-AF59-4C9F-BE75-EFDED560F5E7}">
      <dgm:prSet/>
      <dgm:spPr/>
      <dgm:t>
        <a:bodyPr/>
        <a:lstStyle/>
        <a:p>
          <a:endParaRPr lang="en-US"/>
        </a:p>
      </dgm:t>
    </dgm:pt>
    <dgm:pt modelId="{E516F1B5-5961-4606-BFDE-3691663B55D7}" type="pres">
      <dgm:prSet presAssocID="{556C3D83-DEC7-4455-87A4-5868F80F968A}" presName="linear" presStyleCnt="0">
        <dgm:presLayoutVars>
          <dgm:dir/>
          <dgm:animLvl val="lvl"/>
          <dgm:resizeHandles val="exact"/>
        </dgm:presLayoutVars>
      </dgm:prSet>
      <dgm:spPr/>
    </dgm:pt>
    <dgm:pt modelId="{21FA0B41-E8E4-4D08-8DCB-09E8385DC8F0}" type="pres">
      <dgm:prSet presAssocID="{3B575703-04EB-438F-8A22-86D35D382E7D}" presName="parentLin" presStyleCnt="0"/>
      <dgm:spPr/>
    </dgm:pt>
    <dgm:pt modelId="{669E925E-E06C-450B-B319-21A5F84D52AF}" type="pres">
      <dgm:prSet presAssocID="{3B575703-04EB-438F-8A22-86D35D382E7D}" presName="parentLeftMargin" presStyleLbl="node1" presStyleIdx="0" presStyleCnt="3"/>
      <dgm:spPr/>
    </dgm:pt>
    <dgm:pt modelId="{F14B45CC-EEB6-41CE-BC44-B4E217BA6115}" type="pres">
      <dgm:prSet presAssocID="{3B575703-04EB-438F-8A22-86D35D382E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C73B4C-A9D1-46E1-A43F-336538FD9617}" type="pres">
      <dgm:prSet presAssocID="{3B575703-04EB-438F-8A22-86D35D382E7D}" presName="negativeSpace" presStyleCnt="0"/>
      <dgm:spPr/>
    </dgm:pt>
    <dgm:pt modelId="{E9A5EA49-BDB4-490F-B5F7-7E19B9B5A265}" type="pres">
      <dgm:prSet presAssocID="{3B575703-04EB-438F-8A22-86D35D382E7D}" presName="childText" presStyleLbl="conFgAcc1" presStyleIdx="0" presStyleCnt="3">
        <dgm:presLayoutVars>
          <dgm:bulletEnabled val="1"/>
        </dgm:presLayoutVars>
      </dgm:prSet>
      <dgm:spPr/>
    </dgm:pt>
    <dgm:pt modelId="{B35F2201-8EA3-4412-A18F-B8D0E568C314}" type="pres">
      <dgm:prSet presAssocID="{633083AC-2DA8-4F9B-A887-C4187781FD2A}" presName="spaceBetweenRectangles" presStyleCnt="0"/>
      <dgm:spPr/>
    </dgm:pt>
    <dgm:pt modelId="{F866E0C9-14E8-4644-9EB7-BDBE902F58FA}" type="pres">
      <dgm:prSet presAssocID="{369A1F97-8D4A-45EF-8F02-A3EDBCBAB1F8}" presName="parentLin" presStyleCnt="0"/>
      <dgm:spPr/>
    </dgm:pt>
    <dgm:pt modelId="{71BB25F4-38E2-4EDD-9194-C64E87CC496D}" type="pres">
      <dgm:prSet presAssocID="{369A1F97-8D4A-45EF-8F02-A3EDBCBAB1F8}" presName="parentLeftMargin" presStyleLbl="node1" presStyleIdx="0" presStyleCnt="3"/>
      <dgm:spPr/>
    </dgm:pt>
    <dgm:pt modelId="{12E84CFB-100D-4824-B73E-0499D97461D9}" type="pres">
      <dgm:prSet presAssocID="{369A1F97-8D4A-45EF-8F02-A3EDBCBAB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13A98-F084-485D-880F-0CD039D4BB88}" type="pres">
      <dgm:prSet presAssocID="{369A1F97-8D4A-45EF-8F02-A3EDBCBAB1F8}" presName="negativeSpace" presStyleCnt="0"/>
      <dgm:spPr/>
    </dgm:pt>
    <dgm:pt modelId="{96D90BAD-3DF1-44EC-ADBF-B2A232209FB4}" type="pres">
      <dgm:prSet presAssocID="{369A1F97-8D4A-45EF-8F02-A3EDBCBAB1F8}" presName="childText" presStyleLbl="conFgAcc1" presStyleIdx="1" presStyleCnt="3">
        <dgm:presLayoutVars>
          <dgm:bulletEnabled val="1"/>
        </dgm:presLayoutVars>
      </dgm:prSet>
      <dgm:spPr/>
    </dgm:pt>
    <dgm:pt modelId="{7B73840D-81D9-4798-8A5C-C79BEB4D0B7C}" type="pres">
      <dgm:prSet presAssocID="{19021957-0DF1-404E-BB2F-8AEF74B47C78}" presName="spaceBetweenRectangles" presStyleCnt="0"/>
      <dgm:spPr/>
    </dgm:pt>
    <dgm:pt modelId="{0823DA84-FE17-48EF-9DC7-0A2CF1968892}" type="pres">
      <dgm:prSet presAssocID="{21C1E6C8-6A3F-44AD-883F-0CEEE8B82BA4}" presName="parentLin" presStyleCnt="0"/>
      <dgm:spPr/>
    </dgm:pt>
    <dgm:pt modelId="{B1F605D4-846B-4706-A98F-E43C507A9C9C}" type="pres">
      <dgm:prSet presAssocID="{21C1E6C8-6A3F-44AD-883F-0CEEE8B82BA4}" presName="parentLeftMargin" presStyleLbl="node1" presStyleIdx="1" presStyleCnt="3"/>
      <dgm:spPr/>
    </dgm:pt>
    <dgm:pt modelId="{90A64261-B363-44C6-B24A-13D272418262}" type="pres">
      <dgm:prSet presAssocID="{21C1E6C8-6A3F-44AD-883F-0CEEE8B82B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943DA-69BA-485D-9589-5ED582DF1C5A}" type="pres">
      <dgm:prSet presAssocID="{21C1E6C8-6A3F-44AD-883F-0CEEE8B82BA4}" presName="negativeSpace" presStyleCnt="0"/>
      <dgm:spPr/>
    </dgm:pt>
    <dgm:pt modelId="{3129FB82-3738-4181-B227-93E5886BD455}" type="pres">
      <dgm:prSet presAssocID="{21C1E6C8-6A3F-44AD-883F-0CEEE8B82B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D7E52C-B5A3-4428-97F0-01C479AF0B28}" srcId="{3B575703-04EB-438F-8A22-86D35D382E7D}" destId="{90793B9F-C3F9-4966-87C7-F4749447FB7F}" srcOrd="1" destOrd="0" parTransId="{5130689A-00EC-4D94-9CF7-C02F9F93C7FD}" sibTransId="{AEE6F33E-DCF2-461D-972B-84F404928CA0}"/>
    <dgm:cxn modelId="{3D9B0F36-EF69-4A54-BCBD-156D3F2169CB}" type="presOf" srcId="{369A1F97-8D4A-45EF-8F02-A3EDBCBAB1F8}" destId="{71BB25F4-38E2-4EDD-9194-C64E87CC496D}" srcOrd="0" destOrd="0" presId="urn:microsoft.com/office/officeart/2005/8/layout/list1"/>
    <dgm:cxn modelId="{759AF13B-B706-4EFB-9519-3A5C7CCCECF5}" type="presOf" srcId="{90793B9F-C3F9-4966-87C7-F4749447FB7F}" destId="{E9A5EA49-BDB4-490F-B5F7-7E19B9B5A265}" srcOrd="0" destOrd="1" presId="urn:microsoft.com/office/officeart/2005/8/layout/list1"/>
    <dgm:cxn modelId="{3C6D8450-41BF-49C3-9DC2-8DD05FB0717A}" srcId="{369A1F97-8D4A-45EF-8F02-A3EDBCBAB1F8}" destId="{08668BC1-A352-4E9E-9C22-8AA0CCB19A78}" srcOrd="0" destOrd="0" parTransId="{DF69C177-D18C-4A20-9409-7306C19204D3}" sibTransId="{05D303F1-3599-4529-90B6-D44008C04B09}"/>
    <dgm:cxn modelId="{4DA2DE55-1D05-47D7-A6DA-197CF5D97058}" srcId="{3B575703-04EB-438F-8A22-86D35D382E7D}" destId="{8B9B8F4F-DCB6-43B5-AA6C-E750E2774653}" srcOrd="0" destOrd="0" parTransId="{771F376B-7410-4A74-9154-355AE63A58B5}" sibTransId="{D9534048-AD7C-4085-8D70-8B3FAF80A09F}"/>
    <dgm:cxn modelId="{B2636B5A-1DC4-4AE1-8551-4901EF981338}" type="presOf" srcId="{369A1F97-8D4A-45EF-8F02-A3EDBCBAB1F8}" destId="{12E84CFB-100D-4824-B73E-0499D97461D9}" srcOrd="1" destOrd="0" presId="urn:microsoft.com/office/officeart/2005/8/layout/list1"/>
    <dgm:cxn modelId="{9AE05E90-AF59-4C9F-BE75-EFDED560F5E7}" srcId="{21C1E6C8-6A3F-44AD-883F-0CEEE8B82BA4}" destId="{B0AD91CE-15E4-4DEF-847B-C0FE173DC50E}" srcOrd="0" destOrd="0" parTransId="{B96D2B50-9DF7-4B4F-A120-BEC34B915723}" sibTransId="{E10AC668-2146-4D71-A32F-38CF2E544E3E}"/>
    <dgm:cxn modelId="{630C1B96-0C08-4B47-B6F7-6842065E3A48}" type="presOf" srcId="{8B9B8F4F-DCB6-43B5-AA6C-E750E2774653}" destId="{E9A5EA49-BDB4-490F-B5F7-7E19B9B5A265}" srcOrd="0" destOrd="0" presId="urn:microsoft.com/office/officeart/2005/8/layout/list1"/>
    <dgm:cxn modelId="{EDBE0197-305D-46C1-A2F1-465B70B3B99F}" type="presOf" srcId="{B0AD91CE-15E4-4DEF-847B-C0FE173DC50E}" destId="{3129FB82-3738-4181-B227-93E5886BD455}" srcOrd="0" destOrd="0" presId="urn:microsoft.com/office/officeart/2005/8/layout/list1"/>
    <dgm:cxn modelId="{079346A0-737B-4EC8-B5B5-1D4130286855}" type="presOf" srcId="{08668BC1-A352-4E9E-9C22-8AA0CCB19A78}" destId="{96D90BAD-3DF1-44EC-ADBF-B2A232209FB4}" srcOrd="0" destOrd="0" presId="urn:microsoft.com/office/officeart/2005/8/layout/list1"/>
    <dgm:cxn modelId="{159705A5-8CB6-4694-8DE4-7A0C2E92CAC8}" srcId="{556C3D83-DEC7-4455-87A4-5868F80F968A}" destId="{21C1E6C8-6A3F-44AD-883F-0CEEE8B82BA4}" srcOrd="2" destOrd="0" parTransId="{D1B97628-1DEF-4B19-AF7C-B93AEE6B1553}" sibTransId="{A152F74E-CA16-46A2-8D36-1EA062415AA7}"/>
    <dgm:cxn modelId="{9F922DAF-959B-4155-B596-0DFA18922DAA}" srcId="{556C3D83-DEC7-4455-87A4-5868F80F968A}" destId="{369A1F97-8D4A-45EF-8F02-A3EDBCBAB1F8}" srcOrd="1" destOrd="0" parTransId="{3E118135-B89B-4449-A080-1D80115AD4EC}" sibTransId="{19021957-0DF1-404E-BB2F-8AEF74B47C78}"/>
    <dgm:cxn modelId="{0D2F5EB7-9BE9-4590-B3D6-5428AFC2EC69}" type="presOf" srcId="{21C1E6C8-6A3F-44AD-883F-0CEEE8B82BA4}" destId="{90A64261-B363-44C6-B24A-13D272418262}" srcOrd="1" destOrd="0" presId="urn:microsoft.com/office/officeart/2005/8/layout/list1"/>
    <dgm:cxn modelId="{6622E7BC-D8B0-4970-9A82-6D9D7436D1C5}" type="presOf" srcId="{21C1E6C8-6A3F-44AD-883F-0CEEE8B82BA4}" destId="{B1F605D4-846B-4706-A98F-E43C507A9C9C}" srcOrd="0" destOrd="0" presId="urn:microsoft.com/office/officeart/2005/8/layout/list1"/>
    <dgm:cxn modelId="{77B990CF-38A5-4776-9425-AA4758D111FC}" type="presOf" srcId="{556C3D83-DEC7-4455-87A4-5868F80F968A}" destId="{E516F1B5-5961-4606-BFDE-3691663B55D7}" srcOrd="0" destOrd="0" presId="urn:microsoft.com/office/officeart/2005/8/layout/list1"/>
    <dgm:cxn modelId="{9DD48ED1-9298-43AB-8D1F-D9E2F0F0A13F}" type="presOf" srcId="{3B575703-04EB-438F-8A22-86D35D382E7D}" destId="{669E925E-E06C-450B-B319-21A5F84D52AF}" srcOrd="0" destOrd="0" presId="urn:microsoft.com/office/officeart/2005/8/layout/list1"/>
    <dgm:cxn modelId="{2DDA04F5-32C0-4314-A1AD-24468B237021}" srcId="{556C3D83-DEC7-4455-87A4-5868F80F968A}" destId="{3B575703-04EB-438F-8A22-86D35D382E7D}" srcOrd="0" destOrd="0" parTransId="{F0D36606-6EBF-4EED-ACD2-5C895556AA4C}" sibTransId="{633083AC-2DA8-4F9B-A887-C4187781FD2A}"/>
    <dgm:cxn modelId="{A00F44FF-06FC-4460-9B8B-845BF6C25ACC}" type="presOf" srcId="{3B575703-04EB-438F-8A22-86D35D382E7D}" destId="{F14B45CC-EEB6-41CE-BC44-B4E217BA6115}" srcOrd="1" destOrd="0" presId="urn:microsoft.com/office/officeart/2005/8/layout/list1"/>
    <dgm:cxn modelId="{93BB218A-0376-4B47-8626-97E5E26FF15D}" type="presParOf" srcId="{E516F1B5-5961-4606-BFDE-3691663B55D7}" destId="{21FA0B41-E8E4-4D08-8DCB-09E8385DC8F0}" srcOrd="0" destOrd="0" presId="urn:microsoft.com/office/officeart/2005/8/layout/list1"/>
    <dgm:cxn modelId="{6B9783C5-7FD5-4B75-BECC-FD4B72A1ADA1}" type="presParOf" srcId="{21FA0B41-E8E4-4D08-8DCB-09E8385DC8F0}" destId="{669E925E-E06C-450B-B319-21A5F84D52AF}" srcOrd="0" destOrd="0" presId="urn:microsoft.com/office/officeart/2005/8/layout/list1"/>
    <dgm:cxn modelId="{20500941-5FC2-471D-9E2B-AF30110EBF2B}" type="presParOf" srcId="{21FA0B41-E8E4-4D08-8DCB-09E8385DC8F0}" destId="{F14B45CC-EEB6-41CE-BC44-B4E217BA6115}" srcOrd="1" destOrd="0" presId="urn:microsoft.com/office/officeart/2005/8/layout/list1"/>
    <dgm:cxn modelId="{EEA97FA8-C7ED-4A07-AA6E-AF3FB0A7486E}" type="presParOf" srcId="{E516F1B5-5961-4606-BFDE-3691663B55D7}" destId="{D2C73B4C-A9D1-46E1-A43F-336538FD9617}" srcOrd="1" destOrd="0" presId="urn:microsoft.com/office/officeart/2005/8/layout/list1"/>
    <dgm:cxn modelId="{62F5730D-A945-4B22-B0C9-A49ABFEDD31A}" type="presParOf" srcId="{E516F1B5-5961-4606-BFDE-3691663B55D7}" destId="{E9A5EA49-BDB4-490F-B5F7-7E19B9B5A265}" srcOrd="2" destOrd="0" presId="urn:microsoft.com/office/officeart/2005/8/layout/list1"/>
    <dgm:cxn modelId="{981211AF-22CE-4217-9580-2BA28B8E1770}" type="presParOf" srcId="{E516F1B5-5961-4606-BFDE-3691663B55D7}" destId="{B35F2201-8EA3-4412-A18F-B8D0E568C314}" srcOrd="3" destOrd="0" presId="urn:microsoft.com/office/officeart/2005/8/layout/list1"/>
    <dgm:cxn modelId="{B4828FB1-9251-4BA5-884F-7BF7F8BBB42D}" type="presParOf" srcId="{E516F1B5-5961-4606-BFDE-3691663B55D7}" destId="{F866E0C9-14E8-4644-9EB7-BDBE902F58FA}" srcOrd="4" destOrd="0" presId="urn:microsoft.com/office/officeart/2005/8/layout/list1"/>
    <dgm:cxn modelId="{633BCBA5-2057-4960-A07D-85ECB0FF60CB}" type="presParOf" srcId="{F866E0C9-14E8-4644-9EB7-BDBE902F58FA}" destId="{71BB25F4-38E2-4EDD-9194-C64E87CC496D}" srcOrd="0" destOrd="0" presId="urn:microsoft.com/office/officeart/2005/8/layout/list1"/>
    <dgm:cxn modelId="{08FB3D1E-FD0A-4226-AF3A-897A1FC5B19C}" type="presParOf" srcId="{F866E0C9-14E8-4644-9EB7-BDBE902F58FA}" destId="{12E84CFB-100D-4824-B73E-0499D97461D9}" srcOrd="1" destOrd="0" presId="urn:microsoft.com/office/officeart/2005/8/layout/list1"/>
    <dgm:cxn modelId="{3C6526B3-FA4F-4FC8-BA66-8F88C1A80A7C}" type="presParOf" srcId="{E516F1B5-5961-4606-BFDE-3691663B55D7}" destId="{4C913A98-F084-485D-880F-0CD039D4BB88}" srcOrd="5" destOrd="0" presId="urn:microsoft.com/office/officeart/2005/8/layout/list1"/>
    <dgm:cxn modelId="{11E386DF-718F-4187-B198-72034ABDB220}" type="presParOf" srcId="{E516F1B5-5961-4606-BFDE-3691663B55D7}" destId="{96D90BAD-3DF1-44EC-ADBF-B2A232209FB4}" srcOrd="6" destOrd="0" presId="urn:microsoft.com/office/officeart/2005/8/layout/list1"/>
    <dgm:cxn modelId="{F852ED3D-A6CC-44E8-85A7-2FFC02C81F4C}" type="presParOf" srcId="{E516F1B5-5961-4606-BFDE-3691663B55D7}" destId="{7B73840D-81D9-4798-8A5C-C79BEB4D0B7C}" srcOrd="7" destOrd="0" presId="urn:microsoft.com/office/officeart/2005/8/layout/list1"/>
    <dgm:cxn modelId="{CF90AE79-4AB3-4BA6-85CC-6BE66DEEF45C}" type="presParOf" srcId="{E516F1B5-5961-4606-BFDE-3691663B55D7}" destId="{0823DA84-FE17-48EF-9DC7-0A2CF1968892}" srcOrd="8" destOrd="0" presId="urn:microsoft.com/office/officeart/2005/8/layout/list1"/>
    <dgm:cxn modelId="{FAFE2D9C-35FD-4CEA-A129-4D1239355970}" type="presParOf" srcId="{0823DA84-FE17-48EF-9DC7-0A2CF1968892}" destId="{B1F605D4-846B-4706-A98F-E43C507A9C9C}" srcOrd="0" destOrd="0" presId="urn:microsoft.com/office/officeart/2005/8/layout/list1"/>
    <dgm:cxn modelId="{D034BC94-2225-420D-B66E-14DC2FE6F56D}" type="presParOf" srcId="{0823DA84-FE17-48EF-9DC7-0A2CF1968892}" destId="{90A64261-B363-44C6-B24A-13D272418262}" srcOrd="1" destOrd="0" presId="urn:microsoft.com/office/officeart/2005/8/layout/list1"/>
    <dgm:cxn modelId="{11906C3B-1E8C-42F2-8AF9-E04CBDA575C0}" type="presParOf" srcId="{E516F1B5-5961-4606-BFDE-3691663B55D7}" destId="{5DD943DA-69BA-485D-9589-5ED582DF1C5A}" srcOrd="9" destOrd="0" presId="urn:microsoft.com/office/officeart/2005/8/layout/list1"/>
    <dgm:cxn modelId="{CAAE0972-792F-464A-8551-7C1DF473CC7F}" type="presParOf" srcId="{E516F1B5-5961-4606-BFDE-3691663B55D7}" destId="{3129FB82-3738-4181-B227-93E5886BD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62A35-6A04-4B4F-9FDF-6A2DC2F803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FEBDD4-E3B2-4A02-B9F8-28030FBFE7FA}">
      <dgm:prSet/>
      <dgm:spPr/>
      <dgm:t>
        <a:bodyPr/>
        <a:lstStyle/>
        <a:p>
          <a:r>
            <a:rPr lang="en-US"/>
            <a:t>host 10.0.0.2</a:t>
          </a:r>
        </a:p>
      </dgm:t>
    </dgm:pt>
    <dgm:pt modelId="{97CEEE8E-340D-4882-BDD3-6E45066A3309}" type="parTrans" cxnId="{BE32EC01-A2AA-4310-96D5-FD9E6D8E7D65}">
      <dgm:prSet/>
      <dgm:spPr/>
      <dgm:t>
        <a:bodyPr/>
        <a:lstStyle/>
        <a:p>
          <a:endParaRPr lang="en-US"/>
        </a:p>
      </dgm:t>
    </dgm:pt>
    <dgm:pt modelId="{730DBD04-F6AE-41B7-A599-0FDBA9E31713}" type="sibTrans" cxnId="{BE32EC01-A2AA-4310-96D5-FD9E6D8E7D65}">
      <dgm:prSet/>
      <dgm:spPr/>
      <dgm:t>
        <a:bodyPr/>
        <a:lstStyle/>
        <a:p>
          <a:endParaRPr lang="en-US"/>
        </a:p>
      </dgm:t>
    </dgm:pt>
    <dgm:pt modelId="{630221AB-DF99-4382-822B-61053E8ACA3F}">
      <dgm:prSet/>
      <dgm:spPr/>
      <dgm:t>
        <a:bodyPr/>
        <a:lstStyle/>
        <a:p>
          <a:r>
            <a:rPr lang="en-US"/>
            <a:t>src host 204.130.1.15</a:t>
          </a:r>
        </a:p>
      </dgm:t>
    </dgm:pt>
    <dgm:pt modelId="{B60710AB-AA8E-44CA-8D3B-99BD914B74BB}" type="parTrans" cxnId="{E5A3ACB4-11F0-449C-A387-956F3B9BFDB0}">
      <dgm:prSet/>
      <dgm:spPr/>
      <dgm:t>
        <a:bodyPr/>
        <a:lstStyle/>
        <a:p>
          <a:endParaRPr lang="en-US"/>
        </a:p>
      </dgm:t>
    </dgm:pt>
    <dgm:pt modelId="{5A06D5FE-08F2-4B59-8455-1A546F3A5E40}" type="sibTrans" cxnId="{E5A3ACB4-11F0-449C-A387-956F3B9BFDB0}">
      <dgm:prSet/>
      <dgm:spPr/>
      <dgm:t>
        <a:bodyPr/>
        <a:lstStyle/>
        <a:p>
          <a:endParaRPr lang="en-US"/>
        </a:p>
      </dgm:t>
    </dgm:pt>
    <dgm:pt modelId="{67856FD5-EFFC-4BAA-AD44-AA79864DBDAE}">
      <dgm:prSet/>
      <dgm:spPr/>
      <dgm:t>
        <a:bodyPr/>
        <a:lstStyle/>
        <a:p>
          <a:r>
            <a:rPr lang="en-US"/>
            <a:t>ether host 00:00:5E:00:53:00</a:t>
          </a:r>
        </a:p>
      </dgm:t>
    </dgm:pt>
    <dgm:pt modelId="{52DB2B8E-44C3-40A2-8756-591BD10B11D3}" type="parTrans" cxnId="{CF2AF8E8-F101-41E1-BC30-6CCBB77DD8F3}">
      <dgm:prSet/>
      <dgm:spPr/>
      <dgm:t>
        <a:bodyPr/>
        <a:lstStyle/>
        <a:p>
          <a:endParaRPr lang="en-US"/>
        </a:p>
      </dgm:t>
    </dgm:pt>
    <dgm:pt modelId="{919E2E31-1F78-4F56-8814-11FA046EA208}" type="sibTrans" cxnId="{CF2AF8E8-F101-41E1-BC30-6CCBB77DD8F3}">
      <dgm:prSet/>
      <dgm:spPr/>
      <dgm:t>
        <a:bodyPr/>
        <a:lstStyle/>
        <a:p>
          <a:endParaRPr lang="en-US"/>
        </a:p>
      </dgm:t>
    </dgm:pt>
    <dgm:pt modelId="{2CEEF035-08A0-453A-9AD0-A6DCB66AA66A}">
      <dgm:prSet/>
      <dgm:spPr/>
      <dgm:t>
        <a:bodyPr/>
        <a:lstStyle/>
        <a:p>
          <a:r>
            <a:rPr lang="en-US"/>
            <a:t>vlan 100</a:t>
          </a:r>
        </a:p>
      </dgm:t>
    </dgm:pt>
    <dgm:pt modelId="{1D91655B-0BA5-49EA-9937-A850220DD854}" type="parTrans" cxnId="{E0493C09-0B25-427D-A8E8-27FCA57D6A4D}">
      <dgm:prSet/>
      <dgm:spPr/>
      <dgm:t>
        <a:bodyPr/>
        <a:lstStyle/>
        <a:p>
          <a:endParaRPr lang="en-US"/>
        </a:p>
      </dgm:t>
    </dgm:pt>
    <dgm:pt modelId="{58B1C8BD-C332-4A50-AE64-92F07DAC68F7}" type="sibTrans" cxnId="{E0493C09-0B25-427D-A8E8-27FCA57D6A4D}">
      <dgm:prSet/>
      <dgm:spPr/>
      <dgm:t>
        <a:bodyPr/>
        <a:lstStyle/>
        <a:p>
          <a:endParaRPr lang="en-US"/>
        </a:p>
      </dgm:t>
    </dgm:pt>
    <dgm:pt modelId="{BCE9BCA1-65DC-4F07-912C-F44931482803}">
      <dgm:prSet/>
      <dgm:spPr/>
      <dgm:t>
        <a:bodyPr/>
        <a:lstStyle/>
        <a:p>
          <a:r>
            <a:rPr lang="en-US"/>
            <a:t>tcp dst portrange 1501-1549</a:t>
          </a:r>
        </a:p>
      </dgm:t>
    </dgm:pt>
    <dgm:pt modelId="{98D4B1B3-9DE1-455E-999F-AEFE202F5E47}" type="parTrans" cxnId="{FC5E0F68-1783-4ABF-8FAE-D2626270A328}">
      <dgm:prSet/>
      <dgm:spPr/>
      <dgm:t>
        <a:bodyPr/>
        <a:lstStyle/>
        <a:p>
          <a:endParaRPr lang="en-US"/>
        </a:p>
      </dgm:t>
    </dgm:pt>
    <dgm:pt modelId="{926E44D7-41D5-46D2-9548-26157F865E52}" type="sibTrans" cxnId="{FC5E0F68-1783-4ABF-8FAE-D2626270A328}">
      <dgm:prSet/>
      <dgm:spPr/>
      <dgm:t>
        <a:bodyPr/>
        <a:lstStyle/>
        <a:p>
          <a:endParaRPr lang="en-US"/>
        </a:p>
      </dgm:t>
    </dgm:pt>
    <dgm:pt modelId="{118167C5-15CF-411D-81AA-21A071B6662F}" type="pres">
      <dgm:prSet presAssocID="{68C62A35-6A04-4B4F-9FDF-6A2DC2F80350}" presName="vert0" presStyleCnt="0">
        <dgm:presLayoutVars>
          <dgm:dir/>
          <dgm:animOne val="branch"/>
          <dgm:animLvl val="lvl"/>
        </dgm:presLayoutVars>
      </dgm:prSet>
      <dgm:spPr/>
    </dgm:pt>
    <dgm:pt modelId="{3732C0C5-486A-441F-AD9C-DAC3EFB54B04}" type="pres">
      <dgm:prSet presAssocID="{95FEBDD4-E3B2-4A02-B9F8-28030FBFE7FA}" presName="thickLine" presStyleLbl="alignNode1" presStyleIdx="0" presStyleCnt="5"/>
      <dgm:spPr/>
    </dgm:pt>
    <dgm:pt modelId="{E72F49BC-96DC-4252-B489-9C93EBFDDB2F}" type="pres">
      <dgm:prSet presAssocID="{95FEBDD4-E3B2-4A02-B9F8-28030FBFE7FA}" presName="horz1" presStyleCnt="0"/>
      <dgm:spPr/>
    </dgm:pt>
    <dgm:pt modelId="{765DF3F5-6ED8-47AF-AE13-B66432301B16}" type="pres">
      <dgm:prSet presAssocID="{95FEBDD4-E3B2-4A02-B9F8-28030FBFE7FA}" presName="tx1" presStyleLbl="revTx" presStyleIdx="0" presStyleCnt="5"/>
      <dgm:spPr/>
    </dgm:pt>
    <dgm:pt modelId="{8A03E8F5-7BF9-4CED-A84C-A4EB0789A79A}" type="pres">
      <dgm:prSet presAssocID="{95FEBDD4-E3B2-4A02-B9F8-28030FBFE7FA}" presName="vert1" presStyleCnt="0"/>
      <dgm:spPr/>
    </dgm:pt>
    <dgm:pt modelId="{BDC0F64C-B5ED-4D36-92EC-55230C2BA314}" type="pres">
      <dgm:prSet presAssocID="{630221AB-DF99-4382-822B-61053E8ACA3F}" presName="thickLine" presStyleLbl="alignNode1" presStyleIdx="1" presStyleCnt="5"/>
      <dgm:spPr/>
    </dgm:pt>
    <dgm:pt modelId="{F0567BCD-450F-4185-AEB7-890DE78B5794}" type="pres">
      <dgm:prSet presAssocID="{630221AB-DF99-4382-822B-61053E8ACA3F}" presName="horz1" presStyleCnt="0"/>
      <dgm:spPr/>
    </dgm:pt>
    <dgm:pt modelId="{007CAB6F-1A01-45B7-8A32-C238DC903980}" type="pres">
      <dgm:prSet presAssocID="{630221AB-DF99-4382-822B-61053E8ACA3F}" presName="tx1" presStyleLbl="revTx" presStyleIdx="1" presStyleCnt="5"/>
      <dgm:spPr/>
    </dgm:pt>
    <dgm:pt modelId="{2A83B36E-BE46-4E9B-894F-317AFB96A540}" type="pres">
      <dgm:prSet presAssocID="{630221AB-DF99-4382-822B-61053E8ACA3F}" presName="vert1" presStyleCnt="0"/>
      <dgm:spPr/>
    </dgm:pt>
    <dgm:pt modelId="{853D2295-36C9-47DD-97F9-7728D2086F04}" type="pres">
      <dgm:prSet presAssocID="{67856FD5-EFFC-4BAA-AD44-AA79864DBDAE}" presName="thickLine" presStyleLbl="alignNode1" presStyleIdx="2" presStyleCnt="5"/>
      <dgm:spPr/>
    </dgm:pt>
    <dgm:pt modelId="{21AC303B-E6DD-4E72-A2C4-9798238C15A0}" type="pres">
      <dgm:prSet presAssocID="{67856FD5-EFFC-4BAA-AD44-AA79864DBDAE}" presName="horz1" presStyleCnt="0"/>
      <dgm:spPr/>
    </dgm:pt>
    <dgm:pt modelId="{90A2A139-998F-4961-B214-D4886DF632C4}" type="pres">
      <dgm:prSet presAssocID="{67856FD5-EFFC-4BAA-AD44-AA79864DBDAE}" presName="tx1" presStyleLbl="revTx" presStyleIdx="2" presStyleCnt="5"/>
      <dgm:spPr/>
    </dgm:pt>
    <dgm:pt modelId="{A2316BEF-BA10-4B25-9264-BABD756903A6}" type="pres">
      <dgm:prSet presAssocID="{67856FD5-EFFC-4BAA-AD44-AA79864DBDAE}" presName="vert1" presStyleCnt="0"/>
      <dgm:spPr/>
    </dgm:pt>
    <dgm:pt modelId="{0BDD709E-84AA-4CD0-A291-BF051FD14746}" type="pres">
      <dgm:prSet presAssocID="{2CEEF035-08A0-453A-9AD0-A6DCB66AA66A}" presName="thickLine" presStyleLbl="alignNode1" presStyleIdx="3" presStyleCnt="5"/>
      <dgm:spPr/>
    </dgm:pt>
    <dgm:pt modelId="{214C938C-EF0D-4071-8268-EC28475642C2}" type="pres">
      <dgm:prSet presAssocID="{2CEEF035-08A0-453A-9AD0-A6DCB66AA66A}" presName="horz1" presStyleCnt="0"/>
      <dgm:spPr/>
    </dgm:pt>
    <dgm:pt modelId="{3C6C2B66-8088-4300-A0D5-FB7CDDF8BBF8}" type="pres">
      <dgm:prSet presAssocID="{2CEEF035-08A0-453A-9AD0-A6DCB66AA66A}" presName="tx1" presStyleLbl="revTx" presStyleIdx="3" presStyleCnt="5"/>
      <dgm:spPr/>
    </dgm:pt>
    <dgm:pt modelId="{DACCD1ED-879A-48D8-8380-CB1C3348671B}" type="pres">
      <dgm:prSet presAssocID="{2CEEF035-08A0-453A-9AD0-A6DCB66AA66A}" presName="vert1" presStyleCnt="0"/>
      <dgm:spPr/>
    </dgm:pt>
    <dgm:pt modelId="{A0833405-4A52-4E3C-B28A-A8E12AE9BDCC}" type="pres">
      <dgm:prSet presAssocID="{BCE9BCA1-65DC-4F07-912C-F44931482803}" presName="thickLine" presStyleLbl="alignNode1" presStyleIdx="4" presStyleCnt="5"/>
      <dgm:spPr/>
    </dgm:pt>
    <dgm:pt modelId="{787541A1-D624-47F1-A4C0-C63C847D8108}" type="pres">
      <dgm:prSet presAssocID="{BCE9BCA1-65DC-4F07-912C-F44931482803}" presName="horz1" presStyleCnt="0"/>
      <dgm:spPr/>
    </dgm:pt>
    <dgm:pt modelId="{AC974C9E-32A1-4593-B8AE-409CECAC33D7}" type="pres">
      <dgm:prSet presAssocID="{BCE9BCA1-65DC-4F07-912C-F44931482803}" presName="tx1" presStyleLbl="revTx" presStyleIdx="4" presStyleCnt="5"/>
      <dgm:spPr/>
    </dgm:pt>
    <dgm:pt modelId="{40D775DC-1182-466A-8447-049B771DC955}" type="pres">
      <dgm:prSet presAssocID="{BCE9BCA1-65DC-4F07-912C-F44931482803}" presName="vert1" presStyleCnt="0"/>
      <dgm:spPr/>
    </dgm:pt>
  </dgm:ptLst>
  <dgm:cxnLst>
    <dgm:cxn modelId="{BE32EC01-A2AA-4310-96D5-FD9E6D8E7D65}" srcId="{68C62A35-6A04-4B4F-9FDF-6A2DC2F80350}" destId="{95FEBDD4-E3B2-4A02-B9F8-28030FBFE7FA}" srcOrd="0" destOrd="0" parTransId="{97CEEE8E-340D-4882-BDD3-6E45066A3309}" sibTransId="{730DBD04-F6AE-41B7-A599-0FDBA9E31713}"/>
    <dgm:cxn modelId="{E0493C09-0B25-427D-A8E8-27FCA57D6A4D}" srcId="{68C62A35-6A04-4B4F-9FDF-6A2DC2F80350}" destId="{2CEEF035-08A0-453A-9AD0-A6DCB66AA66A}" srcOrd="3" destOrd="0" parTransId="{1D91655B-0BA5-49EA-9937-A850220DD854}" sibTransId="{58B1C8BD-C332-4A50-AE64-92F07DAC68F7}"/>
    <dgm:cxn modelId="{B9822F2E-216E-44FE-8D1B-7B140E198024}" type="presOf" srcId="{67856FD5-EFFC-4BAA-AD44-AA79864DBDAE}" destId="{90A2A139-998F-4961-B214-D4886DF632C4}" srcOrd="0" destOrd="0" presId="urn:microsoft.com/office/officeart/2008/layout/LinedList"/>
    <dgm:cxn modelId="{FC5E0F68-1783-4ABF-8FAE-D2626270A328}" srcId="{68C62A35-6A04-4B4F-9FDF-6A2DC2F80350}" destId="{BCE9BCA1-65DC-4F07-912C-F44931482803}" srcOrd="4" destOrd="0" parTransId="{98D4B1B3-9DE1-455E-999F-AEFE202F5E47}" sibTransId="{926E44D7-41D5-46D2-9548-26157F865E52}"/>
    <dgm:cxn modelId="{23270175-ABAF-4204-8340-5426F351A426}" type="presOf" srcId="{630221AB-DF99-4382-822B-61053E8ACA3F}" destId="{007CAB6F-1A01-45B7-8A32-C238DC903980}" srcOrd="0" destOrd="0" presId="urn:microsoft.com/office/officeart/2008/layout/LinedList"/>
    <dgm:cxn modelId="{E9D2F67A-9D5D-4E18-AF5C-F7BF74A19861}" type="presOf" srcId="{95FEBDD4-E3B2-4A02-B9F8-28030FBFE7FA}" destId="{765DF3F5-6ED8-47AF-AE13-B66432301B16}" srcOrd="0" destOrd="0" presId="urn:microsoft.com/office/officeart/2008/layout/LinedList"/>
    <dgm:cxn modelId="{4FA97F7F-06BB-479B-B0BB-CD641D39D2A0}" type="presOf" srcId="{68C62A35-6A04-4B4F-9FDF-6A2DC2F80350}" destId="{118167C5-15CF-411D-81AA-21A071B6662F}" srcOrd="0" destOrd="0" presId="urn:microsoft.com/office/officeart/2008/layout/LinedList"/>
    <dgm:cxn modelId="{2084F685-E45E-4353-89D1-C4DF458CF1E0}" type="presOf" srcId="{2CEEF035-08A0-453A-9AD0-A6DCB66AA66A}" destId="{3C6C2B66-8088-4300-A0D5-FB7CDDF8BBF8}" srcOrd="0" destOrd="0" presId="urn:microsoft.com/office/officeart/2008/layout/LinedList"/>
    <dgm:cxn modelId="{E5A3ACB4-11F0-449C-A387-956F3B9BFDB0}" srcId="{68C62A35-6A04-4B4F-9FDF-6A2DC2F80350}" destId="{630221AB-DF99-4382-822B-61053E8ACA3F}" srcOrd="1" destOrd="0" parTransId="{B60710AB-AA8E-44CA-8D3B-99BD914B74BB}" sibTransId="{5A06D5FE-08F2-4B59-8455-1A546F3A5E40}"/>
    <dgm:cxn modelId="{CF2AF8E8-F101-41E1-BC30-6CCBB77DD8F3}" srcId="{68C62A35-6A04-4B4F-9FDF-6A2DC2F80350}" destId="{67856FD5-EFFC-4BAA-AD44-AA79864DBDAE}" srcOrd="2" destOrd="0" parTransId="{52DB2B8E-44C3-40A2-8756-591BD10B11D3}" sibTransId="{919E2E31-1F78-4F56-8814-11FA046EA208}"/>
    <dgm:cxn modelId="{B4E933EB-13D0-4FE0-9D18-BF0041E87525}" type="presOf" srcId="{BCE9BCA1-65DC-4F07-912C-F44931482803}" destId="{AC974C9E-32A1-4593-B8AE-409CECAC33D7}" srcOrd="0" destOrd="0" presId="urn:microsoft.com/office/officeart/2008/layout/LinedList"/>
    <dgm:cxn modelId="{02E7AE87-758E-419A-B2F8-2DFEB28C206C}" type="presParOf" srcId="{118167C5-15CF-411D-81AA-21A071B6662F}" destId="{3732C0C5-486A-441F-AD9C-DAC3EFB54B04}" srcOrd="0" destOrd="0" presId="urn:microsoft.com/office/officeart/2008/layout/LinedList"/>
    <dgm:cxn modelId="{4F008416-DD46-489F-9731-5F71AE3257FD}" type="presParOf" srcId="{118167C5-15CF-411D-81AA-21A071B6662F}" destId="{E72F49BC-96DC-4252-B489-9C93EBFDDB2F}" srcOrd="1" destOrd="0" presId="urn:microsoft.com/office/officeart/2008/layout/LinedList"/>
    <dgm:cxn modelId="{DDB344AC-3C62-40C4-8786-B645D6E27335}" type="presParOf" srcId="{E72F49BC-96DC-4252-B489-9C93EBFDDB2F}" destId="{765DF3F5-6ED8-47AF-AE13-B66432301B16}" srcOrd="0" destOrd="0" presId="urn:microsoft.com/office/officeart/2008/layout/LinedList"/>
    <dgm:cxn modelId="{3628385A-6E5F-4624-853F-385ED2840C73}" type="presParOf" srcId="{E72F49BC-96DC-4252-B489-9C93EBFDDB2F}" destId="{8A03E8F5-7BF9-4CED-A84C-A4EB0789A79A}" srcOrd="1" destOrd="0" presId="urn:microsoft.com/office/officeart/2008/layout/LinedList"/>
    <dgm:cxn modelId="{1CB34F3F-88A8-4F9C-87EF-3FB38BF1EBDC}" type="presParOf" srcId="{118167C5-15CF-411D-81AA-21A071B6662F}" destId="{BDC0F64C-B5ED-4D36-92EC-55230C2BA314}" srcOrd="2" destOrd="0" presId="urn:microsoft.com/office/officeart/2008/layout/LinedList"/>
    <dgm:cxn modelId="{B206C90B-1D9E-448F-B9F9-6E3D038ED03B}" type="presParOf" srcId="{118167C5-15CF-411D-81AA-21A071B6662F}" destId="{F0567BCD-450F-4185-AEB7-890DE78B5794}" srcOrd="3" destOrd="0" presId="urn:microsoft.com/office/officeart/2008/layout/LinedList"/>
    <dgm:cxn modelId="{77631A55-D806-48B0-A617-1FE9CC74A263}" type="presParOf" srcId="{F0567BCD-450F-4185-AEB7-890DE78B5794}" destId="{007CAB6F-1A01-45B7-8A32-C238DC903980}" srcOrd="0" destOrd="0" presId="urn:microsoft.com/office/officeart/2008/layout/LinedList"/>
    <dgm:cxn modelId="{4A528A52-7CB9-415C-A168-466BA5F17DE5}" type="presParOf" srcId="{F0567BCD-450F-4185-AEB7-890DE78B5794}" destId="{2A83B36E-BE46-4E9B-894F-317AFB96A540}" srcOrd="1" destOrd="0" presId="urn:microsoft.com/office/officeart/2008/layout/LinedList"/>
    <dgm:cxn modelId="{ED773BB4-012B-4C9E-AF77-523C37571EA6}" type="presParOf" srcId="{118167C5-15CF-411D-81AA-21A071B6662F}" destId="{853D2295-36C9-47DD-97F9-7728D2086F04}" srcOrd="4" destOrd="0" presId="urn:microsoft.com/office/officeart/2008/layout/LinedList"/>
    <dgm:cxn modelId="{3D004474-429E-4A0E-B304-937935F76680}" type="presParOf" srcId="{118167C5-15CF-411D-81AA-21A071B6662F}" destId="{21AC303B-E6DD-4E72-A2C4-9798238C15A0}" srcOrd="5" destOrd="0" presId="urn:microsoft.com/office/officeart/2008/layout/LinedList"/>
    <dgm:cxn modelId="{959FCCF3-FCC2-4A5F-861D-9FB557235697}" type="presParOf" srcId="{21AC303B-E6DD-4E72-A2C4-9798238C15A0}" destId="{90A2A139-998F-4961-B214-D4886DF632C4}" srcOrd="0" destOrd="0" presId="urn:microsoft.com/office/officeart/2008/layout/LinedList"/>
    <dgm:cxn modelId="{F35EFD5E-7E81-43BA-9939-3F1327306EA2}" type="presParOf" srcId="{21AC303B-E6DD-4E72-A2C4-9798238C15A0}" destId="{A2316BEF-BA10-4B25-9264-BABD756903A6}" srcOrd="1" destOrd="0" presId="urn:microsoft.com/office/officeart/2008/layout/LinedList"/>
    <dgm:cxn modelId="{5B1878B3-FB74-4443-8BAE-AA7437CC29E5}" type="presParOf" srcId="{118167C5-15CF-411D-81AA-21A071B6662F}" destId="{0BDD709E-84AA-4CD0-A291-BF051FD14746}" srcOrd="6" destOrd="0" presId="urn:microsoft.com/office/officeart/2008/layout/LinedList"/>
    <dgm:cxn modelId="{D2781D33-AA05-4774-927F-3E3FB1D2441F}" type="presParOf" srcId="{118167C5-15CF-411D-81AA-21A071B6662F}" destId="{214C938C-EF0D-4071-8268-EC28475642C2}" srcOrd="7" destOrd="0" presId="urn:microsoft.com/office/officeart/2008/layout/LinedList"/>
    <dgm:cxn modelId="{1DFC7320-9524-453E-87FE-2B71CF80A219}" type="presParOf" srcId="{214C938C-EF0D-4071-8268-EC28475642C2}" destId="{3C6C2B66-8088-4300-A0D5-FB7CDDF8BBF8}" srcOrd="0" destOrd="0" presId="urn:microsoft.com/office/officeart/2008/layout/LinedList"/>
    <dgm:cxn modelId="{25978A6D-A9B2-491A-8B1F-9D37BF544A51}" type="presParOf" srcId="{214C938C-EF0D-4071-8268-EC28475642C2}" destId="{DACCD1ED-879A-48D8-8380-CB1C3348671B}" srcOrd="1" destOrd="0" presId="urn:microsoft.com/office/officeart/2008/layout/LinedList"/>
    <dgm:cxn modelId="{F4D1803C-C007-4B6C-B146-8AFD90FDE374}" type="presParOf" srcId="{118167C5-15CF-411D-81AA-21A071B6662F}" destId="{A0833405-4A52-4E3C-B28A-A8E12AE9BDCC}" srcOrd="8" destOrd="0" presId="urn:microsoft.com/office/officeart/2008/layout/LinedList"/>
    <dgm:cxn modelId="{C138DE61-098D-40B9-811C-35F221477D57}" type="presParOf" srcId="{118167C5-15CF-411D-81AA-21A071B6662F}" destId="{787541A1-D624-47F1-A4C0-C63C847D8108}" srcOrd="9" destOrd="0" presId="urn:microsoft.com/office/officeart/2008/layout/LinedList"/>
    <dgm:cxn modelId="{AF7100EB-01DE-48D7-B6B4-3A03E2AC5DC8}" type="presParOf" srcId="{787541A1-D624-47F1-A4C0-C63C847D8108}" destId="{AC974C9E-32A1-4593-B8AE-409CECAC33D7}" srcOrd="0" destOrd="0" presId="urn:microsoft.com/office/officeart/2008/layout/LinedList"/>
    <dgm:cxn modelId="{5577431D-B853-49DC-8722-F97FDA5EA6DC}" type="presParOf" srcId="{787541A1-D624-47F1-A4C0-C63C847D8108}" destId="{40D775DC-1182-466A-8447-049B771DC9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Non-raw sockets</a:t>
          </a:r>
        </a:p>
      </dsp:txBody>
      <dsp:txXfrm>
        <a:off x="2351" y="1948786"/>
        <a:ext cx="3623906" cy="543585"/>
      </dsp:txXfrm>
    </dsp:sp>
    <dsp:sp modelId="{BB8F66F7-69A1-4DCD-A110-529F4CB8FAAD}">
      <dsp:nvSpPr>
        <dsp:cNvPr id="0" name=""/>
        <dsp:cNvSpPr/>
      </dsp:nvSpPr>
      <dsp:spPr>
        <a:xfrm>
          <a:off x="235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 is responsible for transport, network and data-link layer headers</a:t>
          </a:r>
        </a:p>
      </dsp:txBody>
      <dsp:txXfrm>
        <a:off x="2351" y="2553503"/>
        <a:ext cx="3623906" cy="1051994"/>
      </dsp:txXfrm>
    </dsp:sp>
    <dsp:sp modelId="{87700048-5B3B-462C-ADD3-E9C514A8768F}">
      <dsp:nvSpPr>
        <dsp:cNvPr id="0" name=""/>
        <dsp:cNvSpPr/>
      </dsp:nvSpPr>
      <dsp:spPr>
        <a:xfrm>
          <a:off x="426044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Raw sockets: Create your own packets!</a:t>
          </a:r>
        </a:p>
      </dsp:txBody>
      <dsp:txXfrm>
        <a:off x="4260441" y="1948786"/>
        <a:ext cx="3623906" cy="543585"/>
      </dsp:txXfrm>
    </dsp:sp>
    <dsp:sp modelId="{7CE51C97-E654-49DA-8C54-7647A041DD56}">
      <dsp:nvSpPr>
        <dsp:cNvPr id="0" name=""/>
        <dsp:cNvSpPr/>
      </dsp:nvSpPr>
      <dsp:spPr>
        <a:xfrm>
          <a:off x="426044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headers as you like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protocol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any payload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Network layer &amp; data-link layer</a:t>
          </a:r>
        </a:p>
      </dsp:txBody>
      <dsp:txXfrm>
        <a:off x="4260441" y="2553503"/>
        <a:ext cx="3623906" cy="1051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803A-2013-48C6-8EEC-CE4CA8C78CFB}">
      <dsp:nvSpPr>
        <dsp:cNvPr id="0" name=""/>
        <dsp:cNvSpPr/>
      </dsp:nvSpPr>
      <dsp:spPr>
        <a:xfrm>
          <a:off x="890763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BE3E-B91A-4505-B04B-31580E878D9D}">
      <dsp:nvSpPr>
        <dsp:cNvPr id="0" name=""/>
        <dsp:cNvSpPr/>
      </dsp:nvSpPr>
      <dsp:spPr>
        <a:xfrm>
          <a:off x="291148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Portable Packet Capturing Library</a:t>
          </a:r>
        </a:p>
      </dsp:txBody>
      <dsp:txXfrm>
        <a:off x="291148" y="2358032"/>
        <a:ext cx="2180418" cy="720000"/>
      </dsp:txXfrm>
    </dsp:sp>
    <dsp:sp modelId="{CAFC9718-CB50-4116-8C9A-748B8F8D24D8}">
      <dsp:nvSpPr>
        <dsp:cNvPr id="0" name=""/>
        <dsp:cNvSpPr/>
      </dsp:nvSpPr>
      <dsp:spPr>
        <a:xfrm>
          <a:off x="3452755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81A9-EF24-4682-A136-25EF373B62EF}">
      <dsp:nvSpPr>
        <dsp:cNvPr id="0" name=""/>
        <dsp:cNvSpPr/>
      </dsp:nvSpPr>
      <dsp:spPr>
        <a:xfrm>
          <a:off x="2853140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source C/C++ API</a:t>
          </a:r>
        </a:p>
      </dsp:txBody>
      <dsp:txXfrm>
        <a:off x="2853140" y="2358032"/>
        <a:ext cx="2180418" cy="720000"/>
      </dsp:txXfrm>
    </dsp:sp>
    <dsp:sp modelId="{07B5AAED-4478-4249-93BF-02933367A80E}">
      <dsp:nvSpPr>
        <dsp:cNvPr id="0" name=""/>
        <dsp:cNvSpPr/>
      </dsp:nvSpPr>
      <dsp:spPr>
        <a:xfrm>
          <a:off x="6014747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72F9-1A3F-426A-8C7F-076DBC0BBA7D}">
      <dsp:nvSpPr>
        <dsp:cNvPr id="0" name=""/>
        <dsp:cNvSpPr/>
      </dsp:nvSpPr>
      <dsp:spPr>
        <a:xfrm>
          <a:off x="5415132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Unix</a:t>
          </a:r>
        </a:p>
      </dsp:txBody>
      <dsp:txXfrm>
        <a:off x="5415132" y="2358032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DFB3-74E7-4934-920D-A2A7526EA79F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4DA-1353-45B9-AB6D-924044A66C6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148D-477F-4CDC-99E4-3763EC18A680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Berkley Packet Filter</a:t>
          </a:r>
        </a:p>
      </dsp:txBody>
      <dsp:txXfrm>
        <a:off x="1057183" y="1805"/>
        <a:ext cx="6829516" cy="915310"/>
      </dsp:txXfrm>
    </dsp:sp>
    <dsp:sp modelId="{5A9B9525-13FD-4D08-8473-563911655748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9B83C-7562-4112-8779-2FC5DC5F18E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C88E0-6EF7-4E2A-9DCD-A8C1E66A02E0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Provides a raw interface to data link layer</a:t>
          </a:r>
        </a:p>
      </dsp:txBody>
      <dsp:txXfrm>
        <a:off x="1057183" y="1145944"/>
        <a:ext cx="6829516" cy="915310"/>
      </dsp:txXfrm>
    </dsp:sp>
    <dsp:sp modelId="{3F83C80A-983F-4904-8CD0-522CDF8D1D1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903D2-7779-4708-86D9-7C14738FB74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40CA-096B-48FD-B77F-E5C9A00295C5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Comfortable syntax for filtering packets</a:t>
          </a:r>
        </a:p>
      </dsp:txBody>
      <dsp:txXfrm>
        <a:off x="1057183" y="2290082"/>
        <a:ext cx="6829516" cy="915310"/>
      </dsp:txXfrm>
    </dsp:sp>
    <dsp:sp modelId="{7C754E58-8199-4D15-B822-719FA1EA192C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6935-33B3-46DC-8D0D-4B72C31F88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5E2C-9DFA-4515-A542-A0F09CE21BA6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to refer just the filtering mechanism (rather than to the entire interface)</a:t>
          </a:r>
        </a:p>
      </dsp:txBody>
      <dsp:txXfrm>
        <a:off x="1057183" y="3434221"/>
        <a:ext cx="68295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EA49-BDB4-490F-B5F7-7E19B9B5A265}">
      <dsp:nvSpPr>
        <dsp:cNvPr id="0" name=""/>
        <dsp:cNvSpPr/>
      </dsp:nvSpPr>
      <dsp:spPr>
        <a:xfrm>
          <a:off x="0" y="517860"/>
          <a:ext cx="4567238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host, net, port, protrange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If not supplied – assumed host</a:t>
          </a:r>
        </a:p>
      </dsp:txBody>
      <dsp:txXfrm>
        <a:off x="0" y="517860"/>
        <a:ext cx="4567238" cy="1666350"/>
      </dsp:txXfrm>
    </dsp:sp>
    <dsp:sp modelId="{F14B45CC-EEB6-41CE-BC44-B4E217BA6115}">
      <dsp:nvSpPr>
        <dsp:cNvPr id="0" name=""/>
        <dsp:cNvSpPr/>
      </dsp:nvSpPr>
      <dsp:spPr>
        <a:xfrm>
          <a:off x="228361" y="178379"/>
          <a:ext cx="319706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</a:t>
          </a:r>
        </a:p>
      </dsp:txBody>
      <dsp:txXfrm>
        <a:off x="261505" y="211523"/>
        <a:ext cx="3130778" cy="612672"/>
      </dsp:txXfrm>
    </dsp:sp>
    <dsp:sp modelId="{96D90BAD-3DF1-44EC-ADBF-B2A232209FB4}">
      <dsp:nvSpPr>
        <dsp:cNvPr id="0" name=""/>
        <dsp:cNvSpPr/>
      </dsp:nvSpPr>
      <dsp:spPr>
        <a:xfrm>
          <a:off x="0" y="2647890"/>
          <a:ext cx="456723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src, dst</a:t>
          </a:r>
        </a:p>
      </dsp:txBody>
      <dsp:txXfrm>
        <a:off x="0" y="2647890"/>
        <a:ext cx="4567238" cy="978075"/>
      </dsp:txXfrm>
    </dsp:sp>
    <dsp:sp modelId="{12E84CFB-100D-4824-B73E-0499D97461D9}">
      <dsp:nvSpPr>
        <dsp:cNvPr id="0" name=""/>
        <dsp:cNvSpPr/>
      </dsp:nvSpPr>
      <dsp:spPr>
        <a:xfrm>
          <a:off x="228361" y="2308410"/>
          <a:ext cx="3197066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Direction</a:t>
          </a:r>
        </a:p>
      </dsp:txBody>
      <dsp:txXfrm>
        <a:off x="261505" y="2341554"/>
        <a:ext cx="3130778" cy="612672"/>
      </dsp:txXfrm>
    </dsp:sp>
    <dsp:sp modelId="{3129FB82-3738-4181-B227-93E5886BD455}">
      <dsp:nvSpPr>
        <dsp:cNvPr id="0" name=""/>
        <dsp:cNvSpPr/>
      </dsp:nvSpPr>
      <dsp:spPr>
        <a:xfrm>
          <a:off x="0" y="4089645"/>
          <a:ext cx="456723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479044" rIns="3544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Examples: ether, ip, ip6, tcp, udp</a:t>
          </a:r>
        </a:p>
      </dsp:txBody>
      <dsp:txXfrm>
        <a:off x="0" y="4089645"/>
        <a:ext cx="4567238" cy="1304100"/>
      </dsp:txXfrm>
    </dsp:sp>
    <dsp:sp modelId="{90A64261-B363-44C6-B24A-13D272418262}">
      <dsp:nvSpPr>
        <dsp:cNvPr id="0" name=""/>
        <dsp:cNvSpPr/>
      </dsp:nvSpPr>
      <dsp:spPr>
        <a:xfrm>
          <a:off x="228361" y="3750165"/>
          <a:ext cx="3197066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Protocol</a:t>
          </a:r>
        </a:p>
      </dsp:txBody>
      <dsp:txXfrm>
        <a:off x="261505" y="3783309"/>
        <a:ext cx="3130778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C0C5-486A-441F-AD9C-DAC3EFB54B04}">
      <dsp:nvSpPr>
        <dsp:cNvPr id="0" name=""/>
        <dsp:cNvSpPr/>
      </dsp:nvSpPr>
      <dsp:spPr>
        <a:xfrm>
          <a:off x="0" y="680"/>
          <a:ext cx="45672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F3F5-6ED8-47AF-AE13-B66432301B16}">
      <dsp:nvSpPr>
        <dsp:cNvPr id="0" name=""/>
        <dsp:cNvSpPr/>
      </dsp:nvSpPr>
      <dsp:spPr>
        <a:xfrm>
          <a:off x="0" y="680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host 10.0.0.2</a:t>
          </a:r>
        </a:p>
      </dsp:txBody>
      <dsp:txXfrm>
        <a:off x="0" y="680"/>
        <a:ext cx="4567238" cy="1114152"/>
      </dsp:txXfrm>
    </dsp:sp>
    <dsp:sp modelId="{BDC0F64C-B5ED-4D36-92EC-55230C2BA314}">
      <dsp:nvSpPr>
        <dsp:cNvPr id="0" name=""/>
        <dsp:cNvSpPr/>
      </dsp:nvSpPr>
      <dsp:spPr>
        <a:xfrm>
          <a:off x="0" y="1114833"/>
          <a:ext cx="45672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AB6F-1A01-45B7-8A32-C238DC903980}">
      <dsp:nvSpPr>
        <dsp:cNvPr id="0" name=""/>
        <dsp:cNvSpPr/>
      </dsp:nvSpPr>
      <dsp:spPr>
        <a:xfrm>
          <a:off x="0" y="1114833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src host 204.130.1.15</a:t>
          </a:r>
        </a:p>
      </dsp:txBody>
      <dsp:txXfrm>
        <a:off x="0" y="1114833"/>
        <a:ext cx="4567238" cy="1114152"/>
      </dsp:txXfrm>
    </dsp:sp>
    <dsp:sp modelId="{853D2295-36C9-47DD-97F9-7728D2086F04}">
      <dsp:nvSpPr>
        <dsp:cNvPr id="0" name=""/>
        <dsp:cNvSpPr/>
      </dsp:nvSpPr>
      <dsp:spPr>
        <a:xfrm>
          <a:off x="0" y="2228986"/>
          <a:ext cx="45672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A139-998F-4961-B214-D4886DF632C4}">
      <dsp:nvSpPr>
        <dsp:cNvPr id="0" name=""/>
        <dsp:cNvSpPr/>
      </dsp:nvSpPr>
      <dsp:spPr>
        <a:xfrm>
          <a:off x="0" y="2228986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ether host 00:00:5E:00:53:00</a:t>
          </a:r>
        </a:p>
      </dsp:txBody>
      <dsp:txXfrm>
        <a:off x="0" y="2228986"/>
        <a:ext cx="4567238" cy="1114152"/>
      </dsp:txXfrm>
    </dsp:sp>
    <dsp:sp modelId="{0BDD709E-84AA-4CD0-A291-BF051FD14746}">
      <dsp:nvSpPr>
        <dsp:cNvPr id="0" name=""/>
        <dsp:cNvSpPr/>
      </dsp:nvSpPr>
      <dsp:spPr>
        <a:xfrm>
          <a:off x="0" y="3343138"/>
          <a:ext cx="45672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2B66-8088-4300-A0D5-FB7CDDF8BBF8}">
      <dsp:nvSpPr>
        <dsp:cNvPr id="0" name=""/>
        <dsp:cNvSpPr/>
      </dsp:nvSpPr>
      <dsp:spPr>
        <a:xfrm>
          <a:off x="0" y="3343138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vlan 100</a:t>
          </a:r>
        </a:p>
      </dsp:txBody>
      <dsp:txXfrm>
        <a:off x="0" y="3343138"/>
        <a:ext cx="4567238" cy="1114152"/>
      </dsp:txXfrm>
    </dsp:sp>
    <dsp:sp modelId="{A0833405-4A52-4E3C-B28A-A8E12AE9BDCC}">
      <dsp:nvSpPr>
        <dsp:cNvPr id="0" name=""/>
        <dsp:cNvSpPr/>
      </dsp:nvSpPr>
      <dsp:spPr>
        <a:xfrm>
          <a:off x="0" y="4457291"/>
          <a:ext cx="456723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4C9E-32A1-4593-B8AE-409CECAC33D7}">
      <dsp:nvSpPr>
        <dsp:cNvPr id="0" name=""/>
        <dsp:cNvSpPr/>
      </dsp:nvSpPr>
      <dsp:spPr>
        <a:xfrm>
          <a:off x="0" y="4457291"/>
          <a:ext cx="45672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tcp dst portrange 1501-1549</a:t>
          </a:r>
        </a:p>
      </dsp:txBody>
      <dsp:txXfrm>
        <a:off x="0" y="4457291"/>
        <a:ext cx="4567238" cy="1114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pdump.org/sniffex.c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הקטע?</a:t>
            </a:r>
          </a:p>
          <a:p>
            <a:pPr algn="r" rtl="1"/>
            <a:r>
              <a:rPr lang="he-IL" dirty="0"/>
              <a:t>העובדה שאנחנו ב-</a:t>
            </a:r>
            <a:r>
              <a:rPr lang="en-US" dirty="0"/>
              <a:t>raw</a:t>
            </a:r>
            <a:r>
              <a:rPr lang="he-IL" dirty="0"/>
              <a:t>, ישירות מכרטיס הרשת, מאפשרת לנו בעצם </a:t>
            </a:r>
            <a:r>
              <a:rPr lang="he-IL" dirty="0" err="1"/>
              <a:t>לנטר</a:t>
            </a:r>
            <a:r>
              <a:rPr lang="he-IL" dirty="0"/>
              <a:t> על כל התעבורה שאליה אנחנו חשופים, וגם להשפיע עליה.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נקודה טובה להסביר על </a:t>
            </a:r>
            <a:r>
              <a:rPr lang="en-US" dirty="0" err="1"/>
              <a:t>promisc</a:t>
            </a:r>
            <a:r>
              <a:rPr lang="he-IL" dirty="0"/>
              <a:t> ומה זה בעצם</a:t>
            </a:r>
          </a:p>
          <a:p>
            <a:pPr algn="r" rtl="1"/>
            <a:r>
              <a:rPr lang="he-IL" dirty="0"/>
              <a:t>אפשר להזכיר את הבדל בין רשת אלחוטית לקווית (אילו </a:t>
            </a:r>
            <a:r>
              <a:rPr lang="he-IL" dirty="0" err="1"/>
              <a:t>פקטות</a:t>
            </a:r>
            <a:r>
              <a:rPr lang="he-IL" dirty="0"/>
              <a:t> נראה בכל מצב, ומה המשמעות של </a:t>
            </a:r>
            <a:r>
              <a:rPr lang="en-US" dirty="0" err="1"/>
              <a:t>promisc</a:t>
            </a:r>
            <a:r>
              <a:rPr lang="he-IL" dirty="0"/>
              <a:t> בהקשר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Taken from </a:t>
            </a:r>
            <a:r>
              <a:rPr lang="en-US" dirty="0">
                <a:hlinkClick r:id="rId3"/>
              </a:rPr>
              <a:t>https://www.tcpdump.org/sniffex.c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EADB-2160-4279-8146-147AB12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6A424-6619-41A7-A6F4-0859B6CF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99" y="233400"/>
            <a:ext cx="2080104" cy="20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90A-EF2B-4347-9FA4-3BFBD0C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Python program that enables the user to send, sniff and dissect and forge network packets</a:t>
            </a:r>
          </a:p>
          <a:p>
            <a:r>
              <a:rPr lang="en-US" sz="1700" dirty="0"/>
              <a:t>Used as interactive shell or a python package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u="sng" dirty="0"/>
          </a:p>
          <a:p>
            <a:endParaRPr lang="en-US" sz="1700" b="1" u="sng" dirty="0"/>
          </a:p>
          <a:p>
            <a:r>
              <a:rPr lang="en-US" sz="1700" b="1" u="sng" dirty="0"/>
              <a:t>Can parse and build packets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D336D-B3E9-486F-9185-9D47D1A489AE}"/>
              </a:ext>
            </a:extLst>
          </p:cNvPr>
          <p:cNvGrpSpPr/>
          <p:nvPr/>
        </p:nvGrpSpPr>
        <p:grpSpPr>
          <a:xfrm>
            <a:off x="320652" y="3301035"/>
            <a:ext cx="8530100" cy="1529382"/>
            <a:chOff x="1427922" y="3558829"/>
            <a:chExt cx="6534438" cy="1171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29B28-9397-47DA-B025-8D135D89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922" y="3558829"/>
              <a:ext cx="2590800" cy="1171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413090-C5FB-4556-824B-CEB2830E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460" y="3982691"/>
              <a:ext cx="37719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1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 – Without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CCDD-8489-475A-83FE-8A8B4509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420018"/>
            <a:ext cx="73247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2E82-DA94-457E-9B65-284190C2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" y="1805781"/>
            <a:ext cx="5410200" cy="439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95FF8-82A4-4768-A556-A752449F4A86}"/>
              </a:ext>
            </a:extLst>
          </p:cNvPr>
          <p:cNvSpPr txBox="1"/>
          <p:nvPr/>
        </p:nvSpPr>
        <p:spPr>
          <a:xfrm>
            <a:off x="5512490" y="1710533"/>
            <a:ext cx="2117035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 that’s just the UDP part…</a:t>
            </a:r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65"/>
            <a:ext cx="7886700" cy="1325563"/>
          </a:xfrm>
        </p:spPr>
        <p:txBody>
          <a:bodyPr/>
          <a:lstStyle/>
          <a:p>
            <a:r>
              <a:rPr lang="en-US" dirty="0"/>
              <a:t>Building a Datagram – With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486258-4717-440B-9196-D0C77E8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8094"/>
            <a:ext cx="114297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UDP(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Raw(data)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BE2337-4414-432E-B5DA-9FE76D94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4213" r="16725" b="10719"/>
          <a:stretch/>
        </p:blipFill>
        <p:spPr bwMode="auto">
          <a:xfrm>
            <a:off x="526774" y="3335889"/>
            <a:ext cx="3369366" cy="35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F022-B9FB-44CE-8A58-851D0C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81670-89EC-4B14-8E5F-7DA08E2C1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2" y="2231556"/>
            <a:ext cx="914545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UDP(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Raw(data)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IP headers (we are adding them ourselves)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Injecting a Datagram Using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Scapy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7A3A8-0F5E-4E24-B085-305CBAE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Packet Using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CD6CF51-F0E1-436A-BE9B-8C23F1CC5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3172" y="2441215"/>
            <a:ext cx="58993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raw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(raw))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Socket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032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629307"/>
            <a:ext cx="317876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bg1"/>
                </a:solidFill>
              </a:rPr>
              <a:t>Libpcap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Libpcap</a:t>
            </a:r>
            <a:r>
              <a:rPr lang="en-US" dirty="0"/>
              <a:t>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C2C8B8-9375-4852-93ED-E31E38C4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8875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8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Network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D3F49-21D1-4714-B5E7-CF1D2C3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66532"/>
            <a:ext cx="8178799" cy="40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23FE-2E1F-4D5B-A3C9-45D94707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Device Info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366E3-05BB-4D00-A38A-08348F99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567"/>
            <a:ext cx="473303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9AB17-B0A0-4A26-BDD4-5AD43BCB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3868511" y="2597036"/>
            <a:ext cx="5275489" cy="1266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66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568D7-C8D5-4329-A01B-4CC2C65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892E-4933-4FD9-A303-813B03C5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2DB0-86D1-4E10-9975-41CE7CB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Live Session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AE951-C9A9-47CD-8088-8E72D247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45506"/>
            <a:ext cx="8178799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One Packet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EF721-59F7-4880-AE79-AE9E830E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32" y="1675227"/>
            <a:ext cx="63803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Sniff ALL the Packets!!!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4806F-11C8-44C4-81B3-17F45EC0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3429000"/>
            <a:ext cx="7471781" cy="5578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348916-54E2-4B27-8754-34C5AC77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399" y="2168185"/>
            <a:ext cx="6774529" cy="1105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FFB639-F7AC-419B-80FC-6F07A8F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9" b="96437" l="8938" r="89882">
                        <a14:foregroundMark x1="49578" y1="54869" x2="49578" y2="54869"/>
                        <a14:foregroundMark x1="48061" y1="54157" x2="57336" y2="52969"/>
                        <a14:foregroundMark x1="57336" y1="52969" x2="61720" y2="64133"/>
                        <a14:foregroundMark x1="61720" y1="64133" x2="58685" y2="76247"/>
                        <a14:foregroundMark x1="58685" y1="76247" x2="50084" y2="72684"/>
                        <a14:foregroundMark x1="50084" y1="72684" x2="45025" y2="62708"/>
                        <a14:foregroundMark x1="45025" y1="62708" x2="51096" y2="53919"/>
                        <a14:foregroundMark x1="51096" y1="53919" x2="55987" y2="50594"/>
                        <a14:foregroundMark x1="48229" y1="49406" x2="45194" y2="49169"/>
                        <a14:foregroundMark x1="44013" y1="57957" x2="42496" y2="58432"/>
                        <a14:foregroundMark x1="59696" y1="51781" x2="59865" y2="50594"/>
                        <a14:foregroundMark x1="11467" y1="65796" x2="9106" y2="64371"/>
                        <a14:foregroundMark x1="59696" y1="96437" x2="61720" y2="88361"/>
                        <a14:foregroundMark x1="59191" y1="70071" x2="53288" y2="75297"/>
                        <a14:foregroundMark x1="46712" y1="61758" x2="55143" y2="56532"/>
                        <a14:foregroundMark x1="55143" y1="56532" x2="56492" y2="56532"/>
                        <a14:foregroundMark x1="54975" y1="77672" x2="50422" y2="74584"/>
                        <a14:foregroundMark x1="49241" y1="59145" x2="53794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7" y="2844991"/>
            <a:ext cx="56483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2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F7CD35-3BF7-4249-8745-D52F55F6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" y="2109220"/>
            <a:ext cx="6486525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D2DB1-E335-4234-ABFA-23C94AF8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76" y="1930172"/>
            <a:ext cx="6619875" cy="3781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7DD7A-EA1F-463C-956F-04659AD0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03" y="1744436"/>
            <a:ext cx="6562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ACF95F-A7B4-4C42-8236-46EE36BB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3000609"/>
            <a:ext cx="8178799" cy="365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A2FFA-8715-4E00-8354-DDF0E9BD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A708-61BB-4B92-ADB5-43ABD07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from a 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23A5-0C74-43E6-A691-A4FE3AEE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40532"/>
            <a:ext cx="8178799" cy="384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C3A7F-2CD4-494A-96F1-4575EECA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0" y="1898876"/>
            <a:ext cx="8606994" cy="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4EE4-188C-439A-8AA8-C0EB184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6CF4-EE85-49E9-8B4B-9A6B8DBB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87CE-206A-4DE5-9F1F-8F06254B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DA5A-C6FA-4D96-8C6A-DB8A63A6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 is your BFF</a:t>
            </a:r>
          </a:p>
        </p:txBody>
      </p:sp>
    </p:spTree>
    <p:extLst>
      <p:ext uri="{BB962C8B-B14F-4D97-AF65-F5344CB8AC3E}">
        <p14:creationId xmlns:p14="http://schemas.microsoft.com/office/powerpoint/2010/main" val="17842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1F797-65A4-4DEA-A01A-CDABDE35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About BPF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3628676-C040-4A22-A9C9-501BBA22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20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0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23F7-B7D6-405D-AC02-DEC318A0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BPF Syntax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0ECE4-B1FD-481C-B64D-5BC41B940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65391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27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568B8-AEC1-4CA4-A689-D3305EB8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B2F14-3523-42F9-8EDC-F9905BE5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9676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88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7E66-5827-4DDC-9BB3-1A3DAFD3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to </a:t>
            </a: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Libpcap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Setting Filter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29826-B842-4742-BD78-D1C38CE6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24" y="1675227"/>
            <a:ext cx="5370151" cy="4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A37A-DFDD-470B-992B-520DB02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7957-1CC0-49B0-A2C8-1F909292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611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513" y="4757058"/>
            <a:ext cx="4071257" cy="1844448"/>
          </a:xfrm>
        </p:spPr>
        <p:txBody>
          <a:bodyPr>
            <a:normAutofit/>
          </a:bodyPr>
          <a:lstStyle/>
          <a:p>
            <a:r>
              <a:rPr lang="en-US" sz="9600" dirty="0"/>
              <a:t>ICMP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77449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Traceroute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Linux uses UDP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windows ICMP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137-695E-4271-9C5F-092B0C73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50372"/>
            <a:ext cx="4176712" cy="113347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44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D55F6-34A5-42A7-8CA6-74F04D11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" y="2047200"/>
            <a:ext cx="89562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Datagram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0326E-FD7A-4DDD-ACF7-EBD289B1F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5764"/>
              </p:ext>
            </p:extLst>
          </p:nvPr>
        </p:nvGraphicFramePr>
        <p:xfrm>
          <a:off x="3101009" y="2055813"/>
          <a:ext cx="5339738" cy="362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48">
                  <a:extLst>
                    <a:ext uri="{9D8B030D-6E8A-4147-A177-3AD203B41FA5}">
                      <a16:colId xmlns:a16="http://schemas.microsoft.com/office/drawing/2014/main" val="1400528229"/>
                    </a:ext>
                  </a:extLst>
                </a:gridCol>
                <a:gridCol w="738964">
                  <a:extLst>
                    <a:ext uri="{9D8B030D-6E8A-4147-A177-3AD203B41FA5}">
                      <a16:colId xmlns:a16="http://schemas.microsoft.com/office/drawing/2014/main" val="2126142921"/>
                    </a:ext>
                  </a:extLst>
                </a:gridCol>
                <a:gridCol w="601855">
                  <a:extLst>
                    <a:ext uri="{9D8B030D-6E8A-4147-A177-3AD203B41FA5}">
                      <a16:colId xmlns:a16="http://schemas.microsoft.com/office/drawing/2014/main" val="3143056694"/>
                    </a:ext>
                  </a:extLst>
                </a:gridCol>
                <a:gridCol w="591286">
                  <a:extLst>
                    <a:ext uri="{9D8B030D-6E8A-4147-A177-3AD203B41FA5}">
                      <a16:colId xmlns:a16="http://schemas.microsoft.com/office/drawing/2014/main" val="4009013865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103613734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368807645"/>
                    </a:ext>
                  </a:extLst>
                </a:gridCol>
                <a:gridCol w="1330392">
                  <a:extLst>
                    <a:ext uri="{9D8B030D-6E8A-4147-A177-3AD203B41FA5}">
                      <a16:colId xmlns:a16="http://schemas.microsoft.com/office/drawing/2014/main" val="346173748"/>
                    </a:ext>
                  </a:extLst>
                </a:gridCol>
              </a:tblGrid>
              <a:tr h="482651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0-7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8-15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16-23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24-31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extLst>
                  <a:ext uri="{0D108BD9-81ED-4DB2-BD59-A6C34878D82A}">
                    <a16:rowId xmlns:a16="http://schemas.microsoft.com/office/drawing/2014/main" val="992249583"/>
                  </a:ext>
                </a:extLst>
              </a:tr>
              <a:tr h="4249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Version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Header Length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DSCP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ECN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Total 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3615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Identification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Flags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Fragment Offset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97865"/>
                  </a:ext>
                </a:extLst>
              </a:tr>
              <a:tr h="38022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Time to Live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Protocol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Header 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39954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85688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951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997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4089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 dirty="0"/>
                        <a:t>Payload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2200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9542C21-553E-4357-9FF0-E09FFB523234}"/>
              </a:ext>
            </a:extLst>
          </p:cNvPr>
          <p:cNvSpPr/>
          <p:nvPr/>
        </p:nvSpPr>
        <p:spPr>
          <a:xfrm>
            <a:off x="2686050" y="2514600"/>
            <a:ext cx="226115" cy="19679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A1FA5-9649-4F3A-A808-CA13B00F602E}"/>
              </a:ext>
            </a:extLst>
          </p:cNvPr>
          <p:cNvSpPr/>
          <p:nvPr/>
        </p:nvSpPr>
        <p:spPr>
          <a:xfrm>
            <a:off x="2683565" y="4524927"/>
            <a:ext cx="226115" cy="11553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14248-E9F1-4D64-B674-1FB37CC89BE9}"/>
              </a:ext>
            </a:extLst>
          </p:cNvPr>
          <p:cNvSpPr txBox="1"/>
          <p:nvPr/>
        </p:nvSpPr>
        <p:spPr>
          <a:xfrm>
            <a:off x="1889676" y="3236964"/>
            <a:ext cx="4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7232-F5BA-4EB0-9E2C-9BA144535AAB}"/>
              </a:ext>
            </a:extLst>
          </p:cNvPr>
          <p:cNvSpPr txBox="1"/>
          <p:nvPr/>
        </p:nvSpPr>
        <p:spPr>
          <a:xfrm>
            <a:off x="1573488" y="4805637"/>
            <a:ext cx="96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6EA1-400D-4D1B-AA34-A9512C2A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62" y="643466"/>
            <a:ext cx="615587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1286</Words>
  <Application>Microsoft Office PowerPoint</Application>
  <PresentationFormat>On-screen Show (4:3)</PresentationFormat>
  <Paragraphs>326</Paragraphs>
  <Slides>53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PowerPoint Presentation</vt:lpstr>
      <vt:lpstr>Scapy</vt:lpstr>
      <vt:lpstr>Building a Datagram – Without Scapy</vt:lpstr>
      <vt:lpstr>Building a Datagram – With Scapy</vt:lpstr>
      <vt:lpstr>Injecting a Datagram</vt:lpstr>
      <vt:lpstr>Injecting a Datagram Using Scapy</vt:lpstr>
      <vt:lpstr>Parsing Packet Using Scapy</vt:lpstr>
      <vt:lpstr>Raw Socket Sniffer</vt:lpstr>
      <vt:lpstr>Questions?</vt:lpstr>
      <vt:lpstr>Libpcap</vt:lpstr>
      <vt:lpstr>What is Libpcap?</vt:lpstr>
      <vt:lpstr>Find Network Interface</vt:lpstr>
      <vt:lpstr>Get Device Info</vt:lpstr>
      <vt:lpstr>Device Info</vt:lpstr>
      <vt:lpstr>Open Live Session</vt:lpstr>
      <vt:lpstr>Sniff One Packet</vt:lpstr>
      <vt:lpstr>Sniff ALL the Packets!!!</vt:lpstr>
      <vt:lpstr>Reading from a Packet</vt:lpstr>
      <vt:lpstr>Reading from a Packet</vt:lpstr>
      <vt:lpstr>Reading from a Packet</vt:lpstr>
      <vt:lpstr>Sniffing</vt:lpstr>
      <vt:lpstr>Filters</vt:lpstr>
      <vt:lpstr>About BPF</vt:lpstr>
      <vt:lpstr>BPF Syntax</vt:lpstr>
      <vt:lpstr>Some Examples</vt:lpstr>
      <vt:lpstr>Back to Libpcap: Setting Filter</vt:lpstr>
      <vt:lpstr>Filtering</vt:lpstr>
      <vt:lpstr>Questions?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3</cp:revision>
  <dcterms:created xsi:type="dcterms:W3CDTF">2019-08-11T13:42:52Z</dcterms:created>
  <dcterms:modified xsi:type="dcterms:W3CDTF">2019-08-11T13:46:08Z</dcterms:modified>
</cp:coreProperties>
</file>