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2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89" r:id="rId10"/>
    <p:sldId id="290" r:id="rId11"/>
    <p:sldId id="262" r:id="rId12"/>
    <p:sldId id="291" r:id="rId13"/>
    <p:sldId id="292" r:id="rId14"/>
    <p:sldId id="293" r:id="rId15"/>
    <p:sldId id="295" r:id="rId16"/>
    <p:sldId id="294" r:id="rId17"/>
    <p:sldId id="296" r:id="rId18"/>
    <p:sldId id="265" r:id="rId19"/>
    <p:sldId id="287" r:id="rId20"/>
    <p:sldId id="301" r:id="rId21"/>
    <p:sldId id="297" r:id="rId22"/>
    <p:sldId id="298" r:id="rId23"/>
    <p:sldId id="299" r:id="rId24"/>
    <p:sldId id="300" r:id="rId25"/>
    <p:sldId id="258" r:id="rId26"/>
    <p:sldId id="281" r:id="rId27"/>
    <p:sldId id="266" r:id="rId28"/>
    <p:sldId id="282" r:id="rId29"/>
    <p:sldId id="275" r:id="rId30"/>
    <p:sldId id="267" r:id="rId31"/>
    <p:sldId id="270" r:id="rId32"/>
    <p:sldId id="271" r:id="rId33"/>
    <p:sldId id="268" r:id="rId34"/>
    <p:sldId id="269" r:id="rId35"/>
    <p:sldId id="274" r:id="rId36"/>
    <p:sldId id="273" r:id="rId37"/>
    <p:sldId id="283" r:id="rId38"/>
    <p:sldId id="284" r:id="rId39"/>
    <p:sldId id="285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6B029-F5AC-4240-83B8-EC83FEC375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261CD-3FA9-4B3C-A54F-26C9E30A7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Portable Packet Capturing Library</a:t>
          </a:r>
        </a:p>
      </dgm:t>
    </dgm:pt>
    <dgm:pt modelId="{FC1933BE-C888-4B9B-A773-9B54FD0FBDF1}" type="parTrans" cxnId="{3CD9FF97-8A36-4CFD-AB14-62DF6D78A12E}">
      <dgm:prSet/>
      <dgm:spPr/>
      <dgm:t>
        <a:bodyPr/>
        <a:lstStyle/>
        <a:p>
          <a:endParaRPr lang="en-US"/>
        </a:p>
      </dgm:t>
    </dgm:pt>
    <dgm:pt modelId="{E2F0C1AD-B8B5-46BD-AEA9-6D15B4929D93}" type="sibTrans" cxnId="{3CD9FF97-8A36-4CFD-AB14-62DF6D78A12E}">
      <dgm:prSet/>
      <dgm:spPr/>
      <dgm:t>
        <a:bodyPr/>
        <a:lstStyle/>
        <a:p>
          <a:endParaRPr lang="en-US"/>
        </a:p>
      </dgm:t>
    </dgm:pt>
    <dgm:pt modelId="{9E54922B-1C43-49CE-A6C5-62940C3FF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C/C++ API</a:t>
          </a:r>
        </a:p>
      </dgm:t>
    </dgm:pt>
    <dgm:pt modelId="{B6A46E0A-8130-43D4-BA8D-02644FFCC311}" type="parTrans" cxnId="{FBFD612F-9317-4244-AEF9-3BBA8F33DAA2}">
      <dgm:prSet/>
      <dgm:spPr/>
      <dgm:t>
        <a:bodyPr/>
        <a:lstStyle/>
        <a:p>
          <a:endParaRPr lang="en-US"/>
        </a:p>
      </dgm:t>
    </dgm:pt>
    <dgm:pt modelId="{B33219C7-CED3-4026-B641-4802DD9BD620}" type="sibTrans" cxnId="{FBFD612F-9317-4244-AEF9-3BBA8F33DAA2}">
      <dgm:prSet/>
      <dgm:spPr/>
      <dgm:t>
        <a:bodyPr/>
        <a:lstStyle/>
        <a:p>
          <a:endParaRPr lang="en-US"/>
        </a:p>
      </dgm:t>
    </dgm:pt>
    <dgm:pt modelId="{97FE0F69-E7B3-4480-9679-9065100C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for Unix</a:t>
          </a:r>
        </a:p>
      </dgm:t>
    </dgm:pt>
    <dgm:pt modelId="{14F84484-C516-4010-A0FA-42CE6FA0FC23}" type="parTrans" cxnId="{FE6979CD-7BC2-4D65-B412-EBD9BE2A7BB8}">
      <dgm:prSet/>
      <dgm:spPr/>
      <dgm:t>
        <a:bodyPr/>
        <a:lstStyle/>
        <a:p>
          <a:endParaRPr lang="en-US"/>
        </a:p>
      </dgm:t>
    </dgm:pt>
    <dgm:pt modelId="{E4809561-C47D-4EB8-9771-5CF0647399DF}" type="sibTrans" cxnId="{FE6979CD-7BC2-4D65-B412-EBD9BE2A7BB8}">
      <dgm:prSet/>
      <dgm:spPr/>
      <dgm:t>
        <a:bodyPr/>
        <a:lstStyle/>
        <a:p>
          <a:endParaRPr lang="en-US"/>
        </a:p>
      </dgm:t>
    </dgm:pt>
    <dgm:pt modelId="{ED7B0AAE-0FD5-4FE1-9BAA-7FB9702E846F}" type="pres">
      <dgm:prSet presAssocID="{D086B029-F5AC-4240-83B8-EC83FEC375ED}" presName="root" presStyleCnt="0">
        <dgm:presLayoutVars>
          <dgm:dir/>
          <dgm:resizeHandles val="exact"/>
        </dgm:presLayoutVars>
      </dgm:prSet>
      <dgm:spPr/>
    </dgm:pt>
    <dgm:pt modelId="{8CD12E2A-7FB6-48B2-8CEE-09318017DD97}" type="pres">
      <dgm:prSet presAssocID="{1EF261CD-3FA9-4B3C-A54F-26C9E30A7E4D}" presName="compNode" presStyleCnt="0"/>
      <dgm:spPr/>
    </dgm:pt>
    <dgm:pt modelId="{72B1803A-2013-48C6-8EEC-CE4CA8C78CFB}" type="pres">
      <dgm:prSet presAssocID="{1EF261CD-3FA9-4B3C-A54F-26C9E30A7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A64F5BF-6926-4E75-967C-04F2BFACD5AA}" type="pres">
      <dgm:prSet presAssocID="{1EF261CD-3FA9-4B3C-A54F-26C9E30A7E4D}" presName="spaceRect" presStyleCnt="0"/>
      <dgm:spPr/>
    </dgm:pt>
    <dgm:pt modelId="{F9A9BE3E-B91A-4505-B04B-31580E878D9D}" type="pres">
      <dgm:prSet presAssocID="{1EF261CD-3FA9-4B3C-A54F-26C9E30A7E4D}" presName="textRect" presStyleLbl="revTx" presStyleIdx="0" presStyleCnt="3">
        <dgm:presLayoutVars>
          <dgm:chMax val="1"/>
          <dgm:chPref val="1"/>
        </dgm:presLayoutVars>
      </dgm:prSet>
      <dgm:spPr/>
    </dgm:pt>
    <dgm:pt modelId="{1EA6BA9C-9342-43FC-96FB-CDFD5345923A}" type="pres">
      <dgm:prSet presAssocID="{E2F0C1AD-B8B5-46BD-AEA9-6D15B4929D93}" presName="sibTrans" presStyleCnt="0"/>
      <dgm:spPr/>
    </dgm:pt>
    <dgm:pt modelId="{226DD955-606A-4123-997C-7BCDC11C736D}" type="pres">
      <dgm:prSet presAssocID="{9E54922B-1C43-49CE-A6C5-62940C3FF165}" presName="compNode" presStyleCnt="0"/>
      <dgm:spPr/>
    </dgm:pt>
    <dgm:pt modelId="{CAFC9718-CB50-4116-8C9A-748B8F8D24D8}" type="pres">
      <dgm:prSet presAssocID="{9E54922B-1C43-49CE-A6C5-62940C3FF1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16E0183-A053-4039-88D4-16260016023E}" type="pres">
      <dgm:prSet presAssocID="{9E54922B-1C43-49CE-A6C5-62940C3FF165}" presName="spaceRect" presStyleCnt="0"/>
      <dgm:spPr/>
    </dgm:pt>
    <dgm:pt modelId="{03FF81A9-EF24-4682-A136-25EF373B62EF}" type="pres">
      <dgm:prSet presAssocID="{9E54922B-1C43-49CE-A6C5-62940C3FF165}" presName="textRect" presStyleLbl="revTx" presStyleIdx="1" presStyleCnt="3">
        <dgm:presLayoutVars>
          <dgm:chMax val="1"/>
          <dgm:chPref val="1"/>
        </dgm:presLayoutVars>
      </dgm:prSet>
      <dgm:spPr/>
    </dgm:pt>
    <dgm:pt modelId="{2E460E7B-1BE0-4C0A-8C86-B5C9D2CCF794}" type="pres">
      <dgm:prSet presAssocID="{B33219C7-CED3-4026-B641-4802DD9BD620}" presName="sibTrans" presStyleCnt="0"/>
      <dgm:spPr/>
    </dgm:pt>
    <dgm:pt modelId="{AC1F25C4-ED9C-454E-BADE-EC6BA2FF5BD2}" type="pres">
      <dgm:prSet presAssocID="{97FE0F69-E7B3-4480-9679-9065100C302F}" presName="compNode" presStyleCnt="0"/>
      <dgm:spPr/>
    </dgm:pt>
    <dgm:pt modelId="{07B5AAED-4478-4249-93BF-02933367A80E}" type="pres">
      <dgm:prSet presAssocID="{97FE0F69-E7B3-4480-9679-9065100C30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97C11A-2229-4FEA-8ECF-122948F85FA5}" type="pres">
      <dgm:prSet presAssocID="{97FE0F69-E7B3-4480-9679-9065100C302F}" presName="spaceRect" presStyleCnt="0"/>
      <dgm:spPr/>
    </dgm:pt>
    <dgm:pt modelId="{65A872F9-1A3F-426A-8C7F-076DBC0BBA7D}" type="pres">
      <dgm:prSet presAssocID="{97FE0F69-E7B3-4480-9679-9065100C30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75B202-7BAE-4E14-B893-9ACA6E1233FC}" type="presOf" srcId="{D086B029-F5AC-4240-83B8-EC83FEC375ED}" destId="{ED7B0AAE-0FD5-4FE1-9BAA-7FB9702E846F}" srcOrd="0" destOrd="0" presId="urn:microsoft.com/office/officeart/2018/2/layout/IconLabelList"/>
    <dgm:cxn modelId="{A6FE9A0D-26C1-4F22-97C9-6C35D52CFD09}" type="presOf" srcId="{1EF261CD-3FA9-4B3C-A54F-26C9E30A7E4D}" destId="{F9A9BE3E-B91A-4505-B04B-31580E878D9D}" srcOrd="0" destOrd="0" presId="urn:microsoft.com/office/officeart/2018/2/layout/IconLabelList"/>
    <dgm:cxn modelId="{FBFD612F-9317-4244-AEF9-3BBA8F33DAA2}" srcId="{D086B029-F5AC-4240-83B8-EC83FEC375ED}" destId="{9E54922B-1C43-49CE-A6C5-62940C3FF165}" srcOrd="1" destOrd="0" parTransId="{B6A46E0A-8130-43D4-BA8D-02644FFCC311}" sibTransId="{B33219C7-CED3-4026-B641-4802DD9BD620}"/>
    <dgm:cxn modelId="{42FACA5A-7000-4597-BF22-35D7EE46029B}" type="presOf" srcId="{9E54922B-1C43-49CE-A6C5-62940C3FF165}" destId="{03FF81A9-EF24-4682-A136-25EF373B62EF}" srcOrd="0" destOrd="0" presId="urn:microsoft.com/office/officeart/2018/2/layout/IconLabelList"/>
    <dgm:cxn modelId="{452B0E7F-4F24-4442-BC85-EF941587DB4F}" type="presOf" srcId="{97FE0F69-E7B3-4480-9679-9065100C302F}" destId="{65A872F9-1A3F-426A-8C7F-076DBC0BBA7D}" srcOrd="0" destOrd="0" presId="urn:microsoft.com/office/officeart/2018/2/layout/IconLabelList"/>
    <dgm:cxn modelId="{3CD9FF97-8A36-4CFD-AB14-62DF6D78A12E}" srcId="{D086B029-F5AC-4240-83B8-EC83FEC375ED}" destId="{1EF261CD-3FA9-4B3C-A54F-26C9E30A7E4D}" srcOrd="0" destOrd="0" parTransId="{FC1933BE-C888-4B9B-A773-9B54FD0FBDF1}" sibTransId="{E2F0C1AD-B8B5-46BD-AEA9-6D15B4929D93}"/>
    <dgm:cxn modelId="{FE6979CD-7BC2-4D65-B412-EBD9BE2A7BB8}" srcId="{D086B029-F5AC-4240-83B8-EC83FEC375ED}" destId="{97FE0F69-E7B3-4480-9679-9065100C302F}" srcOrd="2" destOrd="0" parTransId="{14F84484-C516-4010-A0FA-42CE6FA0FC23}" sibTransId="{E4809561-C47D-4EB8-9771-5CF0647399DF}"/>
    <dgm:cxn modelId="{13BB7E36-E927-40D2-8355-EA2346A53804}" type="presParOf" srcId="{ED7B0AAE-0FD5-4FE1-9BAA-7FB9702E846F}" destId="{8CD12E2A-7FB6-48B2-8CEE-09318017DD97}" srcOrd="0" destOrd="0" presId="urn:microsoft.com/office/officeart/2018/2/layout/IconLabelList"/>
    <dgm:cxn modelId="{E650DD54-AC7E-4516-A575-693F78E67185}" type="presParOf" srcId="{8CD12E2A-7FB6-48B2-8CEE-09318017DD97}" destId="{72B1803A-2013-48C6-8EEC-CE4CA8C78CFB}" srcOrd="0" destOrd="0" presId="urn:microsoft.com/office/officeart/2018/2/layout/IconLabelList"/>
    <dgm:cxn modelId="{8C757A56-1D95-4F67-84B2-4CFE0AE7E3B8}" type="presParOf" srcId="{8CD12E2A-7FB6-48B2-8CEE-09318017DD97}" destId="{BA64F5BF-6926-4E75-967C-04F2BFACD5AA}" srcOrd="1" destOrd="0" presId="urn:microsoft.com/office/officeart/2018/2/layout/IconLabelList"/>
    <dgm:cxn modelId="{B39AA372-D6AD-4946-B9AB-0E31A5F35BF2}" type="presParOf" srcId="{8CD12E2A-7FB6-48B2-8CEE-09318017DD97}" destId="{F9A9BE3E-B91A-4505-B04B-31580E878D9D}" srcOrd="2" destOrd="0" presId="urn:microsoft.com/office/officeart/2018/2/layout/IconLabelList"/>
    <dgm:cxn modelId="{7E2AC07A-6E10-44CE-90AC-AAA00E83FA86}" type="presParOf" srcId="{ED7B0AAE-0FD5-4FE1-9BAA-7FB9702E846F}" destId="{1EA6BA9C-9342-43FC-96FB-CDFD5345923A}" srcOrd="1" destOrd="0" presId="urn:microsoft.com/office/officeart/2018/2/layout/IconLabelList"/>
    <dgm:cxn modelId="{70613401-2758-43FC-A8AB-D2E6E67DCA4E}" type="presParOf" srcId="{ED7B0AAE-0FD5-4FE1-9BAA-7FB9702E846F}" destId="{226DD955-606A-4123-997C-7BCDC11C736D}" srcOrd="2" destOrd="0" presId="urn:microsoft.com/office/officeart/2018/2/layout/IconLabelList"/>
    <dgm:cxn modelId="{19FF431E-4618-4BE9-A50B-257683468778}" type="presParOf" srcId="{226DD955-606A-4123-997C-7BCDC11C736D}" destId="{CAFC9718-CB50-4116-8C9A-748B8F8D24D8}" srcOrd="0" destOrd="0" presId="urn:microsoft.com/office/officeart/2018/2/layout/IconLabelList"/>
    <dgm:cxn modelId="{5F04C478-5C47-413B-8A33-EE2B6F5FC97D}" type="presParOf" srcId="{226DD955-606A-4123-997C-7BCDC11C736D}" destId="{016E0183-A053-4039-88D4-16260016023E}" srcOrd="1" destOrd="0" presId="urn:microsoft.com/office/officeart/2018/2/layout/IconLabelList"/>
    <dgm:cxn modelId="{69238CAE-D123-4F78-96EE-84D86F526129}" type="presParOf" srcId="{226DD955-606A-4123-997C-7BCDC11C736D}" destId="{03FF81A9-EF24-4682-A136-25EF373B62EF}" srcOrd="2" destOrd="0" presId="urn:microsoft.com/office/officeart/2018/2/layout/IconLabelList"/>
    <dgm:cxn modelId="{9BAEA91E-9491-4DEB-81CF-73210C3F8EEE}" type="presParOf" srcId="{ED7B0AAE-0FD5-4FE1-9BAA-7FB9702E846F}" destId="{2E460E7B-1BE0-4C0A-8C86-B5C9D2CCF794}" srcOrd="3" destOrd="0" presId="urn:microsoft.com/office/officeart/2018/2/layout/IconLabelList"/>
    <dgm:cxn modelId="{1DACA4CE-C6ED-4034-8882-49E1FF3CFB2D}" type="presParOf" srcId="{ED7B0AAE-0FD5-4FE1-9BAA-7FB9702E846F}" destId="{AC1F25C4-ED9C-454E-BADE-EC6BA2FF5BD2}" srcOrd="4" destOrd="0" presId="urn:microsoft.com/office/officeart/2018/2/layout/IconLabelList"/>
    <dgm:cxn modelId="{9F3F6379-0299-4BAB-B238-D1C45E98FCFA}" type="presParOf" srcId="{AC1F25C4-ED9C-454E-BADE-EC6BA2FF5BD2}" destId="{07B5AAED-4478-4249-93BF-02933367A80E}" srcOrd="0" destOrd="0" presId="urn:microsoft.com/office/officeart/2018/2/layout/IconLabelList"/>
    <dgm:cxn modelId="{B1F11593-579E-4CF8-A3C0-E4371D08A356}" type="presParOf" srcId="{AC1F25C4-ED9C-454E-BADE-EC6BA2FF5BD2}" destId="{D597C11A-2229-4FEA-8ECF-122948F85FA5}" srcOrd="1" destOrd="0" presId="urn:microsoft.com/office/officeart/2018/2/layout/IconLabelList"/>
    <dgm:cxn modelId="{E1C12387-9EB2-4AD8-B924-B945E7A6D619}" type="presParOf" srcId="{AC1F25C4-ED9C-454E-BADE-EC6BA2FF5BD2}" destId="{65A872F9-1A3F-426A-8C7F-076DBC0BBA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Non-raw sockets</a:t>
          </a:r>
        </a:p>
      </dsp:txBody>
      <dsp:txXfrm>
        <a:off x="2351" y="1948786"/>
        <a:ext cx="3623906" cy="543585"/>
      </dsp:txXfrm>
    </dsp:sp>
    <dsp:sp modelId="{BB8F66F7-69A1-4DCD-A110-529F4CB8FAAD}">
      <dsp:nvSpPr>
        <dsp:cNvPr id="0" name=""/>
        <dsp:cNvSpPr/>
      </dsp:nvSpPr>
      <dsp:spPr>
        <a:xfrm>
          <a:off x="235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 is responsible for transport, network and data-link layer headers</a:t>
          </a:r>
        </a:p>
      </dsp:txBody>
      <dsp:txXfrm>
        <a:off x="2351" y="2553503"/>
        <a:ext cx="3623906" cy="1051994"/>
      </dsp:txXfrm>
    </dsp:sp>
    <dsp:sp modelId="{87700048-5B3B-462C-ADD3-E9C514A8768F}">
      <dsp:nvSpPr>
        <dsp:cNvPr id="0" name=""/>
        <dsp:cNvSpPr/>
      </dsp:nvSpPr>
      <dsp:spPr>
        <a:xfrm>
          <a:off x="426044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Raw sockets: Create your own packets!</a:t>
          </a:r>
        </a:p>
      </dsp:txBody>
      <dsp:txXfrm>
        <a:off x="4260441" y="1948786"/>
        <a:ext cx="3623906" cy="543585"/>
      </dsp:txXfrm>
    </dsp:sp>
    <dsp:sp modelId="{7CE51C97-E654-49DA-8C54-7647A041DD56}">
      <dsp:nvSpPr>
        <dsp:cNvPr id="0" name=""/>
        <dsp:cNvSpPr/>
      </dsp:nvSpPr>
      <dsp:spPr>
        <a:xfrm>
          <a:off x="426044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headers as you like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protocol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any payload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Network layer &amp; data-link layer</a:t>
          </a:r>
        </a:p>
      </dsp:txBody>
      <dsp:txXfrm>
        <a:off x="4260441" y="2553503"/>
        <a:ext cx="3623906" cy="1051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803A-2013-48C6-8EEC-CE4CA8C78CFB}">
      <dsp:nvSpPr>
        <dsp:cNvPr id="0" name=""/>
        <dsp:cNvSpPr/>
      </dsp:nvSpPr>
      <dsp:spPr>
        <a:xfrm>
          <a:off x="890763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9BE3E-B91A-4505-B04B-31580E878D9D}">
      <dsp:nvSpPr>
        <dsp:cNvPr id="0" name=""/>
        <dsp:cNvSpPr/>
      </dsp:nvSpPr>
      <dsp:spPr>
        <a:xfrm>
          <a:off x="291148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Portable Packet Capturing Library</a:t>
          </a:r>
        </a:p>
      </dsp:txBody>
      <dsp:txXfrm>
        <a:off x="291148" y="2358032"/>
        <a:ext cx="2180418" cy="720000"/>
      </dsp:txXfrm>
    </dsp:sp>
    <dsp:sp modelId="{CAFC9718-CB50-4116-8C9A-748B8F8D24D8}">
      <dsp:nvSpPr>
        <dsp:cNvPr id="0" name=""/>
        <dsp:cNvSpPr/>
      </dsp:nvSpPr>
      <dsp:spPr>
        <a:xfrm>
          <a:off x="3452755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81A9-EF24-4682-A136-25EF373B62EF}">
      <dsp:nvSpPr>
        <dsp:cNvPr id="0" name=""/>
        <dsp:cNvSpPr/>
      </dsp:nvSpPr>
      <dsp:spPr>
        <a:xfrm>
          <a:off x="2853140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Provides C/C++ API</a:t>
          </a:r>
        </a:p>
      </dsp:txBody>
      <dsp:txXfrm>
        <a:off x="2853140" y="2358032"/>
        <a:ext cx="2180418" cy="720000"/>
      </dsp:txXfrm>
    </dsp:sp>
    <dsp:sp modelId="{07B5AAED-4478-4249-93BF-02933367A80E}">
      <dsp:nvSpPr>
        <dsp:cNvPr id="0" name=""/>
        <dsp:cNvSpPr/>
      </dsp:nvSpPr>
      <dsp:spPr>
        <a:xfrm>
          <a:off x="6014747" y="107645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72F9-1A3F-426A-8C7F-076DBC0BBA7D}">
      <dsp:nvSpPr>
        <dsp:cNvPr id="0" name=""/>
        <dsp:cNvSpPr/>
      </dsp:nvSpPr>
      <dsp:spPr>
        <a:xfrm>
          <a:off x="5415132" y="2358032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 for Unix</a:t>
          </a:r>
        </a:p>
      </dsp:txBody>
      <dsp:txXfrm>
        <a:off x="5415132" y="2358032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הקטע?</a:t>
            </a:r>
          </a:p>
          <a:p>
            <a:pPr algn="r" rtl="1"/>
            <a:r>
              <a:rPr lang="he-IL" dirty="0"/>
              <a:t>העובדה שאנחנו ב-</a:t>
            </a:r>
            <a:r>
              <a:rPr lang="en-US" dirty="0"/>
              <a:t>raw</a:t>
            </a:r>
            <a:r>
              <a:rPr lang="he-IL" dirty="0"/>
              <a:t>, ישירות מכרטיס הרשת, מאפשרת לנו בעצם </a:t>
            </a:r>
            <a:r>
              <a:rPr lang="he-IL" dirty="0" err="1"/>
              <a:t>לנטר</a:t>
            </a:r>
            <a:r>
              <a:rPr lang="he-IL" dirty="0"/>
              <a:t> על כל התעבורה שאליה אנחנו חשופים, וגם להשפיע עליה.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נקודה טובה להסביר על </a:t>
            </a:r>
            <a:r>
              <a:rPr lang="en-US" dirty="0" err="1"/>
              <a:t>promisc</a:t>
            </a:r>
            <a:r>
              <a:rPr lang="he-IL" dirty="0"/>
              <a:t> ומה זה בעצם</a:t>
            </a:r>
          </a:p>
          <a:p>
            <a:pPr algn="r" rtl="1"/>
            <a:r>
              <a:rPr lang="he-IL" dirty="0"/>
              <a:t>אפשר להזכיר את הבדל בין רשת אלחוטית לקווית (אילו </a:t>
            </a:r>
            <a:r>
              <a:rPr lang="he-IL" dirty="0" err="1"/>
              <a:t>פקטות</a:t>
            </a:r>
            <a:r>
              <a:rPr lang="he-IL" dirty="0"/>
              <a:t> נראה בכל מצב, ומה המשמעות של </a:t>
            </a:r>
            <a:r>
              <a:rPr lang="en-US" dirty="0" err="1"/>
              <a:t>promisc</a:t>
            </a:r>
            <a:r>
              <a:rPr lang="he-IL" dirty="0"/>
              <a:t> בהקשר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EADB-2160-4279-8146-147AB12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66A424-6619-41A7-A6F4-0859B6CF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99" y="233400"/>
            <a:ext cx="2080104" cy="20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90A-EF2B-4347-9FA4-3BFBD0C3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>
            <a:normAutofit/>
          </a:bodyPr>
          <a:lstStyle/>
          <a:p>
            <a:r>
              <a:rPr lang="en-US" sz="1700" dirty="0"/>
              <a:t>Python program that enables the user to send, sniff and dissect and forge network packets</a:t>
            </a:r>
          </a:p>
          <a:p>
            <a:r>
              <a:rPr lang="en-US" sz="1700" dirty="0"/>
              <a:t>Used as interactive shell or a python package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u="sng" dirty="0"/>
          </a:p>
          <a:p>
            <a:endParaRPr lang="en-US" sz="1700" b="1" u="sng" dirty="0"/>
          </a:p>
          <a:p>
            <a:r>
              <a:rPr lang="en-US" sz="1700" b="1" u="sng" dirty="0"/>
              <a:t>Can parse and build packets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D336D-B3E9-486F-9185-9D47D1A489AE}"/>
              </a:ext>
            </a:extLst>
          </p:cNvPr>
          <p:cNvGrpSpPr/>
          <p:nvPr/>
        </p:nvGrpSpPr>
        <p:grpSpPr>
          <a:xfrm>
            <a:off x="320652" y="3301035"/>
            <a:ext cx="8530100" cy="1529382"/>
            <a:chOff x="1427922" y="3558829"/>
            <a:chExt cx="6534438" cy="1171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29B28-9397-47DA-B025-8D135D89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922" y="3558829"/>
              <a:ext cx="2590800" cy="11715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413090-C5FB-4556-824B-CEB2830E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460" y="3982691"/>
              <a:ext cx="37719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1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 – Without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FCCDD-8489-475A-83FE-8A8B4509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420018"/>
            <a:ext cx="73247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2E82-DA94-457E-9B65-284190C2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" y="1805781"/>
            <a:ext cx="5410200" cy="439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95FF8-82A4-4768-A556-A752449F4A86}"/>
              </a:ext>
            </a:extLst>
          </p:cNvPr>
          <p:cNvSpPr txBox="1"/>
          <p:nvPr/>
        </p:nvSpPr>
        <p:spPr>
          <a:xfrm>
            <a:off x="5512490" y="1710533"/>
            <a:ext cx="2117035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 that’s just the UDP part…</a:t>
            </a:r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65"/>
            <a:ext cx="7886700" cy="1325563"/>
          </a:xfrm>
        </p:spPr>
        <p:txBody>
          <a:bodyPr/>
          <a:lstStyle/>
          <a:p>
            <a:r>
              <a:rPr lang="en-US" dirty="0"/>
              <a:t>Building a Datagram – With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486258-4717-440B-9196-D0C77E846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8094"/>
            <a:ext cx="114297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UDP(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Raw(data)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BE2337-4414-432E-B5DA-9FE76D945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4213" r="16725" b="10719"/>
          <a:stretch/>
        </p:blipFill>
        <p:spPr bwMode="auto">
          <a:xfrm>
            <a:off x="526774" y="3335889"/>
            <a:ext cx="3369366" cy="35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F022-B9FB-44CE-8A58-851D0C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81670-89EC-4B14-8E5F-7DA08E2C1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2" y="2231556"/>
            <a:ext cx="914545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raw_send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UDP(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         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Raw(data)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IP headers (we are adding them ourselves)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send_packet.build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3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Injecting a Datagram Using 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Scay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7A3A8-0F5E-4E24-B085-305CBAE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Packet Using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CD6CF51-F0E1-436A-BE9B-8C23F1CC5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3172" y="2441215"/>
            <a:ext cx="58993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raw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(raw))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Socket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629307"/>
            <a:ext cx="317876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bg1"/>
                </a:solidFill>
              </a:rPr>
              <a:t>Libpcap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Libpcap</a:t>
            </a:r>
            <a:r>
              <a:rPr lang="en-US" dirty="0"/>
              <a:t>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C2C8B8-9375-4852-93ED-E31E38C4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045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8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 Network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D3F49-21D1-4714-B5E7-CF1D2C3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66532"/>
            <a:ext cx="8178799" cy="40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23FE-2E1F-4D5B-A3C9-45D9470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6FDB-9CE0-4D2C-B867-46249542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2C8D-CCA7-4DF0-8D48-3ED25C35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4FB2-3949-464C-8221-39D79AD0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001-3A52-48EE-AA17-44538CE1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on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72F8-1EBC-4E46-A76F-76A4101E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BFC-FF72-4A3D-A1F1-EE5A5DA8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3457-2AA3-4BAF-A35C-2FB0ED88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7CE-206A-4DE5-9F1F-8F06254B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58D9-9016-4157-ABB7-1829E0E0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513" y="4757058"/>
            <a:ext cx="4071257" cy="1844448"/>
          </a:xfrm>
        </p:spPr>
        <p:txBody>
          <a:bodyPr>
            <a:normAutofit/>
          </a:bodyPr>
          <a:lstStyle/>
          <a:p>
            <a:r>
              <a:rPr lang="en-US" sz="9600" dirty="0"/>
              <a:t>ICMP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77449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Traceroute 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Linux uses UDP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On windows ICMP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D55F6-34A5-42A7-8CA6-74F04D11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1" y="2047200"/>
            <a:ext cx="89562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Datagram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0326E-FD7A-4DDD-ACF7-EBD289B1F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5764"/>
              </p:ext>
            </p:extLst>
          </p:nvPr>
        </p:nvGraphicFramePr>
        <p:xfrm>
          <a:off x="3101009" y="2055813"/>
          <a:ext cx="5339738" cy="362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48">
                  <a:extLst>
                    <a:ext uri="{9D8B030D-6E8A-4147-A177-3AD203B41FA5}">
                      <a16:colId xmlns:a16="http://schemas.microsoft.com/office/drawing/2014/main" val="1400528229"/>
                    </a:ext>
                  </a:extLst>
                </a:gridCol>
                <a:gridCol w="738964">
                  <a:extLst>
                    <a:ext uri="{9D8B030D-6E8A-4147-A177-3AD203B41FA5}">
                      <a16:colId xmlns:a16="http://schemas.microsoft.com/office/drawing/2014/main" val="2126142921"/>
                    </a:ext>
                  </a:extLst>
                </a:gridCol>
                <a:gridCol w="601855">
                  <a:extLst>
                    <a:ext uri="{9D8B030D-6E8A-4147-A177-3AD203B41FA5}">
                      <a16:colId xmlns:a16="http://schemas.microsoft.com/office/drawing/2014/main" val="3143056694"/>
                    </a:ext>
                  </a:extLst>
                </a:gridCol>
                <a:gridCol w="591286">
                  <a:extLst>
                    <a:ext uri="{9D8B030D-6E8A-4147-A177-3AD203B41FA5}">
                      <a16:colId xmlns:a16="http://schemas.microsoft.com/office/drawing/2014/main" val="4009013865"/>
                    </a:ext>
                  </a:extLst>
                </a:gridCol>
                <a:gridCol w="886928">
                  <a:extLst>
                    <a:ext uri="{9D8B030D-6E8A-4147-A177-3AD203B41FA5}">
                      <a16:colId xmlns:a16="http://schemas.microsoft.com/office/drawing/2014/main" val="3103613734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368807645"/>
                    </a:ext>
                  </a:extLst>
                </a:gridCol>
                <a:gridCol w="1330392">
                  <a:extLst>
                    <a:ext uri="{9D8B030D-6E8A-4147-A177-3AD203B41FA5}">
                      <a16:colId xmlns:a16="http://schemas.microsoft.com/office/drawing/2014/main" val="346173748"/>
                    </a:ext>
                  </a:extLst>
                </a:gridCol>
              </a:tblGrid>
              <a:tr h="482651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0-7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8-15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16-23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24-31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4919" marR="214919" marT="112789" marB="112789"/>
                </a:tc>
                <a:extLst>
                  <a:ext uri="{0D108BD9-81ED-4DB2-BD59-A6C34878D82A}">
                    <a16:rowId xmlns:a16="http://schemas.microsoft.com/office/drawing/2014/main" val="992249583"/>
                  </a:ext>
                </a:extLst>
              </a:tr>
              <a:tr h="4249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Version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Header Length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DSCP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200" kern="1200" dirty="0"/>
                        <a:t>ECN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Total 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3615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Identification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Flags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Fragment Offset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97865"/>
                  </a:ext>
                </a:extLst>
              </a:tr>
              <a:tr h="38022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Time to Live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Protocol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Header 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39954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85688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Address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951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Source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Destination Port Number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9971"/>
                  </a:ext>
                </a:extLst>
              </a:tr>
              <a:tr h="380226">
                <a:tc gridSpan="4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Length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/>
                        <a:t>Checksum</a:t>
                      </a:r>
                      <a:endParaRPr lang="en-US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4089"/>
                  </a:ext>
                </a:extLst>
              </a:tr>
              <a:tr h="380226">
                <a:tc gridSpan="7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700" kern="1200" dirty="0"/>
                        <a:t>Payload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469" marR="112469" marT="56234" marB="5623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2200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9542C21-553E-4357-9FF0-E09FFB523234}"/>
              </a:ext>
            </a:extLst>
          </p:cNvPr>
          <p:cNvSpPr/>
          <p:nvPr/>
        </p:nvSpPr>
        <p:spPr>
          <a:xfrm>
            <a:off x="2686050" y="2514600"/>
            <a:ext cx="226115" cy="19679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A1FA5-9649-4F3A-A808-CA13B00F602E}"/>
              </a:ext>
            </a:extLst>
          </p:cNvPr>
          <p:cNvSpPr/>
          <p:nvPr/>
        </p:nvSpPr>
        <p:spPr>
          <a:xfrm>
            <a:off x="2683565" y="4524927"/>
            <a:ext cx="226115" cy="11553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14248-E9F1-4D64-B674-1FB37CC89BE9}"/>
              </a:ext>
            </a:extLst>
          </p:cNvPr>
          <p:cNvSpPr txBox="1"/>
          <p:nvPr/>
        </p:nvSpPr>
        <p:spPr>
          <a:xfrm>
            <a:off x="1889676" y="3236964"/>
            <a:ext cx="46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7232-F5BA-4EB0-9E2C-9BA144535AAB}"/>
              </a:ext>
            </a:extLst>
          </p:cNvPr>
          <p:cNvSpPr txBox="1"/>
          <p:nvPr/>
        </p:nvSpPr>
        <p:spPr>
          <a:xfrm>
            <a:off x="1573488" y="4805637"/>
            <a:ext cx="96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706EA1-400D-4D1B-AA34-A9512C2A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062" y="643466"/>
            <a:ext cx="615587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1113</Words>
  <Application>Microsoft Office PowerPoint</Application>
  <PresentationFormat>On-screen Show (4:3)</PresentationFormat>
  <Paragraphs>286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PowerPoint Presentation</vt:lpstr>
      <vt:lpstr>Scapy</vt:lpstr>
      <vt:lpstr>Building a Datagram – Without Scapy</vt:lpstr>
      <vt:lpstr>Building a Datagram – With Scapy</vt:lpstr>
      <vt:lpstr>Injecting a Datagram</vt:lpstr>
      <vt:lpstr>Injecting a Datagram Using Scay</vt:lpstr>
      <vt:lpstr>Parsing Packet Using Scapy</vt:lpstr>
      <vt:lpstr>Raw Socket Sniffer</vt:lpstr>
      <vt:lpstr>Libpcap</vt:lpstr>
      <vt:lpstr>What is Libpcap?</vt:lpstr>
      <vt:lpstr>Find Network Interface</vt:lpstr>
      <vt:lpstr>PowerPoint Presentation</vt:lpstr>
      <vt:lpstr>Sniffing</vt:lpstr>
      <vt:lpstr>Sniffing on a Loop</vt:lpstr>
      <vt:lpstr>Reading from a Package</vt:lpstr>
      <vt:lpstr>Filters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2</cp:revision>
  <dcterms:created xsi:type="dcterms:W3CDTF">2019-08-10T23:04:05Z</dcterms:created>
  <dcterms:modified xsi:type="dcterms:W3CDTF">2019-08-10T23:06:00Z</dcterms:modified>
</cp:coreProperties>
</file>