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65" r:id="rId9"/>
    <p:sldId id="258" r:id="rId10"/>
    <p:sldId id="266" r:id="rId11"/>
    <p:sldId id="275" r:id="rId12"/>
    <p:sldId id="267" r:id="rId13"/>
    <p:sldId id="270" r:id="rId14"/>
    <p:sldId id="271" r:id="rId15"/>
    <p:sldId id="268" r:id="rId16"/>
    <p:sldId id="269" r:id="rId17"/>
    <p:sldId id="274" r:id="rId18"/>
    <p:sldId id="27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64921" autoAdjust="0"/>
  </p:normalViewPr>
  <p:slideViewPr>
    <p:cSldViewPr snapToGrid="0">
      <p:cViewPr varScale="1">
        <p:scale>
          <a:sx n="58" d="100"/>
          <a:sy n="58" d="100"/>
        </p:scale>
        <p:origin x="13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מה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96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66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Raw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078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149078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149078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149078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marL="74751" marR="7475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 marL="74751" marR="747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 marL="74751" marR="747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 marL="74751" marR="747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400" dirty="0"/>
              <a:t>Types: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0 = echo;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8 = echo reply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90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79047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9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Packet Format: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Code numbers:</a:t>
            </a:r>
          </a:p>
          <a:p>
            <a:pPr lvl="1"/>
            <a:r>
              <a:rPr lang="en-US" altLang="en-US" dirty="0"/>
              <a:t>0 = net unreachable; </a:t>
            </a:r>
          </a:p>
          <a:p>
            <a:pPr lvl="1"/>
            <a:r>
              <a:rPr lang="en-US" altLang="en-US" dirty="0"/>
              <a:t>1 = host unreachable; </a:t>
            </a:r>
          </a:p>
          <a:p>
            <a:pPr lvl="1"/>
            <a:r>
              <a:rPr lang="en-US" altLang="en-US" dirty="0"/>
              <a:t>2 = protocol unreachable; </a:t>
            </a:r>
          </a:p>
          <a:p>
            <a:pPr lvl="1"/>
            <a:r>
              <a:rPr lang="en-US" altLang="en-US" dirty="0"/>
              <a:t>3 = port unreachable; </a:t>
            </a:r>
          </a:p>
          <a:p>
            <a:pPr lvl="1"/>
            <a:r>
              <a:rPr lang="en-US" altLang="en-US" dirty="0"/>
              <a:t>4 = fragmentation needed and DF set; </a:t>
            </a:r>
          </a:p>
          <a:p>
            <a:pPr lvl="1"/>
            <a:r>
              <a:rPr lang="en-US" altLang="en-US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None/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1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0 = Redirect datagrams for the Network.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1 = Redirect datagrams for the Host.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2 = Redirect datagrams for the Type of Service and Network.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0 = time to live exceeded in transit;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1 = fragment reassembly time exceeded. 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0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0 = pointer indicates the error.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Type: 13 – Timestamp Request Message</a:t>
            </a:r>
            <a:br>
              <a:rPr lang="en-US" dirty="0"/>
            </a:br>
            <a:r>
              <a:rPr lang="en-US" dirty="0"/>
              <a:t>Type: 14 – Timestamp Reply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Originate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Transmit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Type: 15 – Information Request Message</a:t>
            </a:r>
            <a:br>
              <a:rPr lang="en-US" dirty="0"/>
            </a:br>
            <a:r>
              <a:rPr lang="en-US" dirty="0"/>
              <a:t>Type: 16 – Information Reply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91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0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Traceroute </a:t>
            </a:r>
          </a:p>
          <a:p>
            <a:pPr lvl="1"/>
            <a:r>
              <a:rPr lang="en-US" dirty="0"/>
              <a:t>On Linux uses UDP</a:t>
            </a:r>
          </a:p>
          <a:p>
            <a:pPr lvl="1"/>
            <a:r>
              <a:rPr lang="en-US" dirty="0"/>
              <a:t>On windows ICMP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538AF-0C23-45AC-8BCF-0FA6D570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Raw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5CC124-2E1C-4EA4-AC37-A22CFC30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transport layer protocols, just bytes over IP</a:t>
            </a:r>
          </a:p>
          <a:p>
            <a:r>
              <a:rPr lang="en-US" dirty="0"/>
              <a:t>Supported by IPv4 and IPv6</a:t>
            </a:r>
          </a:p>
          <a:p>
            <a:pPr lvl="1"/>
            <a:r>
              <a:rPr lang="en-US" dirty="0"/>
              <a:t>Amongst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Raw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A22CB7-8649-493F-845E-A30C6D39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538DF-22F3-4DF4-9CF3-D9E6404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0FBD8-8A49-435E-8E4F-2E0B4A6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 Sniffer [</a:t>
            </a:r>
            <a:r>
              <a:rPr lang="en-US" dirty="0" err="1"/>
              <a:t>scapy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9D0FD2-9C4D-42FC-9343-0F77A20D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Libpcap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149D8-BF24-4C80-959F-7DF566C8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developed by </a:t>
            </a:r>
          </a:p>
        </p:txBody>
      </p:sp>
    </p:spTree>
    <p:extLst>
      <p:ext uri="{BB962C8B-B14F-4D97-AF65-F5344CB8AC3E}">
        <p14:creationId xmlns:p14="http://schemas.microsoft.com/office/powerpoint/2010/main" val="6398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706</Words>
  <Application>Microsoft Office PowerPoint</Application>
  <PresentationFormat>Widescreen</PresentationFormat>
  <Paragraphs>208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Raw Sockets</vt:lpstr>
      <vt:lpstr>What are Raw Sockets?</vt:lpstr>
      <vt:lpstr>Working with Raw Sockets</vt:lpstr>
      <vt:lpstr>Building a Datagram</vt:lpstr>
      <vt:lpstr>Injecting a Datagram</vt:lpstr>
      <vt:lpstr>Raw Socket Sniffer [scapy]</vt:lpstr>
      <vt:lpstr>Libpcap</vt:lpstr>
      <vt:lpstr>Overview</vt:lpstr>
      <vt:lpstr>ICMP</vt:lpstr>
      <vt:lpstr>Packet Format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Anecdotes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itai</cp:lastModifiedBy>
  <cp:revision>33</cp:revision>
  <dcterms:created xsi:type="dcterms:W3CDTF">2019-07-17T13:55:20Z</dcterms:created>
  <dcterms:modified xsi:type="dcterms:W3CDTF">2019-08-09T08:01:30Z</dcterms:modified>
</cp:coreProperties>
</file>