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2"/>
  </p:notesMasterIdLst>
  <p:sldIdLst>
    <p:sldId id="256" r:id="rId2"/>
    <p:sldId id="276" r:id="rId3"/>
    <p:sldId id="277" r:id="rId4"/>
    <p:sldId id="280" r:id="rId5"/>
    <p:sldId id="259" r:id="rId6"/>
    <p:sldId id="279" r:id="rId7"/>
    <p:sldId id="286" r:id="rId8"/>
    <p:sldId id="261" r:id="rId9"/>
    <p:sldId id="262" r:id="rId10"/>
    <p:sldId id="263" r:id="rId11"/>
    <p:sldId id="257" r:id="rId12"/>
    <p:sldId id="265" r:id="rId13"/>
    <p:sldId id="287" r:id="rId14"/>
    <p:sldId id="288" r:id="rId15"/>
    <p:sldId id="258" r:id="rId16"/>
    <p:sldId id="281" r:id="rId17"/>
    <p:sldId id="266" r:id="rId18"/>
    <p:sldId id="282" r:id="rId19"/>
    <p:sldId id="275" r:id="rId20"/>
    <p:sldId id="267" r:id="rId21"/>
    <p:sldId id="270" r:id="rId22"/>
    <p:sldId id="271" r:id="rId23"/>
    <p:sldId id="268" r:id="rId24"/>
    <p:sldId id="269" r:id="rId25"/>
    <p:sldId id="274" r:id="rId26"/>
    <p:sldId id="273" r:id="rId27"/>
    <p:sldId id="283" r:id="rId28"/>
    <p:sldId id="284" r:id="rId29"/>
    <p:sldId id="285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89573" autoAdjust="0"/>
  </p:normalViewPr>
  <p:slideViewPr>
    <p:cSldViewPr snapToGrid="0">
      <p:cViewPr varScale="1">
        <p:scale>
          <a:sx n="80" d="100"/>
          <a:sy n="80" d="100"/>
        </p:scale>
        <p:origin x="13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99CE2-E7A1-4136-976B-514D2CAE3AE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F80F8E2-58A6-4F46-9E6B-94329FB519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Non-raw sockets</a:t>
          </a:r>
        </a:p>
      </dgm:t>
    </dgm:pt>
    <dgm:pt modelId="{A8F3F1CD-F8B4-46E5-9521-A14DAA2271CE}" type="parTrans" cxnId="{C4211165-9DED-4F23-987E-ECFE8B04A07E}">
      <dgm:prSet/>
      <dgm:spPr/>
      <dgm:t>
        <a:bodyPr/>
        <a:lstStyle/>
        <a:p>
          <a:endParaRPr lang="en-US"/>
        </a:p>
      </dgm:t>
    </dgm:pt>
    <dgm:pt modelId="{65C08D7A-462A-4D0E-9C67-8695DF2E0D73}" type="sibTrans" cxnId="{C4211165-9DED-4F23-987E-ECFE8B04A07E}">
      <dgm:prSet/>
      <dgm:spPr/>
      <dgm:t>
        <a:bodyPr/>
        <a:lstStyle/>
        <a:p>
          <a:endParaRPr lang="en-US"/>
        </a:p>
      </dgm:t>
    </dgm:pt>
    <dgm:pt modelId="{CCF618A1-F131-4362-9BDB-EE5FF0619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OS is responsible for transport, network and data-link layer headers</a:t>
          </a:r>
        </a:p>
      </dgm:t>
    </dgm:pt>
    <dgm:pt modelId="{A634C6EF-A1A3-4CE9-A92C-DF500B3F534D}" type="parTrans" cxnId="{5222F5F1-F881-480E-BE5D-BD9BFB0ABE08}">
      <dgm:prSet/>
      <dgm:spPr/>
      <dgm:t>
        <a:bodyPr/>
        <a:lstStyle/>
        <a:p>
          <a:endParaRPr lang="en-US"/>
        </a:p>
      </dgm:t>
    </dgm:pt>
    <dgm:pt modelId="{08B707DF-BB16-4F70-8435-F3DA7B0E5618}" type="sibTrans" cxnId="{5222F5F1-F881-480E-BE5D-BD9BFB0ABE08}">
      <dgm:prSet/>
      <dgm:spPr/>
      <dgm:t>
        <a:bodyPr/>
        <a:lstStyle/>
        <a:p>
          <a:endParaRPr lang="en-US"/>
        </a:p>
      </dgm:t>
    </dgm:pt>
    <dgm:pt modelId="{669AAA1E-AA9A-4FDE-B54B-AB3C5E1919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Raw sockets: Create your own packets!</a:t>
          </a:r>
        </a:p>
      </dgm:t>
    </dgm:pt>
    <dgm:pt modelId="{8E19B342-AFE6-4E1E-83D8-E1E7F54FEC43}" type="parTrans" cxnId="{45D9A3CD-A348-4604-9589-D6B9C7A76A55}">
      <dgm:prSet/>
      <dgm:spPr/>
      <dgm:t>
        <a:bodyPr/>
        <a:lstStyle/>
        <a:p>
          <a:endParaRPr lang="en-US"/>
        </a:p>
      </dgm:t>
    </dgm:pt>
    <dgm:pt modelId="{F1FA5FBD-8EBA-4E74-93CC-A77C7EEF8C08}" type="sibTrans" cxnId="{45D9A3CD-A348-4604-9589-D6B9C7A76A55}">
      <dgm:prSet/>
      <dgm:spPr/>
      <dgm:t>
        <a:bodyPr/>
        <a:lstStyle/>
        <a:p>
          <a:endParaRPr lang="en-US"/>
        </a:p>
      </dgm:t>
    </dgm:pt>
    <dgm:pt modelId="{77C41E96-2388-4249-828B-FF26E7823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headers as you like</a:t>
          </a:r>
        </a:p>
      </dgm:t>
    </dgm:pt>
    <dgm:pt modelId="{236C5C9D-9AC6-45AA-80AE-9C002B3370A9}" type="parTrans" cxnId="{CF6F5A52-E8CC-42E7-8EDF-75DC321833B7}">
      <dgm:prSet/>
      <dgm:spPr/>
      <dgm:t>
        <a:bodyPr/>
        <a:lstStyle/>
        <a:p>
          <a:endParaRPr lang="en-US"/>
        </a:p>
      </dgm:t>
    </dgm:pt>
    <dgm:pt modelId="{12FC2A8E-BF38-4AC3-A833-25181F49D8C7}" type="sibTrans" cxnId="{CF6F5A52-E8CC-42E7-8EDF-75DC321833B7}">
      <dgm:prSet/>
      <dgm:spPr/>
      <dgm:t>
        <a:bodyPr/>
        <a:lstStyle/>
        <a:p>
          <a:endParaRPr lang="en-US"/>
        </a:p>
      </dgm:t>
    </dgm:pt>
    <dgm:pt modelId="{549A8085-C4BB-467B-9C2E-C863BD0E0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Choose any protocol</a:t>
          </a:r>
        </a:p>
      </dgm:t>
    </dgm:pt>
    <dgm:pt modelId="{E90D2AE1-13F9-4FAD-8EA6-C2E68B8D4BB8}" type="parTrans" cxnId="{05394125-68CA-4A4B-A3A0-163CC74DEF20}">
      <dgm:prSet/>
      <dgm:spPr/>
      <dgm:t>
        <a:bodyPr/>
        <a:lstStyle/>
        <a:p>
          <a:endParaRPr lang="en-US"/>
        </a:p>
      </dgm:t>
    </dgm:pt>
    <dgm:pt modelId="{2CE331F7-FE64-4647-BBB1-C732139CE01A}" type="sibTrans" cxnId="{05394125-68CA-4A4B-A3A0-163CC74DEF20}">
      <dgm:prSet/>
      <dgm:spPr/>
      <dgm:t>
        <a:bodyPr/>
        <a:lstStyle/>
        <a:p>
          <a:endParaRPr lang="en-US"/>
        </a:p>
      </dgm:t>
    </dgm:pt>
    <dgm:pt modelId="{914995D2-4979-471A-8E11-23451CC06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Insert any payload</a:t>
          </a:r>
        </a:p>
      </dgm:t>
    </dgm:pt>
    <dgm:pt modelId="{CA04F769-4F0E-484F-94B9-7973C13E8B2E}" type="parTrans" cxnId="{A1278766-084D-468D-97A5-6507F11C0D8D}">
      <dgm:prSet/>
      <dgm:spPr/>
      <dgm:t>
        <a:bodyPr/>
        <a:lstStyle/>
        <a:p>
          <a:endParaRPr lang="en-US"/>
        </a:p>
      </dgm:t>
    </dgm:pt>
    <dgm:pt modelId="{B4EAF7C3-E08B-43BA-AD6C-FD81EC8B1A99}" type="sibTrans" cxnId="{A1278766-084D-468D-97A5-6507F11C0D8D}">
      <dgm:prSet/>
      <dgm:spPr/>
      <dgm:t>
        <a:bodyPr/>
        <a:lstStyle/>
        <a:p>
          <a:endParaRPr lang="en-US"/>
        </a:p>
      </dgm:t>
    </dgm:pt>
    <dgm:pt modelId="{609A856E-3E05-4B11-8291-99A17EEF7D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layer &amp; data-link layer</a:t>
          </a:r>
        </a:p>
      </dgm:t>
    </dgm:pt>
    <dgm:pt modelId="{E0F08698-E693-4991-B3D1-AE8DDF334286}" type="parTrans" cxnId="{E560E6E2-10EF-4788-B2A0-7BF11CD2D62F}">
      <dgm:prSet/>
      <dgm:spPr/>
      <dgm:t>
        <a:bodyPr/>
        <a:lstStyle/>
        <a:p>
          <a:endParaRPr lang="en-US"/>
        </a:p>
      </dgm:t>
    </dgm:pt>
    <dgm:pt modelId="{F934D345-A1B5-480B-8A44-4CAE531B5B9F}" type="sibTrans" cxnId="{E560E6E2-10EF-4788-B2A0-7BF11CD2D62F}">
      <dgm:prSet/>
      <dgm:spPr/>
      <dgm:t>
        <a:bodyPr/>
        <a:lstStyle/>
        <a:p>
          <a:endParaRPr lang="en-US"/>
        </a:p>
      </dgm:t>
    </dgm:pt>
    <dgm:pt modelId="{557FC65D-3117-4D3E-8F48-B3233A0638AF}" type="pres">
      <dgm:prSet presAssocID="{13699CE2-E7A1-4136-976B-514D2CAE3AE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18C621-E110-4559-A088-BD810A56D635}" type="pres">
      <dgm:prSet presAssocID="{6F80F8E2-58A6-4F46-9E6B-94329FB5199B}" presName="compNode" presStyleCnt="0"/>
      <dgm:spPr/>
    </dgm:pt>
    <dgm:pt modelId="{35DC8AB7-8519-4A16-A361-0B7C74BAEC24}" type="pres">
      <dgm:prSet presAssocID="{6F80F8E2-58A6-4F46-9E6B-94329FB519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44F051E-EFE5-443E-8978-BBC03CDC2022}" type="pres">
      <dgm:prSet presAssocID="{6F80F8E2-58A6-4F46-9E6B-94329FB5199B}" presName="iconSpace" presStyleCnt="0"/>
      <dgm:spPr/>
    </dgm:pt>
    <dgm:pt modelId="{E47C1393-F4B9-4449-8363-3967AC7DDEF4}" type="pres">
      <dgm:prSet presAssocID="{6F80F8E2-58A6-4F46-9E6B-94329FB5199B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D6AEAB8-50F3-4117-97CA-00336A34CE35}" type="pres">
      <dgm:prSet presAssocID="{6F80F8E2-58A6-4F46-9E6B-94329FB5199B}" presName="txSpace" presStyleCnt="0"/>
      <dgm:spPr/>
    </dgm:pt>
    <dgm:pt modelId="{BB8F66F7-69A1-4DCD-A110-529F4CB8FAAD}" type="pres">
      <dgm:prSet presAssocID="{6F80F8E2-58A6-4F46-9E6B-94329FB5199B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0F7A7309-2629-4A98-86AD-E58308FB32F2}" type="pres">
      <dgm:prSet presAssocID="{65C08D7A-462A-4D0E-9C67-8695DF2E0D73}" presName="sibTrans" presStyleCnt="0"/>
      <dgm:spPr/>
    </dgm:pt>
    <dgm:pt modelId="{1A671C5F-3D05-4526-93AB-D873A29E1E63}" type="pres">
      <dgm:prSet presAssocID="{669AAA1E-AA9A-4FDE-B54B-AB3C5E19195C}" presName="compNode" presStyleCnt="0"/>
      <dgm:spPr/>
    </dgm:pt>
    <dgm:pt modelId="{87700048-5B3B-462C-ADD3-E9C514A8768F}" type="pres">
      <dgm:prSet presAssocID="{669AAA1E-AA9A-4FDE-B54B-AB3C5E1919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314C90-24C8-4026-8705-30EFAAC9CDBA}" type="pres">
      <dgm:prSet presAssocID="{669AAA1E-AA9A-4FDE-B54B-AB3C5E19195C}" presName="iconSpace" presStyleCnt="0"/>
      <dgm:spPr/>
    </dgm:pt>
    <dgm:pt modelId="{CC0BCE32-A53A-4ED9-BB95-C89D75428ED0}" type="pres">
      <dgm:prSet presAssocID="{669AAA1E-AA9A-4FDE-B54B-AB3C5E19195C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C182338-71B2-49B1-86FD-2A3A9AFCE069}" type="pres">
      <dgm:prSet presAssocID="{669AAA1E-AA9A-4FDE-B54B-AB3C5E19195C}" presName="txSpace" presStyleCnt="0"/>
      <dgm:spPr/>
    </dgm:pt>
    <dgm:pt modelId="{7CE51C97-E654-49DA-8C54-7647A041DD56}" type="pres">
      <dgm:prSet presAssocID="{669AAA1E-AA9A-4FDE-B54B-AB3C5E19195C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5222F5F1-F881-480E-BE5D-BD9BFB0ABE08}" srcId="{6F80F8E2-58A6-4F46-9E6B-94329FB5199B}" destId="{CCF618A1-F131-4362-9BDB-EE5FF061970E}" srcOrd="0" destOrd="0" parTransId="{A634C6EF-A1A3-4CE9-A92C-DF500B3F534D}" sibTransId="{08B707DF-BB16-4F70-8435-F3DA7B0E5618}"/>
    <dgm:cxn modelId="{DAAB28F3-8889-423E-AD7E-F2EE517944B0}" type="presOf" srcId="{609A856E-3E05-4B11-8291-99A17EEF7D69}" destId="{7CE51C97-E654-49DA-8C54-7647A041DD56}" srcOrd="0" destOrd="3" presId="urn:microsoft.com/office/officeart/2018/2/layout/IconLabelDescriptionList"/>
    <dgm:cxn modelId="{44F99167-2C27-4719-8750-CDBE4DC8BA11}" type="presOf" srcId="{914995D2-4979-471A-8E11-23451CC06A09}" destId="{7CE51C97-E654-49DA-8C54-7647A041DD56}" srcOrd="0" destOrd="2" presId="urn:microsoft.com/office/officeart/2018/2/layout/IconLabelDescriptionList"/>
    <dgm:cxn modelId="{C4211165-9DED-4F23-987E-ECFE8B04A07E}" srcId="{13699CE2-E7A1-4136-976B-514D2CAE3AEC}" destId="{6F80F8E2-58A6-4F46-9E6B-94329FB5199B}" srcOrd="0" destOrd="0" parTransId="{A8F3F1CD-F8B4-46E5-9521-A14DAA2271CE}" sibTransId="{65C08D7A-462A-4D0E-9C67-8695DF2E0D73}"/>
    <dgm:cxn modelId="{05394125-68CA-4A4B-A3A0-163CC74DEF20}" srcId="{669AAA1E-AA9A-4FDE-B54B-AB3C5E19195C}" destId="{549A8085-C4BB-467B-9C2E-C863BD0E075C}" srcOrd="1" destOrd="0" parTransId="{E90D2AE1-13F9-4FAD-8EA6-C2E68B8D4BB8}" sibTransId="{2CE331F7-FE64-4647-BBB1-C732139CE01A}"/>
    <dgm:cxn modelId="{3D35243F-49B8-4615-A7AA-14251B049964}" type="presOf" srcId="{549A8085-C4BB-467B-9C2E-C863BD0E075C}" destId="{7CE51C97-E654-49DA-8C54-7647A041DD56}" srcOrd="0" destOrd="1" presId="urn:microsoft.com/office/officeart/2018/2/layout/IconLabelDescriptionList"/>
    <dgm:cxn modelId="{D904074D-3EEC-4FDB-BE7B-845E3B2C6510}" type="presOf" srcId="{13699CE2-E7A1-4136-976B-514D2CAE3AEC}" destId="{557FC65D-3117-4D3E-8F48-B3233A0638AF}" srcOrd="0" destOrd="0" presId="urn:microsoft.com/office/officeart/2018/2/layout/IconLabelDescriptionList"/>
    <dgm:cxn modelId="{45D9A3CD-A348-4604-9589-D6B9C7A76A55}" srcId="{13699CE2-E7A1-4136-976B-514D2CAE3AEC}" destId="{669AAA1E-AA9A-4FDE-B54B-AB3C5E19195C}" srcOrd="1" destOrd="0" parTransId="{8E19B342-AFE6-4E1E-83D8-E1E7F54FEC43}" sibTransId="{F1FA5FBD-8EBA-4E74-93CC-A77C7EEF8C08}"/>
    <dgm:cxn modelId="{CF6F5A52-E8CC-42E7-8EDF-75DC321833B7}" srcId="{669AAA1E-AA9A-4FDE-B54B-AB3C5E19195C}" destId="{77C41E96-2388-4249-828B-FF26E782352B}" srcOrd="0" destOrd="0" parTransId="{236C5C9D-9AC6-45AA-80AE-9C002B3370A9}" sibTransId="{12FC2A8E-BF38-4AC3-A833-25181F49D8C7}"/>
    <dgm:cxn modelId="{435E19EA-4CF1-4A89-8A55-32E3D0B76F2D}" type="presOf" srcId="{669AAA1E-AA9A-4FDE-B54B-AB3C5E19195C}" destId="{CC0BCE32-A53A-4ED9-BB95-C89D75428ED0}" srcOrd="0" destOrd="0" presId="urn:microsoft.com/office/officeart/2018/2/layout/IconLabelDescriptionList"/>
    <dgm:cxn modelId="{E0628A18-DDAA-41DE-9A84-5EB98522CB14}" type="presOf" srcId="{77C41E96-2388-4249-828B-FF26E782352B}" destId="{7CE51C97-E654-49DA-8C54-7647A041DD56}" srcOrd="0" destOrd="0" presId="urn:microsoft.com/office/officeart/2018/2/layout/IconLabelDescriptionList"/>
    <dgm:cxn modelId="{5F6944FA-3640-4EF0-A504-15052A0F20CA}" type="presOf" srcId="{CCF618A1-F131-4362-9BDB-EE5FF061970E}" destId="{BB8F66F7-69A1-4DCD-A110-529F4CB8FAAD}" srcOrd="0" destOrd="0" presId="urn:microsoft.com/office/officeart/2018/2/layout/IconLabelDescriptionList"/>
    <dgm:cxn modelId="{A1278766-084D-468D-97A5-6507F11C0D8D}" srcId="{669AAA1E-AA9A-4FDE-B54B-AB3C5E19195C}" destId="{914995D2-4979-471A-8E11-23451CC06A09}" srcOrd="2" destOrd="0" parTransId="{CA04F769-4F0E-484F-94B9-7973C13E8B2E}" sibTransId="{B4EAF7C3-E08B-43BA-AD6C-FD81EC8B1A99}"/>
    <dgm:cxn modelId="{E560E6E2-10EF-4788-B2A0-7BF11CD2D62F}" srcId="{669AAA1E-AA9A-4FDE-B54B-AB3C5E19195C}" destId="{609A856E-3E05-4B11-8291-99A17EEF7D69}" srcOrd="3" destOrd="0" parTransId="{E0F08698-E693-4991-B3D1-AE8DDF334286}" sibTransId="{F934D345-A1B5-480B-8A44-4CAE531B5B9F}"/>
    <dgm:cxn modelId="{0A99B557-892E-4992-AC07-44089F2A01B0}" type="presOf" srcId="{6F80F8E2-58A6-4F46-9E6B-94329FB5199B}" destId="{E47C1393-F4B9-4449-8363-3967AC7DDEF4}" srcOrd="0" destOrd="0" presId="urn:microsoft.com/office/officeart/2018/2/layout/IconLabelDescriptionList"/>
    <dgm:cxn modelId="{89ECA985-FC0E-4D8B-9652-0AE074D5C975}" type="presParOf" srcId="{557FC65D-3117-4D3E-8F48-B3233A0638AF}" destId="{7E18C621-E110-4559-A088-BD810A56D635}" srcOrd="0" destOrd="0" presId="urn:microsoft.com/office/officeart/2018/2/layout/IconLabelDescriptionList"/>
    <dgm:cxn modelId="{8C619E2F-EE23-4472-8A68-9E4A7370B134}" type="presParOf" srcId="{7E18C621-E110-4559-A088-BD810A56D635}" destId="{35DC8AB7-8519-4A16-A361-0B7C74BAEC24}" srcOrd="0" destOrd="0" presId="urn:microsoft.com/office/officeart/2018/2/layout/IconLabelDescriptionList"/>
    <dgm:cxn modelId="{D8F52CE8-117E-41C3-8567-14612FCE16CA}" type="presParOf" srcId="{7E18C621-E110-4559-A088-BD810A56D635}" destId="{044F051E-EFE5-443E-8978-BBC03CDC2022}" srcOrd="1" destOrd="0" presId="urn:microsoft.com/office/officeart/2018/2/layout/IconLabelDescriptionList"/>
    <dgm:cxn modelId="{FCD3D195-30BE-46C1-A717-0892BB00F516}" type="presParOf" srcId="{7E18C621-E110-4559-A088-BD810A56D635}" destId="{E47C1393-F4B9-4449-8363-3967AC7DDEF4}" srcOrd="2" destOrd="0" presId="urn:microsoft.com/office/officeart/2018/2/layout/IconLabelDescriptionList"/>
    <dgm:cxn modelId="{9AE504D9-78AF-40CA-975F-14DB120043AF}" type="presParOf" srcId="{7E18C621-E110-4559-A088-BD810A56D635}" destId="{DD6AEAB8-50F3-4117-97CA-00336A34CE35}" srcOrd="3" destOrd="0" presId="urn:microsoft.com/office/officeart/2018/2/layout/IconLabelDescriptionList"/>
    <dgm:cxn modelId="{161607AA-DF82-4A3A-999F-C64C84B1C146}" type="presParOf" srcId="{7E18C621-E110-4559-A088-BD810A56D635}" destId="{BB8F66F7-69A1-4DCD-A110-529F4CB8FAAD}" srcOrd="4" destOrd="0" presId="urn:microsoft.com/office/officeart/2018/2/layout/IconLabelDescriptionList"/>
    <dgm:cxn modelId="{38F02455-C7B6-4F7F-AF3C-C9C1E9FD0065}" type="presParOf" srcId="{557FC65D-3117-4D3E-8F48-B3233A0638AF}" destId="{0F7A7309-2629-4A98-86AD-E58308FB32F2}" srcOrd="1" destOrd="0" presId="urn:microsoft.com/office/officeart/2018/2/layout/IconLabelDescriptionList"/>
    <dgm:cxn modelId="{BAA5BBC8-4FA3-45DA-9519-76D71E081DD9}" type="presParOf" srcId="{557FC65D-3117-4D3E-8F48-B3233A0638AF}" destId="{1A671C5F-3D05-4526-93AB-D873A29E1E63}" srcOrd="2" destOrd="0" presId="urn:microsoft.com/office/officeart/2018/2/layout/IconLabelDescriptionList"/>
    <dgm:cxn modelId="{31C2149E-AF50-44C6-AB75-42D1A4EB8743}" type="presParOf" srcId="{1A671C5F-3D05-4526-93AB-D873A29E1E63}" destId="{87700048-5B3B-462C-ADD3-E9C514A8768F}" srcOrd="0" destOrd="0" presId="urn:microsoft.com/office/officeart/2018/2/layout/IconLabelDescriptionList"/>
    <dgm:cxn modelId="{1D7072EB-BAF5-4EA8-AF56-14B971BDFC09}" type="presParOf" srcId="{1A671C5F-3D05-4526-93AB-D873A29E1E63}" destId="{6B314C90-24C8-4026-8705-30EFAAC9CDBA}" srcOrd="1" destOrd="0" presId="urn:microsoft.com/office/officeart/2018/2/layout/IconLabelDescriptionList"/>
    <dgm:cxn modelId="{487BE810-FE52-4D78-8E6A-BB702F9BAE6F}" type="presParOf" srcId="{1A671C5F-3D05-4526-93AB-D873A29E1E63}" destId="{CC0BCE32-A53A-4ED9-BB95-C89D75428ED0}" srcOrd="2" destOrd="0" presId="urn:microsoft.com/office/officeart/2018/2/layout/IconLabelDescriptionList"/>
    <dgm:cxn modelId="{AD7E0B56-37E6-4505-B821-B93E42E921A3}" type="presParOf" srcId="{1A671C5F-3D05-4526-93AB-D873A29E1E63}" destId="{7C182338-71B2-49B1-86FD-2A3A9AFCE069}" srcOrd="3" destOrd="0" presId="urn:microsoft.com/office/officeart/2018/2/layout/IconLabelDescriptionList"/>
    <dgm:cxn modelId="{E0D335AF-8AAB-4281-80B9-86AA463EF51E}" type="presParOf" srcId="{1A671C5F-3D05-4526-93AB-D873A29E1E63}" destId="{7CE51C97-E654-49DA-8C54-7647A041DD5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C08AD-3778-4513-8D1F-63782088EF0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C746639-9614-48B0-9CA8-2B01898B239E}">
      <dgm:prSet/>
      <dgm:spPr/>
      <dgm:t>
        <a:bodyPr/>
        <a:lstStyle/>
        <a:p>
          <a:pPr>
            <a:defRPr b="1"/>
          </a:pPr>
          <a:r>
            <a:rPr lang="en-US" b="1"/>
            <a:t>Monitoring </a:t>
          </a:r>
          <a:endParaRPr lang="en-US"/>
        </a:p>
      </dgm:t>
    </dgm:pt>
    <dgm:pt modelId="{E278EEC6-E843-4C8D-BDA4-B49B11D7D08C}" type="parTrans" cxnId="{E9BFC3BD-C5EF-4699-8D6C-7F722D05DCBF}">
      <dgm:prSet/>
      <dgm:spPr/>
      <dgm:t>
        <a:bodyPr/>
        <a:lstStyle/>
        <a:p>
          <a:endParaRPr lang="en-US"/>
        </a:p>
      </dgm:t>
    </dgm:pt>
    <dgm:pt modelId="{EAB0C0C8-306D-41F7-A410-1A540796873A}" type="sibTrans" cxnId="{E9BFC3BD-C5EF-4699-8D6C-7F722D05DCBF}">
      <dgm:prSet/>
      <dgm:spPr/>
      <dgm:t>
        <a:bodyPr/>
        <a:lstStyle/>
        <a:p>
          <a:endParaRPr lang="en-US"/>
        </a:p>
      </dgm:t>
    </dgm:pt>
    <dgm:pt modelId="{608F2EE7-A232-44E2-A4A2-B23DCDF15B5B}">
      <dgm:prSet/>
      <dgm:spPr/>
      <dgm:t>
        <a:bodyPr/>
        <a:lstStyle/>
        <a:p>
          <a:r>
            <a:rPr lang="en-US" dirty="0" err="1"/>
            <a:t>tcpdump</a:t>
          </a:r>
          <a:r>
            <a:rPr lang="en-US" dirty="0"/>
            <a:t> </a:t>
          </a:r>
        </a:p>
      </dgm:t>
    </dgm:pt>
    <dgm:pt modelId="{4669DB53-DB87-45D4-B691-A9B4866D24D4}" type="parTrans" cxnId="{722663DF-1B52-466B-9554-1EE9D38A1528}">
      <dgm:prSet/>
      <dgm:spPr/>
      <dgm:t>
        <a:bodyPr/>
        <a:lstStyle/>
        <a:p>
          <a:endParaRPr lang="en-US"/>
        </a:p>
      </dgm:t>
    </dgm:pt>
    <dgm:pt modelId="{07F46DE9-2826-40A7-960B-3CC0EFB6F442}" type="sibTrans" cxnId="{722663DF-1B52-466B-9554-1EE9D38A1528}">
      <dgm:prSet/>
      <dgm:spPr/>
      <dgm:t>
        <a:bodyPr/>
        <a:lstStyle/>
        <a:p>
          <a:endParaRPr lang="en-US"/>
        </a:p>
      </dgm:t>
    </dgm:pt>
    <dgm:pt modelId="{70387770-7AEE-4802-A0C0-D57E185EED13}">
      <dgm:prSet/>
      <dgm:spPr/>
      <dgm:t>
        <a:bodyPr/>
        <a:lstStyle/>
        <a:p>
          <a:r>
            <a:rPr lang="en-US" dirty="0" err="1"/>
            <a:t>wireshark</a:t>
          </a:r>
          <a:r>
            <a:rPr lang="en-US" dirty="0"/>
            <a:t> &amp; </a:t>
          </a:r>
          <a:r>
            <a:rPr lang="en-US" dirty="0" err="1"/>
            <a:t>tshark</a:t>
          </a:r>
          <a:endParaRPr lang="en-US" dirty="0"/>
        </a:p>
      </dgm:t>
    </dgm:pt>
    <dgm:pt modelId="{21125E99-9041-454D-B527-55E4DA5AFDC2}" type="parTrans" cxnId="{D1F599BE-5464-4664-A195-9A0B5092579F}">
      <dgm:prSet/>
      <dgm:spPr/>
      <dgm:t>
        <a:bodyPr/>
        <a:lstStyle/>
        <a:p>
          <a:endParaRPr lang="en-US"/>
        </a:p>
      </dgm:t>
    </dgm:pt>
    <dgm:pt modelId="{75486999-022B-44E6-9892-93BE3CEC47A3}" type="sibTrans" cxnId="{D1F599BE-5464-4664-A195-9A0B5092579F}">
      <dgm:prSet/>
      <dgm:spPr/>
      <dgm:t>
        <a:bodyPr/>
        <a:lstStyle/>
        <a:p>
          <a:endParaRPr lang="en-US"/>
        </a:p>
      </dgm:t>
    </dgm:pt>
    <dgm:pt modelId="{E8A3E5AF-9C47-45C6-95B0-C5909E9CECB4}">
      <dgm:prSet/>
      <dgm:spPr/>
      <dgm:t>
        <a:bodyPr/>
        <a:lstStyle/>
        <a:p>
          <a:r>
            <a:rPr lang="en-US" dirty="0" err="1"/>
            <a:t>windump</a:t>
          </a:r>
          <a:endParaRPr lang="en-US" dirty="0"/>
        </a:p>
      </dgm:t>
    </dgm:pt>
    <dgm:pt modelId="{101AB9EB-466F-45D2-809A-A3B279A2731B}" type="parTrans" cxnId="{3F038527-49E5-4585-BDB5-4EF8A0122A83}">
      <dgm:prSet/>
      <dgm:spPr/>
      <dgm:t>
        <a:bodyPr/>
        <a:lstStyle/>
        <a:p>
          <a:endParaRPr lang="en-US"/>
        </a:p>
      </dgm:t>
    </dgm:pt>
    <dgm:pt modelId="{0AF5AC79-2DD4-4B6C-8A59-E20A15D89D9F}" type="sibTrans" cxnId="{3F038527-49E5-4585-BDB5-4EF8A0122A83}">
      <dgm:prSet/>
      <dgm:spPr/>
      <dgm:t>
        <a:bodyPr/>
        <a:lstStyle/>
        <a:p>
          <a:endParaRPr lang="en-US"/>
        </a:p>
      </dgm:t>
    </dgm:pt>
    <dgm:pt modelId="{6B2A7D77-45BD-4908-B6DD-41AF530D4BF6}">
      <dgm:prSet/>
      <dgm:spPr/>
      <dgm:t>
        <a:bodyPr/>
        <a:lstStyle/>
        <a:p>
          <a:pPr>
            <a:defRPr b="1"/>
          </a:pPr>
          <a:r>
            <a:rPr lang="en-US" b="1"/>
            <a:t>Defense</a:t>
          </a:r>
          <a:endParaRPr lang="en-US"/>
        </a:p>
      </dgm:t>
    </dgm:pt>
    <dgm:pt modelId="{B6A7AB9E-0151-49E3-8AD8-354FE318E1F8}" type="parTrans" cxnId="{CA2D679E-4B21-4F00-BBA0-78284B090FF8}">
      <dgm:prSet/>
      <dgm:spPr/>
      <dgm:t>
        <a:bodyPr/>
        <a:lstStyle/>
        <a:p>
          <a:endParaRPr lang="en-US"/>
        </a:p>
      </dgm:t>
    </dgm:pt>
    <dgm:pt modelId="{D2C54F3F-B9D0-4B66-8231-F5226818213A}" type="sibTrans" cxnId="{CA2D679E-4B21-4F00-BBA0-78284B090FF8}">
      <dgm:prSet/>
      <dgm:spPr/>
      <dgm:t>
        <a:bodyPr/>
        <a:lstStyle/>
        <a:p>
          <a:endParaRPr lang="en-US"/>
        </a:p>
      </dgm:t>
    </dgm:pt>
    <dgm:pt modelId="{3C2A08F7-4FD1-47CE-B30D-819AD2AC4D2D}">
      <dgm:prSet/>
      <dgm:spPr/>
      <dgm:t>
        <a:bodyPr/>
        <a:lstStyle/>
        <a:p>
          <a:r>
            <a:rPr lang="en-US"/>
            <a:t>Firewalls</a:t>
          </a:r>
        </a:p>
      </dgm:t>
    </dgm:pt>
    <dgm:pt modelId="{5C26E50F-3601-4DDA-9602-5AB0AA32C5D1}" type="parTrans" cxnId="{49E63946-5DAA-4DA9-8ADD-35485410542A}">
      <dgm:prSet/>
      <dgm:spPr/>
      <dgm:t>
        <a:bodyPr/>
        <a:lstStyle/>
        <a:p>
          <a:endParaRPr lang="en-US"/>
        </a:p>
      </dgm:t>
    </dgm:pt>
    <dgm:pt modelId="{0B24C956-E8A7-4B63-8A60-B72113A1C035}" type="sibTrans" cxnId="{49E63946-5DAA-4DA9-8ADD-35485410542A}">
      <dgm:prSet/>
      <dgm:spPr/>
      <dgm:t>
        <a:bodyPr/>
        <a:lstStyle/>
        <a:p>
          <a:endParaRPr lang="en-US"/>
        </a:p>
      </dgm:t>
    </dgm:pt>
    <dgm:pt modelId="{0667F161-7159-4646-BA87-E719BC713C30}">
      <dgm:prSet/>
      <dgm:spPr/>
      <dgm:t>
        <a:bodyPr/>
        <a:lstStyle/>
        <a:p>
          <a:r>
            <a:rPr lang="en-AU" dirty="0"/>
            <a:t>IDS &amp; IPS (detection &amp; prevention)</a:t>
          </a:r>
        </a:p>
        <a:p>
          <a:r>
            <a:rPr lang="en-AU" dirty="0"/>
            <a:t>SolarWinds</a:t>
          </a:r>
          <a:endParaRPr lang="en-US" dirty="0"/>
        </a:p>
      </dgm:t>
    </dgm:pt>
    <dgm:pt modelId="{C7176233-D70C-4B20-AFAF-99125CBC688F}" type="parTrans" cxnId="{2E49ECC2-6ACA-4232-A093-11D802FE5C68}">
      <dgm:prSet/>
      <dgm:spPr/>
      <dgm:t>
        <a:bodyPr/>
        <a:lstStyle/>
        <a:p>
          <a:endParaRPr lang="en-US"/>
        </a:p>
      </dgm:t>
    </dgm:pt>
    <dgm:pt modelId="{0EBBB798-6436-45FB-9329-1154A3518D15}" type="sibTrans" cxnId="{2E49ECC2-6ACA-4232-A093-11D802FE5C68}">
      <dgm:prSet/>
      <dgm:spPr/>
      <dgm:t>
        <a:bodyPr/>
        <a:lstStyle/>
        <a:p>
          <a:endParaRPr lang="en-US"/>
        </a:p>
      </dgm:t>
    </dgm:pt>
    <dgm:pt modelId="{FE8743DB-E120-42F0-A6B5-8710ECB8DDC3}">
      <dgm:prSet/>
      <dgm:spPr/>
      <dgm:t>
        <a:bodyPr/>
        <a:lstStyle/>
        <a:p>
          <a:pPr>
            <a:defRPr b="1"/>
          </a:pPr>
          <a:r>
            <a:rPr lang="en-AU" b="1"/>
            <a:t>Offense</a:t>
          </a:r>
          <a:endParaRPr lang="en-US"/>
        </a:p>
      </dgm:t>
    </dgm:pt>
    <dgm:pt modelId="{AB99ED7D-393C-4699-9C20-021A28F0419E}" type="parTrans" cxnId="{422B55F0-2DF5-4A44-BA44-F95E92455D4C}">
      <dgm:prSet/>
      <dgm:spPr/>
      <dgm:t>
        <a:bodyPr/>
        <a:lstStyle/>
        <a:p>
          <a:endParaRPr lang="en-US"/>
        </a:p>
      </dgm:t>
    </dgm:pt>
    <dgm:pt modelId="{A169A9AE-F8A2-4DB3-8E77-BA7EF5B1A142}" type="sibTrans" cxnId="{422B55F0-2DF5-4A44-BA44-F95E92455D4C}">
      <dgm:prSet/>
      <dgm:spPr/>
      <dgm:t>
        <a:bodyPr/>
        <a:lstStyle/>
        <a:p>
          <a:endParaRPr lang="en-US"/>
        </a:p>
      </dgm:t>
    </dgm:pt>
    <dgm:pt modelId="{ABF31CFB-39CA-4B7A-A02B-DC03ED2317D2}">
      <dgm:prSet/>
      <dgm:spPr/>
      <dgm:t>
        <a:bodyPr/>
        <a:lstStyle/>
        <a:p>
          <a:r>
            <a:rPr lang="en-US"/>
            <a:t>Create malformed IP packets (packet injection)</a:t>
          </a:r>
        </a:p>
      </dgm:t>
    </dgm:pt>
    <dgm:pt modelId="{D30775CD-B8C1-43FB-A5F9-4FCDE10BF74E}" type="parTrans" cxnId="{21B35F75-FE68-4202-A925-8B21E8BC71E1}">
      <dgm:prSet/>
      <dgm:spPr/>
      <dgm:t>
        <a:bodyPr/>
        <a:lstStyle/>
        <a:p>
          <a:endParaRPr lang="en-US"/>
        </a:p>
      </dgm:t>
    </dgm:pt>
    <dgm:pt modelId="{0AE8E1EB-5BA9-4101-9F99-5ECC89B5A7BE}" type="sibTrans" cxnId="{21B35F75-FE68-4202-A925-8B21E8BC71E1}">
      <dgm:prSet/>
      <dgm:spPr/>
      <dgm:t>
        <a:bodyPr/>
        <a:lstStyle/>
        <a:p>
          <a:endParaRPr lang="en-US"/>
        </a:p>
      </dgm:t>
    </dgm:pt>
    <dgm:pt modelId="{FDBA541C-49C9-4F2F-914C-AD298BBAA0AC}">
      <dgm:prSet/>
      <dgm:spPr/>
      <dgm:t>
        <a:bodyPr/>
        <a:lstStyle/>
        <a:p>
          <a:r>
            <a:rPr lang="en-US"/>
            <a:t>Reply attacks</a:t>
          </a:r>
        </a:p>
      </dgm:t>
    </dgm:pt>
    <dgm:pt modelId="{447C2324-2276-46A8-82B6-B4CFE09FAEC5}" type="parTrans" cxnId="{041BF2B4-7443-44FD-9DF8-3D4BEECB946B}">
      <dgm:prSet/>
      <dgm:spPr/>
      <dgm:t>
        <a:bodyPr/>
        <a:lstStyle/>
        <a:p>
          <a:endParaRPr lang="en-US"/>
        </a:p>
      </dgm:t>
    </dgm:pt>
    <dgm:pt modelId="{281E332F-7754-423B-BEC8-845E8A1AC294}" type="sibTrans" cxnId="{041BF2B4-7443-44FD-9DF8-3D4BEECB946B}">
      <dgm:prSet/>
      <dgm:spPr/>
      <dgm:t>
        <a:bodyPr/>
        <a:lstStyle/>
        <a:p>
          <a:endParaRPr lang="en-US"/>
        </a:p>
      </dgm:t>
    </dgm:pt>
    <dgm:pt modelId="{F9E7E0B3-ABA1-41DB-866E-93204762FD0B}">
      <dgm:prSet/>
      <dgm:spPr/>
      <dgm:t>
        <a:bodyPr/>
        <a:lstStyle/>
        <a:p>
          <a:r>
            <a:rPr lang="en-US"/>
            <a:t>Man in the middle</a:t>
          </a:r>
        </a:p>
      </dgm:t>
    </dgm:pt>
    <dgm:pt modelId="{77AD7EBE-2905-412B-A468-2E9454002055}" type="parTrans" cxnId="{5681E1A8-69CD-4DDE-ACA1-0664F603C623}">
      <dgm:prSet/>
      <dgm:spPr/>
      <dgm:t>
        <a:bodyPr/>
        <a:lstStyle/>
        <a:p>
          <a:endParaRPr lang="en-US"/>
        </a:p>
      </dgm:t>
    </dgm:pt>
    <dgm:pt modelId="{CD08DCC6-886C-413D-829B-7FA032F504E7}" type="sibTrans" cxnId="{5681E1A8-69CD-4DDE-ACA1-0664F603C623}">
      <dgm:prSet/>
      <dgm:spPr/>
      <dgm:t>
        <a:bodyPr/>
        <a:lstStyle/>
        <a:p>
          <a:endParaRPr lang="en-US"/>
        </a:p>
      </dgm:t>
    </dgm:pt>
    <dgm:pt modelId="{0C776E4A-BC69-4F5D-9F82-35BC1C4C21C5}" type="pres">
      <dgm:prSet presAssocID="{972C08AD-3778-4513-8D1F-63782088EF0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3AF722-7CA2-4571-BCC6-746D30E14C64}" type="pres">
      <dgm:prSet presAssocID="{BC746639-9614-48B0-9CA8-2B01898B239E}" presName="compNode" presStyleCnt="0"/>
      <dgm:spPr/>
    </dgm:pt>
    <dgm:pt modelId="{4A4C61EC-6B52-4FFD-B33B-3B8128007728}" type="pres">
      <dgm:prSet presAssocID="{BC746639-9614-48B0-9CA8-2B01898B239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244A8C3-B619-45B3-B7B8-C8C9049F05D2}" type="pres">
      <dgm:prSet presAssocID="{BC746639-9614-48B0-9CA8-2B01898B239E}" presName="iconSpace" presStyleCnt="0"/>
      <dgm:spPr/>
    </dgm:pt>
    <dgm:pt modelId="{9EE87E94-07E1-4809-B1B7-974F49278F68}" type="pres">
      <dgm:prSet presAssocID="{BC746639-9614-48B0-9CA8-2B01898B239E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38466F6-6F1D-43D4-8F65-74748E96A6D7}" type="pres">
      <dgm:prSet presAssocID="{BC746639-9614-48B0-9CA8-2B01898B239E}" presName="txSpace" presStyleCnt="0"/>
      <dgm:spPr/>
    </dgm:pt>
    <dgm:pt modelId="{C46DF760-7C58-4FC6-ACCF-21E0481D948D}" type="pres">
      <dgm:prSet presAssocID="{BC746639-9614-48B0-9CA8-2B01898B239E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BA0E5565-F6E2-4592-AFA3-3911CE795EAA}" type="pres">
      <dgm:prSet presAssocID="{EAB0C0C8-306D-41F7-A410-1A540796873A}" presName="sibTrans" presStyleCnt="0"/>
      <dgm:spPr/>
    </dgm:pt>
    <dgm:pt modelId="{2E271411-BEC9-4849-AB68-BC390A72E41D}" type="pres">
      <dgm:prSet presAssocID="{6B2A7D77-45BD-4908-B6DD-41AF530D4BF6}" presName="compNode" presStyleCnt="0"/>
      <dgm:spPr/>
    </dgm:pt>
    <dgm:pt modelId="{E5A9A6AD-F63C-40BD-9286-058551128E9F}" type="pres">
      <dgm:prSet presAssocID="{6B2A7D77-45BD-4908-B6DD-41AF530D4BF6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0B4DBB0-C909-43D1-A0CF-F66212C0ED2F}" type="pres">
      <dgm:prSet presAssocID="{6B2A7D77-45BD-4908-B6DD-41AF530D4BF6}" presName="iconSpace" presStyleCnt="0"/>
      <dgm:spPr/>
    </dgm:pt>
    <dgm:pt modelId="{D484B4BE-3FFD-442C-B8F6-BB1B18286208}" type="pres">
      <dgm:prSet presAssocID="{6B2A7D77-45BD-4908-B6DD-41AF530D4BF6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BFB6325-83D2-487D-B1AA-5DB89D829DFA}" type="pres">
      <dgm:prSet presAssocID="{6B2A7D77-45BD-4908-B6DD-41AF530D4BF6}" presName="txSpace" presStyleCnt="0"/>
      <dgm:spPr/>
    </dgm:pt>
    <dgm:pt modelId="{D419DF56-BEB8-4512-89AC-0242941F0424}" type="pres">
      <dgm:prSet presAssocID="{6B2A7D77-45BD-4908-B6DD-41AF530D4BF6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7A31DC2C-B1B2-4F55-BA0B-68BE20FC09D0}" type="pres">
      <dgm:prSet presAssocID="{D2C54F3F-B9D0-4B66-8231-F5226818213A}" presName="sibTrans" presStyleCnt="0"/>
      <dgm:spPr/>
    </dgm:pt>
    <dgm:pt modelId="{59E203E9-CBFB-4AC8-B16B-D936B1DA84BD}" type="pres">
      <dgm:prSet presAssocID="{FE8743DB-E120-42F0-A6B5-8710ECB8DDC3}" presName="compNode" presStyleCnt="0"/>
      <dgm:spPr/>
    </dgm:pt>
    <dgm:pt modelId="{43FBB8F5-586F-405D-83F2-7FF269E88E82}" type="pres">
      <dgm:prSet presAssocID="{FE8743DB-E120-42F0-A6B5-8710ECB8DDC3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3718EBF-56B1-4B9D-93D6-3193DF9CFC51}" type="pres">
      <dgm:prSet presAssocID="{FE8743DB-E120-42F0-A6B5-8710ECB8DDC3}" presName="iconSpace" presStyleCnt="0"/>
      <dgm:spPr/>
    </dgm:pt>
    <dgm:pt modelId="{F9795FA7-6547-44FF-9ECE-AF0B6B2C69A0}" type="pres">
      <dgm:prSet presAssocID="{FE8743DB-E120-42F0-A6B5-8710ECB8DDC3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03B3C29-4EB2-4280-AA18-92DF72F0404C}" type="pres">
      <dgm:prSet presAssocID="{FE8743DB-E120-42F0-A6B5-8710ECB8DDC3}" presName="txSpace" presStyleCnt="0"/>
      <dgm:spPr/>
    </dgm:pt>
    <dgm:pt modelId="{16040F2F-627A-4CB9-8C4F-D8EA755E4869}" type="pres">
      <dgm:prSet presAssocID="{FE8743DB-E120-42F0-A6B5-8710ECB8DDC3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3F038527-49E5-4585-BDB5-4EF8A0122A83}" srcId="{BC746639-9614-48B0-9CA8-2B01898B239E}" destId="{E8A3E5AF-9C47-45C6-95B0-C5909E9CECB4}" srcOrd="2" destOrd="0" parTransId="{101AB9EB-466F-45D2-809A-A3B279A2731B}" sibTransId="{0AF5AC79-2DD4-4B6C-8A59-E20A15D89D9F}"/>
    <dgm:cxn modelId="{348A10DD-61FD-4252-83A4-53FD652442D4}" type="presOf" srcId="{ABF31CFB-39CA-4B7A-A02B-DC03ED2317D2}" destId="{16040F2F-627A-4CB9-8C4F-D8EA755E4869}" srcOrd="0" destOrd="0" presId="urn:microsoft.com/office/officeart/2018/2/layout/IconLabelDescriptionList"/>
    <dgm:cxn modelId="{D394BD85-16BF-4033-980B-2063E5D26B83}" type="presOf" srcId="{972C08AD-3778-4513-8D1F-63782088EF01}" destId="{0C776E4A-BC69-4F5D-9F82-35BC1C4C21C5}" srcOrd="0" destOrd="0" presId="urn:microsoft.com/office/officeart/2018/2/layout/IconLabelDescriptionList"/>
    <dgm:cxn modelId="{E99D2552-DECD-4904-A869-D7B8B5FD27BF}" type="presOf" srcId="{0667F161-7159-4646-BA87-E719BC713C30}" destId="{D419DF56-BEB8-4512-89AC-0242941F0424}" srcOrd="0" destOrd="1" presId="urn:microsoft.com/office/officeart/2018/2/layout/IconLabelDescriptionList"/>
    <dgm:cxn modelId="{722663DF-1B52-466B-9554-1EE9D38A1528}" srcId="{BC746639-9614-48B0-9CA8-2B01898B239E}" destId="{608F2EE7-A232-44E2-A4A2-B23DCDF15B5B}" srcOrd="0" destOrd="0" parTransId="{4669DB53-DB87-45D4-B691-A9B4866D24D4}" sibTransId="{07F46DE9-2826-40A7-960B-3CC0EFB6F442}"/>
    <dgm:cxn modelId="{041BF2B4-7443-44FD-9DF8-3D4BEECB946B}" srcId="{FE8743DB-E120-42F0-A6B5-8710ECB8DDC3}" destId="{FDBA541C-49C9-4F2F-914C-AD298BBAA0AC}" srcOrd="1" destOrd="0" parTransId="{447C2324-2276-46A8-82B6-B4CFE09FAEC5}" sibTransId="{281E332F-7754-423B-BEC8-845E8A1AC294}"/>
    <dgm:cxn modelId="{219293CC-B97E-470B-84E7-49A76669F189}" type="presOf" srcId="{FDBA541C-49C9-4F2F-914C-AD298BBAA0AC}" destId="{16040F2F-627A-4CB9-8C4F-D8EA755E4869}" srcOrd="0" destOrd="1" presId="urn:microsoft.com/office/officeart/2018/2/layout/IconLabelDescriptionList"/>
    <dgm:cxn modelId="{422B55F0-2DF5-4A44-BA44-F95E92455D4C}" srcId="{972C08AD-3778-4513-8D1F-63782088EF01}" destId="{FE8743DB-E120-42F0-A6B5-8710ECB8DDC3}" srcOrd="2" destOrd="0" parTransId="{AB99ED7D-393C-4699-9C20-021A28F0419E}" sibTransId="{A169A9AE-F8A2-4DB3-8E77-BA7EF5B1A142}"/>
    <dgm:cxn modelId="{21B35F75-FE68-4202-A925-8B21E8BC71E1}" srcId="{FE8743DB-E120-42F0-A6B5-8710ECB8DDC3}" destId="{ABF31CFB-39CA-4B7A-A02B-DC03ED2317D2}" srcOrd="0" destOrd="0" parTransId="{D30775CD-B8C1-43FB-A5F9-4FCDE10BF74E}" sibTransId="{0AE8E1EB-5BA9-4101-9F99-5ECC89B5A7BE}"/>
    <dgm:cxn modelId="{4E4BF3A8-540D-450A-8925-9E81C9025233}" type="presOf" srcId="{E8A3E5AF-9C47-45C6-95B0-C5909E9CECB4}" destId="{C46DF760-7C58-4FC6-ACCF-21E0481D948D}" srcOrd="0" destOrd="2" presId="urn:microsoft.com/office/officeart/2018/2/layout/IconLabelDescriptionList"/>
    <dgm:cxn modelId="{5681E1A8-69CD-4DDE-ACA1-0664F603C623}" srcId="{FE8743DB-E120-42F0-A6B5-8710ECB8DDC3}" destId="{F9E7E0B3-ABA1-41DB-866E-93204762FD0B}" srcOrd="2" destOrd="0" parTransId="{77AD7EBE-2905-412B-A468-2E9454002055}" sibTransId="{CD08DCC6-886C-413D-829B-7FA032F504E7}"/>
    <dgm:cxn modelId="{ABD29A0D-372D-4E11-9796-38CB1B5F306B}" type="presOf" srcId="{608F2EE7-A232-44E2-A4A2-B23DCDF15B5B}" destId="{C46DF760-7C58-4FC6-ACCF-21E0481D948D}" srcOrd="0" destOrd="0" presId="urn:microsoft.com/office/officeart/2018/2/layout/IconLabelDescriptionList"/>
    <dgm:cxn modelId="{DD61F891-8EDB-4255-954E-60948EC05382}" type="presOf" srcId="{3C2A08F7-4FD1-47CE-B30D-819AD2AC4D2D}" destId="{D419DF56-BEB8-4512-89AC-0242941F0424}" srcOrd="0" destOrd="0" presId="urn:microsoft.com/office/officeart/2018/2/layout/IconLabelDescriptionList"/>
    <dgm:cxn modelId="{B8A09DB5-4B69-4F52-A431-2D51169EF394}" type="presOf" srcId="{70387770-7AEE-4802-A0C0-D57E185EED13}" destId="{C46DF760-7C58-4FC6-ACCF-21E0481D948D}" srcOrd="0" destOrd="1" presId="urn:microsoft.com/office/officeart/2018/2/layout/IconLabelDescriptionList"/>
    <dgm:cxn modelId="{CA2D679E-4B21-4F00-BBA0-78284B090FF8}" srcId="{972C08AD-3778-4513-8D1F-63782088EF01}" destId="{6B2A7D77-45BD-4908-B6DD-41AF530D4BF6}" srcOrd="1" destOrd="0" parTransId="{B6A7AB9E-0151-49E3-8AD8-354FE318E1F8}" sibTransId="{D2C54F3F-B9D0-4B66-8231-F5226818213A}"/>
    <dgm:cxn modelId="{2E49ECC2-6ACA-4232-A093-11D802FE5C68}" srcId="{6B2A7D77-45BD-4908-B6DD-41AF530D4BF6}" destId="{0667F161-7159-4646-BA87-E719BC713C30}" srcOrd="1" destOrd="0" parTransId="{C7176233-D70C-4B20-AFAF-99125CBC688F}" sibTransId="{0EBBB798-6436-45FB-9329-1154A3518D15}"/>
    <dgm:cxn modelId="{36533F3F-CDB2-42A7-A672-B86F3B3B0AAA}" type="presOf" srcId="{6B2A7D77-45BD-4908-B6DD-41AF530D4BF6}" destId="{D484B4BE-3FFD-442C-B8F6-BB1B18286208}" srcOrd="0" destOrd="0" presId="urn:microsoft.com/office/officeart/2018/2/layout/IconLabelDescriptionList"/>
    <dgm:cxn modelId="{49E63946-5DAA-4DA9-8ADD-35485410542A}" srcId="{6B2A7D77-45BD-4908-B6DD-41AF530D4BF6}" destId="{3C2A08F7-4FD1-47CE-B30D-819AD2AC4D2D}" srcOrd="0" destOrd="0" parTransId="{5C26E50F-3601-4DDA-9602-5AB0AA32C5D1}" sibTransId="{0B24C956-E8A7-4B63-8A60-B72113A1C035}"/>
    <dgm:cxn modelId="{D1F599BE-5464-4664-A195-9A0B5092579F}" srcId="{BC746639-9614-48B0-9CA8-2B01898B239E}" destId="{70387770-7AEE-4802-A0C0-D57E185EED13}" srcOrd="1" destOrd="0" parTransId="{21125E99-9041-454D-B527-55E4DA5AFDC2}" sibTransId="{75486999-022B-44E6-9892-93BE3CEC47A3}"/>
    <dgm:cxn modelId="{782BA6CF-3FE4-4E78-A818-74401886CB80}" type="presOf" srcId="{BC746639-9614-48B0-9CA8-2B01898B239E}" destId="{9EE87E94-07E1-4809-B1B7-974F49278F68}" srcOrd="0" destOrd="0" presId="urn:microsoft.com/office/officeart/2018/2/layout/IconLabelDescriptionList"/>
    <dgm:cxn modelId="{6C7A5D54-5F38-4FE0-BADE-E902A5E54603}" type="presOf" srcId="{FE8743DB-E120-42F0-A6B5-8710ECB8DDC3}" destId="{F9795FA7-6547-44FF-9ECE-AF0B6B2C69A0}" srcOrd="0" destOrd="0" presId="urn:microsoft.com/office/officeart/2018/2/layout/IconLabelDescriptionList"/>
    <dgm:cxn modelId="{E9BFC3BD-C5EF-4699-8D6C-7F722D05DCBF}" srcId="{972C08AD-3778-4513-8D1F-63782088EF01}" destId="{BC746639-9614-48B0-9CA8-2B01898B239E}" srcOrd="0" destOrd="0" parTransId="{E278EEC6-E843-4C8D-BDA4-B49B11D7D08C}" sibTransId="{EAB0C0C8-306D-41F7-A410-1A540796873A}"/>
    <dgm:cxn modelId="{08471715-7A94-4B4F-8CBD-8F2AC1D44981}" type="presOf" srcId="{F9E7E0B3-ABA1-41DB-866E-93204762FD0B}" destId="{16040F2F-627A-4CB9-8C4F-D8EA755E4869}" srcOrd="0" destOrd="2" presId="urn:microsoft.com/office/officeart/2018/2/layout/IconLabelDescriptionList"/>
    <dgm:cxn modelId="{4345FD6A-3703-4D31-B8D6-DA14C7B5EB7D}" type="presParOf" srcId="{0C776E4A-BC69-4F5D-9F82-35BC1C4C21C5}" destId="{E23AF722-7CA2-4571-BCC6-746D30E14C64}" srcOrd="0" destOrd="0" presId="urn:microsoft.com/office/officeart/2018/2/layout/IconLabelDescriptionList"/>
    <dgm:cxn modelId="{80829E26-91EA-4076-A608-8F8C99E0E663}" type="presParOf" srcId="{E23AF722-7CA2-4571-BCC6-746D30E14C64}" destId="{4A4C61EC-6B52-4FFD-B33B-3B8128007728}" srcOrd="0" destOrd="0" presId="urn:microsoft.com/office/officeart/2018/2/layout/IconLabelDescriptionList"/>
    <dgm:cxn modelId="{C6E24BF5-1B30-4EBC-B082-9870E2B69633}" type="presParOf" srcId="{E23AF722-7CA2-4571-BCC6-746D30E14C64}" destId="{9244A8C3-B619-45B3-B7B8-C8C9049F05D2}" srcOrd="1" destOrd="0" presId="urn:microsoft.com/office/officeart/2018/2/layout/IconLabelDescriptionList"/>
    <dgm:cxn modelId="{FA861A8D-E194-4451-BF8C-B8A06B833241}" type="presParOf" srcId="{E23AF722-7CA2-4571-BCC6-746D30E14C64}" destId="{9EE87E94-07E1-4809-B1B7-974F49278F68}" srcOrd="2" destOrd="0" presId="urn:microsoft.com/office/officeart/2018/2/layout/IconLabelDescriptionList"/>
    <dgm:cxn modelId="{B3AC04E3-41EE-428E-9FD3-80815FF317EC}" type="presParOf" srcId="{E23AF722-7CA2-4571-BCC6-746D30E14C64}" destId="{F38466F6-6F1D-43D4-8F65-74748E96A6D7}" srcOrd="3" destOrd="0" presId="urn:microsoft.com/office/officeart/2018/2/layout/IconLabelDescriptionList"/>
    <dgm:cxn modelId="{EC3FDEE8-0C61-404C-B659-22C49EE14E0C}" type="presParOf" srcId="{E23AF722-7CA2-4571-BCC6-746D30E14C64}" destId="{C46DF760-7C58-4FC6-ACCF-21E0481D948D}" srcOrd="4" destOrd="0" presId="urn:microsoft.com/office/officeart/2018/2/layout/IconLabelDescriptionList"/>
    <dgm:cxn modelId="{5AD59538-4BC5-4580-976E-2E7081797E8F}" type="presParOf" srcId="{0C776E4A-BC69-4F5D-9F82-35BC1C4C21C5}" destId="{BA0E5565-F6E2-4592-AFA3-3911CE795EAA}" srcOrd="1" destOrd="0" presId="urn:microsoft.com/office/officeart/2018/2/layout/IconLabelDescriptionList"/>
    <dgm:cxn modelId="{F35B8043-F7B3-4008-B32F-B473F4B95414}" type="presParOf" srcId="{0C776E4A-BC69-4F5D-9F82-35BC1C4C21C5}" destId="{2E271411-BEC9-4849-AB68-BC390A72E41D}" srcOrd="2" destOrd="0" presId="urn:microsoft.com/office/officeart/2018/2/layout/IconLabelDescriptionList"/>
    <dgm:cxn modelId="{0024A94C-6B1B-4396-8A05-3869F98F21E2}" type="presParOf" srcId="{2E271411-BEC9-4849-AB68-BC390A72E41D}" destId="{E5A9A6AD-F63C-40BD-9286-058551128E9F}" srcOrd="0" destOrd="0" presId="urn:microsoft.com/office/officeart/2018/2/layout/IconLabelDescriptionList"/>
    <dgm:cxn modelId="{FD61DC6A-541B-4716-87F5-E234B4EABF49}" type="presParOf" srcId="{2E271411-BEC9-4849-AB68-BC390A72E41D}" destId="{60B4DBB0-C909-43D1-A0CF-F66212C0ED2F}" srcOrd="1" destOrd="0" presId="urn:microsoft.com/office/officeart/2018/2/layout/IconLabelDescriptionList"/>
    <dgm:cxn modelId="{8783DA5F-5960-4D42-9609-DD9147D3551C}" type="presParOf" srcId="{2E271411-BEC9-4849-AB68-BC390A72E41D}" destId="{D484B4BE-3FFD-442C-B8F6-BB1B18286208}" srcOrd="2" destOrd="0" presId="urn:microsoft.com/office/officeart/2018/2/layout/IconLabelDescriptionList"/>
    <dgm:cxn modelId="{3E5732DE-9DEA-4D7F-B8AE-3DA687B42A73}" type="presParOf" srcId="{2E271411-BEC9-4849-AB68-BC390A72E41D}" destId="{0BFB6325-83D2-487D-B1AA-5DB89D829DFA}" srcOrd="3" destOrd="0" presId="urn:microsoft.com/office/officeart/2018/2/layout/IconLabelDescriptionList"/>
    <dgm:cxn modelId="{A7E4E2BC-CCF1-4E5C-B337-76839A181326}" type="presParOf" srcId="{2E271411-BEC9-4849-AB68-BC390A72E41D}" destId="{D419DF56-BEB8-4512-89AC-0242941F0424}" srcOrd="4" destOrd="0" presId="urn:microsoft.com/office/officeart/2018/2/layout/IconLabelDescriptionList"/>
    <dgm:cxn modelId="{C1CAE247-AFEF-46A7-AA12-D0DAE7F9ABFC}" type="presParOf" srcId="{0C776E4A-BC69-4F5D-9F82-35BC1C4C21C5}" destId="{7A31DC2C-B1B2-4F55-BA0B-68BE20FC09D0}" srcOrd="3" destOrd="0" presId="urn:microsoft.com/office/officeart/2018/2/layout/IconLabelDescriptionList"/>
    <dgm:cxn modelId="{B90D13F6-C101-40DF-8BC0-0967EF18F5AD}" type="presParOf" srcId="{0C776E4A-BC69-4F5D-9F82-35BC1C4C21C5}" destId="{59E203E9-CBFB-4AC8-B16B-D936B1DA84BD}" srcOrd="4" destOrd="0" presId="urn:microsoft.com/office/officeart/2018/2/layout/IconLabelDescriptionList"/>
    <dgm:cxn modelId="{47549F29-A9ED-4F21-BFA2-1CF023CF9435}" type="presParOf" srcId="{59E203E9-CBFB-4AC8-B16B-D936B1DA84BD}" destId="{43FBB8F5-586F-405D-83F2-7FF269E88E82}" srcOrd="0" destOrd="0" presId="urn:microsoft.com/office/officeart/2018/2/layout/IconLabelDescriptionList"/>
    <dgm:cxn modelId="{A1A29408-F38F-43B4-8039-099A0C874E58}" type="presParOf" srcId="{59E203E9-CBFB-4AC8-B16B-D936B1DA84BD}" destId="{A3718EBF-56B1-4B9D-93D6-3193DF9CFC51}" srcOrd="1" destOrd="0" presId="urn:microsoft.com/office/officeart/2018/2/layout/IconLabelDescriptionList"/>
    <dgm:cxn modelId="{7D3FB6AE-497D-429E-91AD-2FBD3D613389}" type="presParOf" srcId="{59E203E9-CBFB-4AC8-B16B-D936B1DA84BD}" destId="{F9795FA7-6547-44FF-9ECE-AF0B6B2C69A0}" srcOrd="2" destOrd="0" presId="urn:microsoft.com/office/officeart/2018/2/layout/IconLabelDescriptionList"/>
    <dgm:cxn modelId="{02D4ED94-46EC-4314-B205-55C05451B4C9}" type="presParOf" srcId="{59E203E9-CBFB-4AC8-B16B-D936B1DA84BD}" destId="{103B3C29-4EB2-4280-AA18-92DF72F0404C}" srcOrd="3" destOrd="0" presId="urn:microsoft.com/office/officeart/2018/2/layout/IconLabelDescriptionList"/>
    <dgm:cxn modelId="{7B7E6004-D44E-47D5-AAB2-DCD652D65121}" type="presParOf" srcId="{59E203E9-CBFB-4AC8-B16B-D936B1DA84BD}" destId="{16040F2F-627A-4CB9-8C4F-D8EA755E48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1AB4AC-E711-4C6F-9027-67B0AAD0E5A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4FDC7C-5413-4477-9936-87D2A8FFAC64}">
      <dgm:prSet/>
      <dgm:spPr/>
      <dgm:t>
        <a:bodyPr/>
        <a:lstStyle/>
        <a:p>
          <a:r>
            <a:rPr lang="en-US"/>
            <a:t>1981: IP protocol (RFC-791)</a:t>
          </a:r>
        </a:p>
      </dgm:t>
    </dgm:pt>
    <dgm:pt modelId="{048D1A62-A1B3-4A18-B682-CF26288E63A3}" type="parTrans" cxnId="{ED924CD3-84EA-4775-8CE9-6BC07B4C4F97}">
      <dgm:prSet/>
      <dgm:spPr/>
      <dgm:t>
        <a:bodyPr/>
        <a:lstStyle/>
        <a:p>
          <a:endParaRPr lang="en-US"/>
        </a:p>
      </dgm:t>
    </dgm:pt>
    <dgm:pt modelId="{50772782-C535-44BC-8D3F-098965A33ECF}" type="sibTrans" cxnId="{ED924CD3-84EA-4775-8CE9-6BC07B4C4F97}">
      <dgm:prSet/>
      <dgm:spPr/>
      <dgm:t>
        <a:bodyPr/>
        <a:lstStyle/>
        <a:p>
          <a:endParaRPr lang="en-US"/>
        </a:p>
      </dgm:t>
    </dgm:pt>
    <dgm:pt modelId="{CE7B5691-613B-4F6C-811E-25793E73D777}">
      <dgm:prSet/>
      <dgm:spPr/>
      <dgm:t>
        <a:bodyPr/>
        <a:lstStyle/>
        <a:p>
          <a:r>
            <a:rPr lang="en-US"/>
            <a:t>Designed to carry messages between computers</a:t>
          </a:r>
        </a:p>
      </dgm:t>
    </dgm:pt>
    <dgm:pt modelId="{05F02A0C-28D1-41BB-98BF-8A5583EFFE3D}" type="parTrans" cxnId="{0F40687E-4DF1-41BC-B52F-D7AC23B41234}">
      <dgm:prSet/>
      <dgm:spPr/>
      <dgm:t>
        <a:bodyPr/>
        <a:lstStyle/>
        <a:p>
          <a:endParaRPr lang="en-US"/>
        </a:p>
      </dgm:t>
    </dgm:pt>
    <dgm:pt modelId="{C7CC9607-508E-44B8-8ADE-19FED25B66FD}" type="sibTrans" cxnId="{0F40687E-4DF1-41BC-B52F-D7AC23B41234}">
      <dgm:prSet/>
      <dgm:spPr/>
      <dgm:t>
        <a:bodyPr/>
        <a:lstStyle/>
        <a:p>
          <a:endParaRPr lang="en-US"/>
        </a:p>
      </dgm:t>
    </dgm:pt>
    <dgm:pt modelId="{798AD4CC-11DC-4CAD-9D6E-C8FF72FB00D8}">
      <dgm:prSet/>
      <dgm:spPr/>
      <dgm:t>
        <a:bodyPr/>
        <a:lstStyle/>
        <a:p>
          <a:r>
            <a:rPr lang="en-US"/>
            <a:t>Connectionless </a:t>
          </a:r>
        </a:p>
      </dgm:t>
    </dgm:pt>
    <dgm:pt modelId="{A448327F-53A9-4B9F-A4AE-8C365C73FD2C}" type="parTrans" cxnId="{70C99A3E-CBED-498D-B144-FFB506E9D118}">
      <dgm:prSet/>
      <dgm:spPr/>
      <dgm:t>
        <a:bodyPr/>
        <a:lstStyle/>
        <a:p>
          <a:endParaRPr lang="en-US"/>
        </a:p>
      </dgm:t>
    </dgm:pt>
    <dgm:pt modelId="{C1D4D837-83D4-4086-AF90-6A82808754CC}" type="sibTrans" cxnId="{70C99A3E-CBED-498D-B144-FFB506E9D118}">
      <dgm:prSet/>
      <dgm:spPr/>
      <dgm:t>
        <a:bodyPr/>
        <a:lstStyle/>
        <a:p>
          <a:endParaRPr lang="en-US"/>
        </a:p>
      </dgm:t>
    </dgm:pt>
    <dgm:pt modelId="{33948DAE-70C8-482F-8F0B-6E67DFE69DDF}">
      <dgm:prSet/>
      <dgm:spPr/>
      <dgm:t>
        <a:bodyPr/>
        <a:lstStyle/>
        <a:p>
          <a:r>
            <a:rPr lang="en-US"/>
            <a:t>Unreliable </a:t>
          </a:r>
        </a:p>
      </dgm:t>
    </dgm:pt>
    <dgm:pt modelId="{7056AA9A-F46F-45CA-B6D3-B89544717C7B}" type="parTrans" cxnId="{66B13F59-16A4-413D-9A8B-5C4AD8219EE2}">
      <dgm:prSet/>
      <dgm:spPr/>
      <dgm:t>
        <a:bodyPr/>
        <a:lstStyle/>
        <a:p>
          <a:endParaRPr lang="en-US"/>
        </a:p>
      </dgm:t>
    </dgm:pt>
    <dgm:pt modelId="{EB884FBC-B897-4069-9AA5-6DE7B280A330}" type="sibTrans" cxnId="{66B13F59-16A4-413D-9A8B-5C4AD8219EE2}">
      <dgm:prSet/>
      <dgm:spPr/>
      <dgm:t>
        <a:bodyPr/>
        <a:lstStyle/>
        <a:p>
          <a:endParaRPr lang="en-US"/>
        </a:p>
      </dgm:t>
    </dgm:pt>
    <dgm:pt modelId="{1CD424C0-AD96-4FAD-A724-A4E39E6D22F6}">
      <dgm:prSet/>
      <dgm:spPr/>
      <dgm:t>
        <a:bodyPr/>
        <a:lstStyle/>
        <a:p>
          <a:r>
            <a:rPr lang="en-US"/>
            <a:t>Unacknowledged</a:t>
          </a:r>
        </a:p>
      </dgm:t>
    </dgm:pt>
    <dgm:pt modelId="{A2C3B487-08D7-49DF-AFB5-E38DED66A9C1}" type="parTrans" cxnId="{CC70E8BA-86D9-41A2-8D8C-F6B73BC62B90}">
      <dgm:prSet/>
      <dgm:spPr/>
      <dgm:t>
        <a:bodyPr/>
        <a:lstStyle/>
        <a:p>
          <a:endParaRPr lang="en-US"/>
        </a:p>
      </dgm:t>
    </dgm:pt>
    <dgm:pt modelId="{E2EB5908-2B8A-4B2C-A398-7A665CBD6A87}" type="sibTrans" cxnId="{CC70E8BA-86D9-41A2-8D8C-F6B73BC62B90}">
      <dgm:prSet/>
      <dgm:spPr/>
      <dgm:t>
        <a:bodyPr/>
        <a:lstStyle/>
        <a:p>
          <a:endParaRPr lang="en-US"/>
        </a:p>
      </dgm:t>
    </dgm:pt>
    <dgm:pt modelId="{37B41F6F-5EAC-44FC-A467-EB7A04D29386}">
      <dgm:prSet/>
      <dgm:spPr/>
      <dgm:t>
        <a:bodyPr/>
        <a:lstStyle/>
        <a:p>
          <a:r>
            <a:rPr lang="en-US"/>
            <a:t>Need for assisting protocol </a:t>
          </a:r>
        </a:p>
      </dgm:t>
    </dgm:pt>
    <dgm:pt modelId="{BBA141C5-79C6-4BAC-90B2-0ECE7ED280D6}" type="parTrans" cxnId="{DFB1BFCF-7AD6-4662-8633-72E4E26C3098}">
      <dgm:prSet/>
      <dgm:spPr/>
      <dgm:t>
        <a:bodyPr/>
        <a:lstStyle/>
        <a:p>
          <a:endParaRPr lang="en-US"/>
        </a:p>
      </dgm:t>
    </dgm:pt>
    <dgm:pt modelId="{73387378-F9E6-4992-BE6A-CDBC43A3BEFA}" type="sibTrans" cxnId="{DFB1BFCF-7AD6-4662-8633-72E4E26C3098}">
      <dgm:prSet/>
      <dgm:spPr/>
      <dgm:t>
        <a:bodyPr/>
        <a:lstStyle/>
        <a:p>
          <a:endParaRPr lang="en-US"/>
        </a:p>
      </dgm:t>
    </dgm:pt>
    <dgm:pt modelId="{8139CF46-FF88-4CA3-896A-4BE7BB32FAD3}">
      <dgm:prSet/>
      <dgm:spPr/>
      <dgm:t>
        <a:bodyPr/>
        <a:lstStyle/>
        <a:p>
          <a:r>
            <a:rPr lang="en-US"/>
            <a:t>Exchange low level control messages</a:t>
          </a:r>
        </a:p>
      </dgm:t>
    </dgm:pt>
    <dgm:pt modelId="{DFA4B3F1-1DB2-49E5-B18F-5CF2C330543D}" type="parTrans" cxnId="{A6D19F66-6638-4EE9-A0C4-7B82E20C1589}">
      <dgm:prSet/>
      <dgm:spPr/>
      <dgm:t>
        <a:bodyPr/>
        <a:lstStyle/>
        <a:p>
          <a:endParaRPr lang="en-US"/>
        </a:p>
      </dgm:t>
    </dgm:pt>
    <dgm:pt modelId="{FAFC21C2-10CD-4BA9-AF04-A13819B16FFA}" type="sibTrans" cxnId="{A6D19F66-6638-4EE9-A0C4-7B82E20C1589}">
      <dgm:prSet/>
      <dgm:spPr/>
      <dgm:t>
        <a:bodyPr/>
        <a:lstStyle/>
        <a:p>
          <a:endParaRPr lang="en-US"/>
        </a:p>
      </dgm:t>
    </dgm:pt>
    <dgm:pt modelId="{DC1E20BC-E835-47E1-AEF4-DF192935B205}" type="pres">
      <dgm:prSet presAssocID="{E31AB4AC-E711-4C6F-9027-67B0AAD0E5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CA327-6272-4546-B06A-5DDF1DCD1954}" type="pres">
      <dgm:prSet presAssocID="{37B41F6F-5EAC-44FC-A467-EB7A04D29386}" presName="boxAndChildren" presStyleCnt="0"/>
      <dgm:spPr/>
    </dgm:pt>
    <dgm:pt modelId="{3070CBD4-D1FE-498F-BF39-CF65F213C4C0}" type="pres">
      <dgm:prSet presAssocID="{37B41F6F-5EAC-44FC-A467-EB7A04D29386}" presName="parentTextBox" presStyleLbl="alignNode1" presStyleIdx="0" presStyleCnt="2"/>
      <dgm:spPr/>
      <dgm:t>
        <a:bodyPr/>
        <a:lstStyle/>
        <a:p>
          <a:endParaRPr lang="en-US"/>
        </a:p>
      </dgm:t>
    </dgm:pt>
    <dgm:pt modelId="{691BBEB3-D3C4-4CBA-9FE3-787728FC6796}" type="pres">
      <dgm:prSet presAssocID="{37B41F6F-5EAC-44FC-A467-EB7A04D29386}" presName="descendantBox" presStyleLbl="bgAccFollowNode1" presStyleIdx="0" presStyleCnt="2"/>
      <dgm:spPr/>
      <dgm:t>
        <a:bodyPr/>
        <a:lstStyle/>
        <a:p>
          <a:endParaRPr lang="en-US"/>
        </a:p>
      </dgm:t>
    </dgm:pt>
    <dgm:pt modelId="{D1A960D1-6877-4A50-8F52-67E0B6BF46BF}" type="pres">
      <dgm:prSet presAssocID="{50772782-C535-44BC-8D3F-098965A33ECF}" presName="sp" presStyleCnt="0"/>
      <dgm:spPr/>
    </dgm:pt>
    <dgm:pt modelId="{CA792FCC-EBDE-434D-BF96-AB7E0540A4CA}" type="pres">
      <dgm:prSet presAssocID="{654FDC7C-5413-4477-9936-87D2A8FFAC64}" presName="arrowAndChildren" presStyleCnt="0"/>
      <dgm:spPr/>
    </dgm:pt>
    <dgm:pt modelId="{FFAB9560-F117-4874-9807-5F4869FAFDF6}" type="pres">
      <dgm:prSet presAssocID="{654FDC7C-5413-4477-9936-87D2A8FFAC64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4A676A88-F563-487B-9DE7-A37FD3C0B1EE}" type="pres">
      <dgm:prSet presAssocID="{654FDC7C-5413-4477-9936-87D2A8FFAC64}" presName="arrow" presStyleLbl="alignNode1" presStyleIdx="1" presStyleCnt="2"/>
      <dgm:spPr/>
      <dgm:t>
        <a:bodyPr/>
        <a:lstStyle/>
        <a:p>
          <a:endParaRPr lang="en-US"/>
        </a:p>
      </dgm:t>
    </dgm:pt>
    <dgm:pt modelId="{90948CCB-2112-44DE-8637-DE8CA9C5DA0D}" type="pres">
      <dgm:prSet presAssocID="{654FDC7C-5413-4477-9936-87D2A8FFAC64}" presName="descendantArrow" presStyleLbl="bgAccFollowNode1" presStyleIdx="1" presStyleCnt="2"/>
      <dgm:spPr/>
      <dgm:t>
        <a:bodyPr/>
        <a:lstStyle/>
        <a:p>
          <a:endParaRPr lang="en-US"/>
        </a:p>
      </dgm:t>
    </dgm:pt>
  </dgm:ptLst>
  <dgm:cxnLst>
    <dgm:cxn modelId="{CC70E8BA-86D9-41A2-8D8C-F6B73BC62B90}" srcId="{654FDC7C-5413-4477-9936-87D2A8FFAC64}" destId="{1CD424C0-AD96-4FAD-A724-A4E39E6D22F6}" srcOrd="3" destOrd="0" parTransId="{A2C3B487-08D7-49DF-AFB5-E38DED66A9C1}" sibTransId="{E2EB5908-2B8A-4B2C-A398-7A665CBD6A87}"/>
    <dgm:cxn modelId="{70C99A3E-CBED-498D-B144-FFB506E9D118}" srcId="{654FDC7C-5413-4477-9936-87D2A8FFAC64}" destId="{798AD4CC-11DC-4CAD-9D6E-C8FF72FB00D8}" srcOrd="1" destOrd="0" parTransId="{A448327F-53A9-4B9F-A4AE-8C365C73FD2C}" sibTransId="{C1D4D837-83D4-4086-AF90-6A82808754CC}"/>
    <dgm:cxn modelId="{289699A4-5505-456C-8FD4-6EA59B401A1F}" type="presOf" srcId="{1CD424C0-AD96-4FAD-A724-A4E39E6D22F6}" destId="{90948CCB-2112-44DE-8637-DE8CA9C5DA0D}" srcOrd="0" destOrd="3" presId="urn:microsoft.com/office/officeart/2016/7/layout/VerticalDownArrowProcess"/>
    <dgm:cxn modelId="{0F40687E-4DF1-41BC-B52F-D7AC23B41234}" srcId="{654FDC7C-5413-4477-9936-87D2A8FFAC64}" destId="{CE7B5691-613B-4F6C-811E-25793E73D777}" srcOrd="0" destOrd="0" parTransId="{05F02A0C-28D1-41BB-98BF-8A5583EFFE3D}" sibTransId="{C7CC9607-508E-44B8-8ADE-19FED25B66FD}"/>
    <dgm:cxn modelId="{74655D7A-7438-47B8-B7C8-4BC65117D99C}" type="presOf" srcId="{E31AB4AC-E711-4C6F-9027-67B0AAD0E5AD}" destId="{DC1E20BC-E835-47E1-AEF4-DF192935B205}" srcOrd="0" destOrd="0" presId="urn:microsoft.com/office/officeart/2016/7/layout/VerticalDownArrowProcess"/>
    <dgm:cxn modelId="{D95EED2B-C600-4909-AD81-9C6CF91A06D6}" type="presOf" srcId="{8139CF46-FF88-4CA3-896A-4BE7BB32FAD3}" destId="{691BBEB3-D3C4-4CBA-9FE3-787728FC6796}" srcOrd="0" destOrd="0" presId="urn:microsoft.com/office/officeart/2016/7/layout/VerticalDownArrowProcess"/>
    <dgm:cxn modelId="{CD67093E-5902-4D05-AB76-738D29ED84DC}" type="presOf" srcId="{798AD4CC-11DC-4CAD-9D6E-C8FF72FB00D8}" destId="{90948CCB-2112-44DE-8637-DE8CA9C5DA0D}" srcOrd="0" destOrd="1" presId="urn:microsoft.com/office/officeart/2016/7/layout/VerticalDownArrowProcess"/>
    <dgm:cxn modelId="{DE987835-D5A3-4286-8BD6-8251F6D2F64A}" type="presOf" srcId="{33948DAE-70C8-482F-8F0B-6E67DFE69DDF}" destId="{90948CCB-2112-44DE-8637-DE8CA9C5DA0D}" srcOrd="0" destOrd="2" presId="urn:microsoft.com/office/officeart/2016/7/layout/VerticalDownArrowProcess"/>
    <dgm:cxn modelId="{B4067FE5-D27A-4D2C-A2F8-0D3728B4948F}" type="presOf" srcId="{CE7B5691-613B-4F6C-811E-25793E73D777}" destId="{90948CCB-2112-44DE-8637-DE8CA9C5DA0D}" srcOrd="0" destOrd="0" presId="urn:microsoft.com/office/officeart/2016/7/layout/VerticalDownArrowProcess"/>
    <dgm:cxn modelId="{A6D19F66-6638-4EE9-A0C4-7B82E20C1589}" srcId="{37B41F6F-5EAC-44FC-A467-EB7A04D29386}" destId="{8139CF46-FF88-4CA3-896A-4BE7BB32FAD3}" srcOrd="0" destOrd="0" parTransId="{DFA4B3F1-1DB2-49E5-B18F-5CF2C330543D}" sibTransId="{FAFC21C2-10CD-4BA9-AF04-A13819B16FFA}"/>
    <dgm:cxn modelId="{7F84A51B-FF69-4135-9AF6-F0A2BD08FEA4}" type="presOf" srcId="{654FDC7C-5413-4477-9936-87D2A8FFAC64}" destId="{4A676A88-F563-487B-9DE7-A37FD3C0B1EE}" srcOrd="1" destOrd="0" presId="urn:microsoft.com/office/officeart/2016/7/layout/VerticalDownArrowProcess"/>
    <dgm:cxn modelId="{66B13F59-16A4-413D-9A8B-5C4AD8219EE2}" srcId="{654FDC7C-5413-4477-9936-87D2A8FFAC64}" destId="{33948DAE-70C8-482F-8F0B-6E67DFE69DDF}" srcOrd="2" destOrd="0" parTransId="{7056AA9A-F46F-45CA-B6D3-B89544717C7B}" sibTransId="{EB884FBC-B897-4069-9AA5-6DE7B280A330}"/>
    <dgm:cxn modelId="{8EFEFF6B-04BD-47C5-991A-F57CE852EE56}" type="presOf" srcId="{37B41F6F-5EAC-44FC-A467-EB7A04D29386}" destId="{3070CBD4-D1FE-498F-BF39-CF65F213C4C0}" srcOrd="0" destOrd="0" presId="urn:microsoft.com/office/officeart/2016/7/layout/VerticalDownArrowProcess"/>
    <dgm:cxn modelId="{ED924CD3-84EA-4775-8CE9-6BC07B4C4F97}" srcId="{E31AB4AC-E711-4C6F-9027-67B0AAD0E5AD}" destId="{654FDC7C-5413-4477-9936-87D2A8FFAC64}" srcOrd="0" destOrd="0" parTransId="{048D1A62-A1B3-4A18-B682-CF26288E63A3}" sibTransId="{50772782-C535-44BC-8D3F-098965A33ECF}"/>
    <dgm:cxn modelId="{D8B1A130-733D-4C92-AD5A-59F5BA7B6A4A}" type="presOf" srcId="{654FDC7C-5413-4477-9936-87D2A8FFAC64}" destId="{FFAB9560-F117-4874-9807-5F4869FAFDF6}" srcOrd="0" destOrd="0" presId="urn:microsoft.com/office/officeart/2016/7/layout/VerticalDownArrowProcess"/>
    <dgm:cxn modelId="{DFB1BFCF-7AD6-4662-8633-72E4E26C3098}" srcId="{E31AB4AC-E711-4C6F-9027-67B0AAD0E5AD}" destId="{37B41F6F-5EAC-44FC-A467-EB7A04D29386}" srcOrd="1" destOrd="0" parTransId="{BBA141C5-79C6-4BAC-90B2-0ECE7ED280D6}" sibTransId="{73387378-F9E6-4992-BE6A-CDBC43A3BEFA}"/>
    <dgm:cxn modelId="{7D74E5C9-1E94-4A1E-9D93-2DF10168EBAC}" type="presParOf" srcId="{DC1E20BC-E835-47E1-AEF4-DF192935B205}" destId="{CA0CA327-6272-4546-B06A-5DDF1DCD1954}" srcOrd="0" destOrd="0" presId="urn:microsoft.com/office/officeart/2016/7/layout/VerticalDownArrowProcess"/>
    <dgm:cxn modelId="{D5E69A95-29A2-43FA-8E64-9C437DF7DBBE}" type="presParOf" srcId="{CA0CA327-6272-4546-B06A-5DDF1DCD1954}" destId="{3070CBD4-D1FE-498F-BF39-CF65F213C4C0}" srcOrd="0" destOrd="0" presId="urn:microsoft.com/office/officeart/2016/7/layout/VerticalDownArrowProcess"/>
    <dgm:cxn modelId="{546D3955-F3CE-4604-A3B9-E603419272B8}" type="presParOf" srcId="{CA0CA327-6272-4546-B06A-5DDF1DCD1954}" destId="{691BBEB3-D3C4-4CBA-9FE3-787728FC6796}" srcOrd="1" destOrd="0" presId="urn:microsoft.com/office/officeart/2016/7/layout/VerticalDownArrowProcess"/>
    <dgm:cxn modelId="{D6F1A880-1563-417A-8BCA-1071AFE361F1}" type="presParOf" srcId="{DC1E20BC-E835-47E1-AEF4-DF192935B205}" destId="{D1A960D1-6877-4A50-8F52-67E0B6BF46BF}" srcOrd="1" destOrd="0" presId="urn:microsoft.com/office/officeart/2016/7/layout/VerticalDownArrowProcess"/>
    <dgm:cxn modelId="{1442173F-ABCD-4A78-B20E-4EC00D11F61F}" type="presParOf" srcId="{DC1E20BC-E835-47E1-AEF4-DF192935B205}" destId="{CA792FCC-EBDE-434D-BF96-AB7E0540A4CA}" srcOrd="2" destOrd="0" presId="urn:microsoft.com/office/officeart/2016/7/layout/VerticalDownArrowProcess"/>
    <dgm:cxn modelId="{B71CCFC5-B255-4088-AFD3-9DCA621B675C}" type="presParOf" srcId="{CA792FCC-EBDE-434D-BF96-AB7E0540A4CA}" destId="{FFAB9560-F117-4874-9807-5F4869FAFDF6}" srcOrd="0" destOrd="0" presId="urn:microsoft.com/office/officeart/2016/7/layout/VerticalDownArrowProcess"/>
    <dgm:cxn modelId="{C667F963-5284-46F4-A5A2-75FA985A52BD}" type="presParOf" srcId="{CA792FCC-EBDE-434D-BF96-AB7E0540A4CA}" destId="{4A676A88-F563-487B-9DE7-A37FD3C0B1EE}" srcOrd="1" destOrd="0" presId="urn:microsoft.com/office/officeart/2016/7/layout/VerticalDownArrowProcess"/>
    <dgm:cxn modelId="{0963437A-5ED0-43FB-A227-4E5797A53A9B}" type="presParOf" srcId="{CA792FCC-EBDE-434D-BF96-AB7E0540A4CA}" destId="{90948CCB-2112-44DE-8637-DE8CA9C5DA0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61EC-6B52-4FFD-B33B-3B8128007728}">
      <dsp:nvSpPr>
        <dsp:cNvPr id="0" name=""/>
        <dsp:cNvSpPr/>
      </dsp:nvSpPr>
      <dsp:spPr>
        <a:xfrm>
          <a:off x="295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7E94-07E1-4809-B1B7-974F49278F68}">
      <dsp:nvSpPr>
        <dsp:cNvPr id="0" name=""/>
        <dsp:cNvSpPr/>
      </dsp:nvSpPr>
      <dsp:spPr>
        <a:xfrm>
          <a:off x="295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500" b="1" kern="1200"/>
            <a:t>Monitoring </a:t>
          </a:r>
          <a:endParaRPr lang="en-US" sz="2500" kern="1200"/>
        </a:p>
      </dsp:txBody>
      <dsp:txXfrm>
        <a:off x="295" y="1766663"/>
        <a:ext cx="2354062" cy="353109"/>
      </dsp:txXfrm>
    </dsp:sp>
    <dsp:sp modelId="{C46DF760-7C58-4FC6-ACCF-21E0481D948D}">
      <dsp:nvSpPr>
        <dsp:cNvPr id="0" name=""/>
        <dsp:cNvSpPr/>
      </dsp:nvSpPr>
      <dsp:spPr>
        <a:xfrm>
          <a:off x="295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tcpdump</a:t>
          </a:r>
          <a:r>
            <a:rPr lang="en-US" sz="1700" kern="1200" dirty="0"/>
            <a:t> 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wireshark</a:t>
          </a:r>
          <a:r>
            <a:rPr lang="en-US" sz="1700" kern="1200" dirty="0"/>
            <a:t> &amp; </a:t>
          </a:r>
          <a:r>
            <a:rPr lang="en-US" sz="1700" kern="1200" dirty="0" err="1"/>
            <a:t>tshark</a:t>
          </a:r>
          <a:endParaRPr lang="en-US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windump</a:t>
          </a:r>
          <a:endParaRPr lang="en-US" sz="1700" kern="1200" dirty="0"/>
        </a:p>
      </dsp:txBody>
      <dsp:txXfrm>
        <a:off x="295" y="2169423"/>
        <a:ext cx="2354062" cy="1149070"/>
      </dsp:txXfrm>
    </dsp:sp>
    <dsp:sp modelId="{E5A9A6AD-F63C-40BD-9286-058551128E9F}">
      <dsp:nvSpPr>
        <dsp:cNvPr id="0" name=""/>
        <dsp:cNvSpPr/>
      </dsp:nvSpPr>
      <dsp:spPr>
        <a:xfrm>
          <a:off x="2766318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4B4BE-3FFD-442C-B8F6-BB1B18286208}">
      <dsp:nvSpPr>
        <dsp:cNvPr id="0" name=""/>
        <dsp:cNvSpPr/>
      </dsp:nvSpPr>
      <dsp:spPr>
        <a:xfrm>
          <a:off x="2766318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500" b="1" kern="1200"/>
            <a:t>Defense</a:t>
          </a:r>
          <a:endParaRPr lang="en-US" sz="2500" kern="1200"/>
        </a:p>
      </dsp:txBody>
      <dsp:txXfrm>
        <a:off x="2766318" y="1766663"/>
        <a:ext cx="2354062" cy="353109"/>
      </dsp:txXfrm>
    </dsp:sp>
    <dsp:sp modelId="{D419DF56-BEB8-4512-89AC-0242941F0424}">
      <dsp:nvSpPr>
        <dsp:cNvPr id="0" name=""/>
        <dsp:cNvSpPr/>
      </dsp:nvSpPr>
      <dsp:spPr>
        <a:xfrm>
          <a:off x="2766318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Firewalls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 dirty="0"/>
            <a:t>IDS &amp; IPS (detection &amp; prevention)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 dirty="0"/>
            <a:t>SolarWinds</a:t>
          </a:r>
          <a:endParaRPr lang="en-US" sz="1700" kern="1200" dirty="0"/>
        </a:p>
      </dsp:txBody>
      <dsp:txXfrm>
        <a:off x="2766318" y="2169423"/>
        <a:ext cx="2354062" cy="1149070"/>
      </dsp:txXfrm>
    </dsp:sp>
    <dsp:sp modelId="{43FBB8F5-586F-405D-83F2-7FF269E88E82}">
      <dsp:nvSpPr>
        <dsp:cNvPr id="0" name=""/>
        <dsp:cNvSpPr/>
      </dsp:nvSpPr>
      <dsp:spPr>
        <a:xfrm>
          <a:off x="5532342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95FA7-6547-44FF-9ECE-AF0B6B2C69A0}">
      <dsp:nvSpPr>
        <dsp:cNvPr id="0" name=""/>
        <dsp:cNvSpPr/>
      </dsp:nvSpPr>
      <dsp:spPr>
        <a:xfrm>
          <a:off x="5532342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AU" sz="2500" b="1" kern="1200"/>
            <a:t>Offense</a:t>
          </a:r>
          <a:endParaRPr lang="en-US" sz="2500" kern="1200"/>
        </a:p>
      </dsp:txBody>
      <dsp:txXfrm>
        <a:off x="5532342" y="1766663"/>
        <a:ext cx="2354062" cy="353109"/>
      </dsp:txXfrm>
    </dsp:sp>
    <dsp:sp modelId="{16040F2F-627A-4CB9-8C4F-D8EA755E4869}">
      <dsp:nvSpPr>
        <dsp:cNvPr id="0" name=""/>
        <dsp:cNvSpPr/>
      </dsp:nvSpPr>
      <dsp:spPr>
        <a:xfrm>
          <a:off x="5532342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Create malformed IP packets (packet injection)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Reply attacks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Man in the middle</a:t>
          </a:r>
        </a:p>
      </dsp:txBody>
      <dsp:txXfrm>
        <a:off x="5532342" y="2169423"/>
        <a:ext cx="2354062" cy="1149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52BD-695E-44A2-AB0A-5B021781A95B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7766-9344-447B-B0C3-4686C67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אין תיקון שגיאות – רק דיווח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ה-</a:t>
            </a:r>
            <a:r>
              <a:rPr lang="en-US" dirty="0"/>
              <a:t>data</a:t>
            </a:r>
            <a:r>
              <a:rPr lang="he-IL" dirty="0"/>
              <a:t> שנשלח ב-</a:t>
            </a:r>
            <a:r>
              <a:rPr lang="en-US" dirty="0"/>
              <a:t>echo</a:t>
            </a:r>
            <a:r>
              <a:rPr lang="he-IL" dirty="0"/>
              <a:t> חייב להיות מוחזר ב-</a:t>
            </a:r>
            <a:r>
              <a:rPr lang="en-US" dirty="0"/>
              <a:t>echo reply</a:t>
            </a:r>
            <a:br>
              <a:rPr lang="en-US" dirty="0"/>
            </a:br>
            <a:endParaRPr lang="he-IL" dirty="0"/>
          </a:p>
          <a:p>
            <a:pPr algn="r" rtl="1"/>
            <a:r>
              <a:rPr lang="en-US" dirty="0"/>
              <a:t>Identifier</a:t>
            </a:r>
            <a:r>
              <a:rPr lang="he-IL" dirty="0"/>
              <a:t> ו-</a:t>
            </a:r>
            <a:r>
              <a:rPr lang="en-US" dirty="0"/>
              <a:t>sequence</a:t>
            </a:r>
            <a:r>
              <a:rPr lang="he-IL" dirty="0"/>
              <a:t> = נועדו לעזור למקבל להתאים בין </a:t>
            </a:r>
            <a:r>
              <a:rPr lang="en-US" dirty="0"/>
              <a:t>echo</a:t>
            </a:r>
            <a:r>
              <a:rPr lang="he-IL" dirty="0"/>
              <a:t> ל-</a:t>
            </a:r>
            <a:r>
              <a:rPr lang="en-US" dirty="0"/>
              <a:t>reply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למשל, </a:t>
            </a:r>
            <a:r>
              <a:rPr lang="en-US" dirty="0"/>
              <a:t>identifier</a:t>
            </a:r>
            <a:r>
              <a:rPr lang="he-IL" dirty="0"/>
              <a:t> שיהיה כמו פורט ו-</a:t>
            </a:r>
            <a:r>
              <a:rPr lang="en-US" dirty="0"/>
              <a:t>sequence</a:t>
            </a:r>
            <a:r>
              <a:rPr lang="he-IL" dirty="0"/>
              <a:t> שיעלה ב-1 עם כל בקשת </a:t>
            </a:r>
            <a:r>
              <a:rPr lang="en-US" dirty="0"/>
              <a:t>echo</a:t>
            </a:r>
            <a:r>
              <a:rPr lang="he-IL" dirty="0"/>
              <a:t> שנשלחה.</a:t>
            </a:r>
          </a:p>
          <a:p>
            <a:pPr algn="r" rtl="1"/>
            <a:r>
              <a:rPr lang="he-IL" dirty="0"/>
              <a:t>המחשב שעונה מחזיר את אותם הערכים כמו השולח.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עשוי להגיע מה-</a:t>
            </a:r>
            <a:r>
              <a:rPr lang="en-US" dirty="0"/>
              <a:t>gateway</a:t>
            </a:r>
            <a:r>
              <a:rPr lang="he-IL" dirty="0"/>
              <a:t> אם הוא מזהה שהיעד לא ברשת, או משרת היעד עצמו אם הוא לא מסוגל לשלוח חזרה הודעות (לדוגמא, פורט לא פעיל).</a:t>
            </a:r>
          </a:p>
          <a:p>
            <a:pPr algn="r" rtl="1"/>
            <a:r>
              <a:rPr lang="he-IL" dirty="0"/>
              <a:t>מקרה נוסף – </a:t>
            </a:r>
            <a:r>
              <a:rPr lang="he-IL" dirty="0" err="1"/>
              <a:t>כשהפקטה</a:t>
            </a:r>
            <a:r>
              <a:rPr lang="he-IL" dirty="0"/>
              <a:t> היא </a:t>
            </a:r>
            <a:r>
              <a:rPr lang="en-US" dirty="0" err="1"/>
              <a:t>fragmanted</a:t>
            </a:r>
            <a:r>
              <a:rPr lang="he-IL" dirty="0"/>
              <a:t> אבל הפלאג של </a:t>
            </a:r>
            <a:r>
              <a:rPr lang="en-US" dirty="0"/>
              <a:t>Don’t Fragment</a:t>
            </a:r>
            <a:r>
              <a:rPr lang="he-IL" dirty="0"/>
              <a:t> דולק – ה</a:t>
            </a:r>
            <a:r>
              <a:rPr lang="en-US" dirty="0"/>
              <a:t>gateway</a:t>
            </a:r>
            <a:r>
              <a:rPr lang="he-IL" dirty="0"/>
              <a:t> יהיה חייב להחזיר </a:t>
            </a:r>
            <a:r>
              <a:rPr lang="en-US" dirty="0"/>
              <a:t>destination unreachable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Codes 0, 1, 4, and 5 may be received from a gateway. Codes 2 and 3 may be received from a host.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בקשה להאטה בקצב השידור</a:t>
            </a:r>
          </a:p>
          <a:p>
            <a:pPr algn="r" rtl="1"/>
            <a:r>
              <a:rPr lang="he-IL" baseline="0" dirty="0"/>
              <a:t>יכול להישלח </a:t>
            </a:r>
            <a:r>
              <a:rPr lang="he-IL" baseline="0" dirty="0" err="1"/>
              <a:t>מראוטר</a:t>
            </a:r>
            <a:r>
              <a:rPr lang="he-IL" baseline="0" dirty="0"/>
              <a:t> שמבאפר תעבורה ולא עומד בקצב/מ</a:t>
            </a:r>
            <a:r>
              <a:rPr lang="en-US" baseline="0" dirty="0"/>
              <a:t>host</a:t>
            </a:r>
            <a:r>
              <a:rPr lang="he-IL" baseline="0" dirty="0"/>
              <a:t> שמקבל תעבורה.</a:t>
            </a:r>
          </a:p>
          <a:p>
            <a:pPr algn="r" rtl="1"/>
            <a:r>
              <a:rPr lang="he-IL" baseline="0" dirty="0"/>
              <a:t>אפשר לשלוח את הבקשה הזאת לפני שנגמר המקום בחלון הקבלה ולפני שמתחילים להפיל </a:t>
            </a:r>
            <a:r>
              <a:rPr lang="he-IL" baseline="0" dirty="0" err="1"/>
              <a:t>פקטות</a:t>
            </a:r>
            <a:r>
              <a:rPr lang="he-IL" baseline="0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יש להדגיש כי לא בשימוש בעיתים תכופות מדוע? כי שליחת </a:t>
            </a:r>
            <a:r>
              <a:rPr lang="en-US" altLang="en-US" dirty="0"/>
              <a:t>Source </a:t>
            </a:r>
            <a:r>
              <a:rPr lang="en-US" altLang="en-US" dirty="0" err="1"/>
              <a:t>Quence</a:t>
            </a:r>
            <a:r>
              <a:rPr lang="en-US" altLang="en-US" dirty="0"/>
              <a:t> Packet</a:t>
            </a:r>
            <a:r>
              <a:rPr lang="he-IL" altLang="en-US" dirty="0"/>
              <a:t> גורמת לעוד יותר עומס בתקשורת</a:t>
            </a:r>
            <a:endParaRPr lang="en-US" alt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כמו</a:t>
            </a:r>
            <a:r>
              <a:rPr lang="he-IL" baseline="0" dirty="0"/>
              <a:t> גם ל-</a:t>
            </a:r>
            <a:r>
              <a:rPr lang="en-US" baseline="0" dirty="0"/>
              <a:t>TCP</a:t>
            </a:r>
            <a:r>
              <a:rPr lang="he-IL" baseline="0" dirty="0"/>
              <a:t> יש מנגנון עומסים משלו שלא תלוי ב-</a:t>
            </a:r>
            <a:r>
              <a:rPr lang="en-US" baseline="0" dirty="0"/>
              <a:t>Source quench</a:t>
            </a:r>
          </a:p>
          <a:p>
            <a:pPr algn="r" rtl="1"/>
            <a:endParaRPr lang="en-US" baseline="0" dirty="0"/>
          </a:p>
          <a:p>
            <a:pPr algn="r" rtl="1"/>
            <a:r>
              <a:rPr lang="he-IL" baseline="0" dirty="0"/>
              <a:t>בנוסף נכתב </a:t>
            </a:r>
            <a:r>
              <a:rPr lang="en-US" baseline="0" dirty="0"/>
              <a:t>RFC</a:t>
            </a:r>
            <a:r>
              <a:rPr lang="he-IL" baseline="0" dirty="0"/>
              <a:t> המציע לבטל הודעות מסוג </a:t>
            </a:r>
            <a:r>
              <a:rPr lang="en-US" baseline="0" dirty="0"/>
              <a:t>Source Quench</a:t>
            </a:r>
            <a:endParaRPr lang="he-IL" baseline="0" dirty="0"/>
          </a:p>
          <a:p>
            <a:pPr algn="r" rtl="1"/>
            <a:r>
              <a:rPr lang="en-US" dirty="0"/>
              <a:t>https://tools.ietf.org/html/rfc6633</a:t>
            </a:r>
          </a:p>
          <a:p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ראוטר</a:t>
            </a:r>
            <a:r>
              <a:rPr lang="he-IL" dirty="0"/>
              <a:t> (</a:t>
            </a:r>
            <a:r>
              <a:rPr lang="en-US" dirty="0"/>
              <a:t>G1</a:t>
            </a:r>
            <a:r>
              <a:rPr lang="he-IL" dirty="0"/>
              <a:t>) מקבל </a:t>
            </a:r>
            <a:r>
              <a:rPr lang="he-IL" dirty="0" err="1"/>
              <a:t>פקטה</a:t>
            </a:r>
            <a:r>
              <a:rPr lang="he-IL" dirty="0"/>
              <a:t> ובודק</a:t>
            </a:r>
            <a:r>
              <a:rPr lang="he-IL" baseline="0" dirty="0"/>
              <a:t> לאן לפי ה</a:t>
            </a:r>
            <a:r>
              <a:rPr lang="en-US" baseline="0" dirty="0"/>
              <a:t>route table</a:t>
            </a:r>
            <a:r>
              <a:rPr lang="he-IL" baseline="0" dirty="0"/>
              <a:t> שלו הוא צריך לשלוח אותה (נניח </a:t>
            </a:r>
            <a:r>
              <a:rPr lang="en-US" baseline="0" dirty="0"/>
              <a:t>G2</a:t>
            </a:r>
            <a:r>
              <a:rPr lang="he-IL" baseline="0" dirty="0"/>
              <a:t>).</a:t>
            </a:r>
          </a:p>
          <a:p>
            <a:pPr algn="r" rtl="1"/>
            <a:r>
              <a:rPr lang="he-IL" baseline="0" dirty="0"/>
              <a:t>אם </a:t>
            </a:r>
            <a:r>
              <a:rPr lang="en-US" baseline="0" dirty="0"/>
              <a:t>G2</a:t>
            </a:r>
            <a:r>
              <a:rPr lang="he-IL" baseline="0" dirty="0"/>
              <a:t> באותה רשת עם ה</a:t>
            </a:r>
            <a:r>
              <a:rPr lang="en-US" baseline="0" dirty="0"/>
              <a:t>sender</a:t>
            </a:r>
            <a:r>
              <a:rPr lang="he-IL" baseline="0" dirty="0"/>
              <a:t> אז </a:t>
            </a:r>
            <a:r>
              <a:rPr lang="he-IL" baseline="0" dirty="0" err="1"/>
              <a:t>הראוטר</a:t>
            </a:r>
            <a:r>
              <a:rPr lang="he-IL" baseline="0" dirty="0"/>
              <a:t> שולח ל</a:t>
            </a:r>
            <a:r>
              <a:rPr lang="en-US" baseline="0" dirty="0"/>
              <a:t>sender</a:t>
            </a:r>
            <a:r>
              <a:rPr lang="he-IL" baseline="0" dirty="0"/>
              <a:t> את ה</a:t>
            </a:r>
            <a:r>
              <a:rPr lang="en-US" baseline="0" dirty="0" err="1"/>
              <a:t>rediret</a:t>
            </a:r>
            <a:r>
              <a:rPr lang="en-US" baseline="0" dirty="0"/>
              <a:t> message</a:t>
            </a:r>
            <a:r>
              <a:rPr lang="he-IL" baseline="0" dirty="0"/>
              <a:t> שאומר לו שיותר מהר לשלוח ל</a:t>
            </a:r>
            <a:r>
              <a:rPr lang="en-US" baseline="0" dirty="0"/>
              <a:t>G2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אם ברמת ה</a:t>
            </a:r>
            <a:r>
              <a:rPr lang="en-US" baseline="0" dirty="0" err="1"/>
              <a:t>ip</a:t>
            </a:r>
            <a:r>
              <a:rPr lang="he-IL" baseline="0" dirty="0"/>
              <a:t> דלוק ה</a:t>
            </a:r>
            <a:r>
              <a:rPr lang="en-US" dirty="0"/>
              <a:t>IP source route options</a:t>
            </a:r>
            <a:r>
              <a:rPr lang="he-IL" dirty="0"/>
              <a:t> אז </a:t>
            </a:r>
            <a:r>
              <a:rPr lang="en-US" dirty="0"/>
              <a:t>G1</a:t>
            </a:r>
            <a:r>
              <a:rPr lang="he-IL" baseline="0" dirty="0"/>
              <a:t> לא ישלח את ה</a:t>
            </a:r>
            <a:r>
              <a:rPr lang="en-US" baseline="0" dirty="0"/>
              <a:t>redirect</a:t>
            </a:r>
            <a:r>
              <a:rPr lang="he-IL" baseline="0" dirty="0"/>
              <a:t> גם אם יש דרך מהירה יותר לשלוח את </a:t>
            </a:r>
            <a:r>
              <a:rPr lang="he-IL" baseline="0" dirty="0" err="1"/>
              <a:t>הפקטה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0 – נגמר ה-</a:t>
            </a:r>
            <a:r>
              <a:rPr lang="en-US" dirty="0"/>
              <a:t>TTL</a:t>
            </a:r>
            <a:r>
              <a:rPr lang="he-IL" dirty="0"/>
              <a:t> (מתגלה ע"י ה-</a:t>
            </a:r>
            <a:r>
              <a:rPr lang="en-US" dirty="0"/>
              <a:t>gateway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1 – לא התקבלו ב-</a:t>
            </a:r>
            <a:r>
              <a:rPr lang="en-US" dirty="0"/>
              <a:t>host</a:t>
            </a:r>
            <a:r>
              <a:rPr lang="he-IL" dirty="0"/>
              <a:t> כל הפרגמנטים שהיו אמורים להגיע.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Pointer</a:t>
            </a:r>
            <a:r>
              <a:rPr lang="he-IL" dirty="0"/>
              <a:t> = אם הקוד היה 0, זה מציין את המיקום של השגיאה </a:t>
            </a:r>
            <a:r>
              <a:rPr lang="he-IL" dirty="0" err="1"/>
              <a:t>בפקטה</a:t>
            </a:r>
            <a:r>
              <a:rPr lang="he-IL" dirty="0"/>
              <a:t> שנשלחה.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Originate Timestamp</a:t>
            </a:r>
            <a:r>
              <a:rPr lang="he-IL" baseline="0" dirty="0"/>
              <a:t> זה הזמן האחרון שבו השולח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Receive Timestamp</a:t>
            </a:r>
            <a:r>
              <a:rPr lang="he-IL" baseline="0" dirty="0"/>
              <a:t> זה הזמן הראשון שבו המקבל נגע </a:t>
            </a:r>
            <a:r>
              <a:rPr lang="he-IL" baseline="0" dirty="0" err="1"/>
              <a:t>בפקטה</a:t>
            </a:r>
            <a:endParaRPr lang="en-US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err="1"/>
              <a:t>וה</a:t>
            </a:r>
            <a:r>
              <a:rPr lang="en-US" dirty="0"/>
              <a:t>Transmit Timestamp</a:t>
            </a:r>
            <a:r>
              <a:rPr lang="he-IL" baseline="0" dirty="0"/>
              <a:t> זה הזמן האחרון שבו המקבל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השימוש בהודעה</a:t>
            </a:r>
            <a:r>
              <a:rPr lang="he-IL" baseline="0" dirty="0"/>
              <a:t> זו היא לטובת הבנה של הרשת בה נמצא השולח.</a:t>
            </a:r>
          </a:p>
          <a:p>
            <a:pPr algn="r" rtl="1"/>
            <a:r>
              <a:rPr lang="he-IL" baseline="0" dirty="0"/>
              <a:t>את הודעת ה</a:t>
            </a:r>
            <a:r>
              <a:rPr lang="en-US" baseline="0" dirty="0"/>
              <a:t>request</a:t>
            </a:r>
            <a:r>
              <a:rPr lang="he-IL" baseline="0" dirty="0"/>
              <a:t> הוא שולח עם שדה ה</a:t>
            </a:r>
            <a:r>
              <a:rPr lang="en-US" baseline="0" dirty="0" err="1"/>
              <a:t>dst</a:t>
            </a:r>
            <a:r>
              <a:rPr lang="he-IL" baseline="0" dirty="0"/>
              <a:t> ב</a:t>
            </a:r>
            <a:r>
              <a:rPr lang="en-US" baseline="0" dirty="0" err="1"/>
              <a:t>ip</a:t>
            </a:r>
            <a:r>
              <a:rPr lang="he-IL" baseline="0" dirty="0"/>
              <a:t> עם 0ים ומקבל תשובה מלאה, כך הוא יודע מה כתובת הרשת מה הוא נמצא.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91C9D-AAB7-43B6-A6ED-4848C4979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3C7233-CC61-4DF2-B44F-258B0B40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E9B1F-28F3-4BC8-BE3C-71E2524A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3D312-8766-4FD2-9B95-97358C11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5AFD59-F41D-48E9-92AB-1E157038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74C5D-5296-4126-9D8C-D9A93D6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65B90D-8647-4B56-B48B-24746E9DA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598B56-5B3A-4CB8-8695-7CAAC259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2EB53C-61DF-4091-9848-B7106339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9B9BAD-4155-4CCA-896C-6C360CB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FD4CC6-2C69-4175-B872-830782A27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9B5E2F-58E3-445B-A135-554EA09A9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1E863-46C5-414A-9C82-464B933A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BF7CEA-F3EF-43F6-A144-55FCDB9A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DFC953-C346-4CA1-8D0D-ECA84202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CA74A-D87B-420F-A742-C00FD35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28D188-8789-4C25-8A97-5796CCB2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E0AB82-FF0F-47B9-B3F2-97F3F6AD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1D35A9-216E-4A0C-A711-A6A3AC02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54D67A-684B-449B-8675-5A75CDCC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D7DC5-CE2A-4C76-ACFC-6B156627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1C9B31-C3C8-41E9-94FF-04ABD0BF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BDCB2F-CF62-4133-B707-A131BCF3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795FA4-4761-46F8-9042-9DD8CDD0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BCA294-3516-4464-A5A3-BCA9EE7B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14A57-6D83-4144-857F-C7DC5ABF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677C9A-BF62-4200-9BB5-1C237F72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B86149-FFFE-4151-ABBD-795E5386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5C9A65-3F89-4D8E-90C7-C58F0FC2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7850F7-DDF2-47C8-B5D6-ABFE4DE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AEDD36-8027-47C4-919A-AC51330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93429-3D81-46FD-BF31-EF7E760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88DF48-ACA1-4670-845F-2F439630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032023-9DF8-4BB9-A42B-23B2E7205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BCE71A9-9877-4B36-B2FA-6A895A956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3C54526-49D6-48C9-AF40-958382B7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A1172FD-15F0-4147-B439-6EE0F74B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AD3757-708E-464E-99E5-1AE4B2F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1143FB-6519-464B-8A01-4D8B510B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F1379-8E88-4D0D-8C98-2A23212A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2699EF-4601-4EFA-BBE0-9767C1FE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6BCAEE-00DE-4B90-818B-F9D0C05A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7B1FAE-DCAC-4DF4-AB88-19F7AFD6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6E82D5-9FBC-4F7C-8C41-15F265FA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6E6EDC-4D8E-40A2-B2F2-A6297A67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449786-3506-4EF4-B828-518E87C0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4D7E01-243B-4B04-AFC6-E1EEBBC1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3BCD77-52D4-433B-95AD-57910D6C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59A20F-C9E2-4DF8-B941-1438584D8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CFF7C8-8562-448C-9529-758175CB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97568D-0734-46E6-BA55-3FDA0683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58F7D6-E462-47DC-A75E-E77332BF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27CFC-98BC-4CF3-9A69-895D9888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CA093F1-0D8E-4A81-A82C-ED73594E3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35C6E2E-B98C-46CC-BE21-9BBE3888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C8F637-5B05-48C1-A94E-038D3A82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7FA3CB-CD30-4AFC-AE68-588B09D0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A2F62F-BDCC-4B00-9889-D3A6AE1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9A52FB-693B-4B1F-8538-B52838AF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12907B-B33D-4E9E-A938-23052B2B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2FD7FE-5CFA-4127-84AE-849F0799C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E9F13D-B29B-46D3-9ABF-A56AF3F57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E02E3A-6E60-4485-808D-2D213166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94" y="2668504"/>
            <a:ext cx="3417323" cy="12053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Raw Sockets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0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B0FBD8-8A49-435E-8E4F-2E0B4A61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Socket Sniffer [</a:t>
            </a:r>
            <a:r>
              <a:rPr lang="en-US" dirty="0" err="1"/>
              <a:t>scapy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9D0FD2-9C4D-42FC-9343-0F77A20D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Libpcap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ntroduction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Sniffing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Sniffing on a loop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Reading from a packet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DE641-7FF5-442D-ADF9-35AF2396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149D8-BF24-4C80-959F-7DF566C8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developed by </a:t>
            </a:r>
          </a:p>
        </p:txBody>
      </p:sp>
    </p:spTree>
    <p:extLst>
      <p:ext uri="{BB962C8B-B14F-4D97-AF65-F5344CB8AC3E}">
        <p14:creationId xmlns:p14="http://schemas.microsoft.com/office/powerpoint/2010/main" val="63988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34CD-E94D-436F-B796-3BB707B8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/>
              <a:t>History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1FE3B6E-2D05-4963-8EB5-6D4B46D05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21175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03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7D6D0-C3C0-4F7D-85E0-921F9502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Packet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2FBB0DC-C13F-4885-9425-924C452E3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26044"/>
              </p:ext>
            </p:extLst>
          </p:nvPr>
        </p:nvGraphicFramePr>
        <p:xfrm>
          <a:off x="628650" y="2210699"/>
          <a:ext cx="7886702" cy="377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155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1952571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0-7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8-15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16-23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24-31</a:t>
                      </a:r>
                    </a:p>
                  </a:txBody>
                  <a:tcPr marL="174735" marR="174735" marT="91700" marB="91700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Type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Code</a:t>
                      </a:r>
                    </a:p>
                  </a:txBody>
                  <a:tcPr marL="174735" marR="174735" marT="91700" marB="91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/>
                        <a:t>Checksum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806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/>
                        <a:t>Unused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13571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/>
                        <a:t>Internet Header + 64 bits of Original Data Datagram 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46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CBA2D8-9B7D-45A6-AA7C-8855E5E9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Message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76BD8A9-6D35-4B48-9DB7-15217ABF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121633"/>
              </p:ext>
            </p:extLst>
          </p:nvPr>
        </p:nvGraphicFramePr>
        <p:xfrm>
          <a:off x="660154" y="1825625"/>
          <a:ext cx="7823694" cy="40969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11847">
                  <a:extLst>
                    <a:ext uri="{9D8B030D-6E8A-4147-A177-3AD203B41FA5}">
                      <a16:colId xmlns:a16="http://schemas.microsoft.com/office/drawing/2014/main" xmlns="" val="4203926634"/>
                    </a:ext>
                  </a:extLst>
                </a:gridCol>
                <a:gridCol w="3911847">
                  <a:extLst>
                    <a:ext uri="{9D8B030D-6E8A-4147-A177-3AD203B41FA5}">
                      <a16:colId xmlns:a16="http://schemas.microsoft.com/office/drawing/2014/main" xmlns="" val="985115804"/>
                    </a:ext>
                  </a:extLst>
                </a:gridCol>
              </a:tblGrid>
              <a:tr h="937453">
                <a:tc>
                  <a:txBody>
                    <a:bodyPr/>
                    <a:lstStyle/>
                    <a:p>
                      <a:r>
                        <a:rPr lang="en-US" sz="2200" u="none" dirty="0"/>
                        <a:t>Error Reporting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dirty="0"/>
                        <a:t>Query / Reply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796938019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3: Destination Unreachable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0/8: Echo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xmlns="" val="3834374322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4: Source Quench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13/14: Timestamp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xmlns="" val="2371742601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5: Redirection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15/16: Information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xmlns="" val="1628661445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11: Time Exceeded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xmlns="" val="179582953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12: Parameter Problem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xmlns="" val="68193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2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8/0 – Echo / Echo Reply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Types:</a:t>
            </a:r>
          </a:p>
          <a:p>
            <a:pPr lvl="1"/>
            <a:r>
              <a:rPr lang="en-US" sz="2400" dirty="0"/>
              <a:t>0 = echo;</a:t>
            </a:r>
          </a:p>
          <a:p>
            <a:pPr lvl="1"/>
            <a:r>
              <a:rPr lang="en-US" sz="2400" dirty="0"/>
              <a:t>8 = echo reply</a:t>
            </a:r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302584"/>
              </p:ext>
            </p:extLst>
          </p:nvPr>
        </p:nvGraphicFramePr>
        <p:xfrm>
          <a:off x="4813300" y="2886860"/>
          <a:ext cx="3701979" cy="1968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38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1035455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0299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8382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5764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4838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Data…</a:t>
                      </a:r>
                    </a:p>
                  </a:txBody>
                  <a:tcPr marL="109960" marR="109960" marT="54980" marB="5498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B956D6F-45BE-4648-8547-D2555CA97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2" y="3608567"/>
            <a:ext cx="36576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91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005D2-63BE-4BF9-8056-71CEA2B0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What Are Raw Sockets?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8CC2C9E4-F921-4AB6-99E6-E5DC8837A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24978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0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3 – Destination Unreachable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net unreachable; </a:t>
            </a:r>
          </a:p>
          <a:p>
            <a:pPr lvl="1"/>
            <a:r>
              <a:rPr lang="en-US" altLang="en-US" sz="2000" dirty="0"/>
              <a:t>1 = host unreachable; </a:t>
            </a:r>
          </a:p>
          <a:p>
            <a:pPr lvl="1"/>
            <a:r>
              <a:rPr lang="en-US" altLang="en-US" sz="2000" dirty="0"/>
              <a:t>2 = protocol unreachable; </a:t>
            </a:r>
          </a:p>
          <a:p>
            <a:pPr lvl="1"/>
            <a:r>
              <a:rPr lang="en-US" altLang="en-US" sz="2000" dirty="0"/>
              <a:t>3 = port unreachable; </a:t>
            </a:r>
          </a:p>
          <a:p>
            <a:pPr lvl="1"/>
            <a:r>
              <a:rPr lang="en-US" altLang="en-US" sz="2000" dirty="0"/>
              <a:t>4 = fragmentation needed and DF set; </a:t>
            </a:r>
          </a:p>
          <a:p>
            <a:pPr lvl="1"/>
            <a:r>
              <a:rPr lang="en-US" altLang="en-US" sz="2000" dirty="0"/>
              <a:t>5 = source route failed.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300388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9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4 – Source Quench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946963"/>
              </p:ext>
            </p:extLst>
          </p:nvPr>
        </p:nvGraphicFramePr>
        <p:xfrm>
          <a:off x="667268" y="1866207"/>
          <a:ext cx="7721359" cy="1602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742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1909219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  <p:pic>
        <p:nvPicPr>
          <p:cNvPr id="5" name="Picture 4" descr="A turtle swimming under water&#10;&#10;Description automatically generated">
            <a:extLst>
              <a:ext uri="{FF2B5EF4-FFF2-40B4-BE49-F238E27FC236}">
                <a16:creationId xmlns:a16="http://schemas.microsoft.com/office/drawing/2014/main" xmlns="" id="{5E6B1B2E-A557-454F-85C0-4BC5CAD38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98" y="3854574"/>
            <a:ext cx="4530897" cy="27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1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5 – Redirect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sz="2000" dirty="0"/>
              <a:t>0 = Redirect datagrams for the Network.</a:t>
            </a:r>
          </a:p>
          <a:p>
            <a:pPr lvl="1"/>
            <a:r>
              <a:rPr lang="en-US" sz="2000" dirty="0"/>
              <a:t>1 = Redirect datagrams for the Host.</a:t>
            </a:r>
          </a:p>
          <a:p>
            <a:pPr lvl="1"/>
            <a:r>
              <a:rPr lang="en-US" sz="2000" dirty="0"/>
              <a:t>2 = Redirect datagrams for the Type of Service and Network.</a:t>
            </a:r>
          </a:p>
          <a:p>
            <a:pPr lvl="1"/>
            <a:r>
              <a:rPr lang="en-US" sz="2000" dirty="0"/>
              <a:t>3 = Redirect datagrams for the Type of Service and Host.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681161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4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11 – Time Exceeded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time to live exceeded in transit;</a:t>
            </a:r>
          </a:p>
          <a:p>
            <a:pPr lvl="1"/>
            <a:r>
              <a:rPr lang="en-US" altLang="en-US" sz="2000" dirty="0"/>
              <a:t>1 = fragment reassembly time exceeded. 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356620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xmlns="" id="{9D647A0D-342E-49E2-9E93-AB987668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1" y="3878212"/>
            <a:ext cx="3702050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12 – Parameter Problem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pointer indicates the error.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675657"/>
              </p:ext>
            </p:extLst>
          </p:nvPr>
        </p:nvGraphicFramePr>
        <p:xfrm>
          <a:off x="4813300" y="2976783"/>
          <a:ext cx="3701980" cy="2010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149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971157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352826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0-7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8-15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16-23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24-31</a:t>
                      </a:r>
                    </a:p>
                  </a:txBody>
                  <a:tcPr marL="102339" marR="102339" marT="51170" marB="51170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Type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Code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/>
                        <a:t>Checksum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Pointer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/>
                        <a:t>Unused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75731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Internet Header + 64 bits of Original Data Datagram 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5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13 – Timestamp Request Message</a:t>
            </a:r>
            <a:br>
              <a:rPr lang="en-US" sz="2800"/>
            </a:br>
            <a:r>
              <a:rPr lang="en-US" sz="2800"/>
              <a:t>Type: 14 – Timestamp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173714"/>
              </p:ext>
            </p:extLst>
          </p:nvPr>
        </p:nvGraphicFramePr>
        <p:xfrm>
          <a:off x="755374" y="2755438"/>
          <a:ext cx="7759906" cy="2572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851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1918751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343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Identifier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Sequence Number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Originate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Receive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Transmit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97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15 – Information Request Message</a:t>
            </a:r>
            <a:br>
              <a:rPr lang="en-US" sz="2800"/>
            </a:br>
            <a:r>
              <a:rPr lang="en-US" sz="2800"/>
              <a:t>Type: 16 – Information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745692"/>
              </p:ext>
            </p:extLst>
          </p:nvPr>
        </p:nvGraphicFramePr>
        <p:xfrm>
          <a:off x="744725" y="1773816"/>
          <a:ext cx="7650578" cy="1204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203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1870815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001817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1732743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115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</a:tbl>
          </a:graphicData>
        </a:graphic>
      </p:graphicFrame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xmlns="" id="{B551D840-32EC-43D0-B160-0CC57B299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01" y="3396497"/>
            <a:ext cx="4398028" cy="30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207CC6-EAA1-4BFF-A48A-DECAD89727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B234A3DD-923D-4166-8B19-7DD589908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xmlns="" id="{F6ACA5AC-3C5D-4994-B40F-FC8349E4D6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D8321-C8E6-4E94-9DFC-9580B79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F4F58F-C447-433A-B206-D0C03664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66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2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Traceroute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0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C620616-905A-4173-8A22-0BE0F1EF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96" y="643466"/>
            <a:ext cx="53900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1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268A8-A72C-4737-84E8-60BF2279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Anecdotes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511E5-8C11-43E6-BF32-6636DE86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Traceroute </a:t>
            </a:r>
          </a:p>
          <a:p>
            <a:pPr lvl="1"/>
            <a:r>
              <a:rPr lang="en-US" dirty="0"/>
              <a:t>On Linux uses UDP</a:t>
            </a:r>
          </a:p>
          <a:p>
            <a:pPr lvl="1"/>
            <a:r>
              <a:rPr lang="en-US" dirty="0"/>
              <a:t>On windows ICMP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E195B-FC41-4528-A653-1291EE56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Uses of Raw Sockets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BD25EC5-7BAA-47F1-B39E-DB3173F67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635182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60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207CC6-EAA1-4BFF-A48A-DECAD89727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B234A3DD-923D-4166-8B19-7DD589908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xmlns="" id="{F6ACA5AC-3C5D-4994-B40F-FC8349E4D6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00BFE-4F5D-4B04-914B-F4A4E096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with Raw Sockets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79B448-7C2F-4D58-969E-1F1C3CD7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68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CE5BE5-F3FD-4C87-A14B-1CAE1A73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Raw Socket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30B742B8-42C0-41A6-95A9-CBE7AA013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90" y="1414561"/>
            <a:ext cx="8594019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contextmanager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open_raw_socket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(host=HOST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raw socket and bind it to the public interface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socket.AF_INET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family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socket.SOCK_RAW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type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socket.IPPROTO_IP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Protocol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((host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Include IP headers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s.setsockopt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socket.IPPROTO_IP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socket.IP_HDRINCL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Receive all packages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s.ioctl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socket.SIO_RCVALL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socket.RCVALL_ON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Disabled promiscuous mode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s.ioctl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socket.SIO_RCVALL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socket.RCVALL_OFF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2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Reading Packets With Raw Sockets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2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51541-ABFB-4759-AE01-FA3169BE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C538DF-22F3-4DF4-9CF3-D9E64047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7CEBF4-294E-482B-A1EA-56E3CC9F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883</Words>
  <Application>Microsoft Office PowerPoint</Application>
  <PresentationFormat>On-screen Show (4:3)</PresentationFormat>
  <Paragraphs>235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Raw Sockets</vt:lpstr>
      <vt:lpstr>What Are Raw Sockets?</vt:lpstr>
      <vt:lpstr>PowerPoint Presentation</vt:lpstr>
      <vt:lpstr>Uses of Raw Sockets</vt:lpstr>
      <vt:lpstr>Working with Raw Sockets</vt:lpstr>
      <vt:lpstr>Opening Raw Socket</vt:lpstr>
      <vt:lpstr>Reading Packets With Raw Sockets</vt:lpstr>
      <vt:lpstr>Building a Datagram</vt:lpstr>
      <vt:lpstr>Injecting a Datagram</vt:lpstr>
      <vt:lpstr>Raw Socket Sniffer [scapy]</vt:lpstr>
      <vt:lpstr>Libpcap</vt:lpstr>
      <vt:lpstr>Introduction</vt:lpstr>
      <vt:lpstr>code</vt:lpstr>
      <vt:lpstr>PowerPoint Presentation</vt:lpstr>
      <vt:lpstr>ICMP</vt:lpstr>
      <vt:lpstr>History</vt:lpstr>
      <vt:lpstr>Packet Format</vt:lpstr>
      <vt:lpstr>Message Types</vt:lpstr>
      <vt:lpstr>Types: 8/0 – Echo / Echo Reply Message</vt:lpstr>
      <vt:lpstr>Types: 3 – Destination Unreachable Message</vt:lpstr>
      <vt:lpstr>Types: 4 – Source Quench Message</vt:lpstr>
      <vt:lpstr>Types: 5 – Redirect Message</vt:lpstr>
      <vt:lpstr>Types: 11 – Time Exceeded Message</vt:lpstr>
      <vt:lpstr>Types: 12 – Parameter Problem Message</vt:lpstr>
      <vt:lpstr>Type: 13 – Timestamp Request Message Type: 14 – Timestamp Reply Message </vt:lpstr>
      <vt:lpstr>Type: 15 – Information Request Message Type: 16 – Information Reply Message </vt:lpstr>
      <vt:lpstr>Applications</vt:lpstr>
      <vt:lpstr>Ping</vt:lpstr>
      <vt:lpstr>Traceroute</vt:lpstr>
      <vt:lpstr>Anecdotes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Sockets</dc:title>
  <dc:creator>שירה עשהאל</dc:creator>
  <cp:lastModifiedBy>itai</cp:lastModifiedBy>
  <cp:revision>4</cp:revision>
  <dcterms:created xsi:type="dcterms:W3CDTF">2019-08-09T10:03:22Z</dcterms:created>
  <dcterms:modified xsi:type="dcterms:W3CDTF">2019-08-09T12:36:52Z</dcterms:modified>
</cp:coreProperties>
</file>