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71" r:id="rId5"/>
    <p:sldId id="293" r:id="rId6"/>
    <p:sldId id="294" r:id="rId7"/>
    <p:sldId id="273" r:id="rId8"/>
    <p:sldId id="295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08.326"/>
    </inkml:context>
    <inkml:brush xml:id="br0">
      <inkml:brushProperty name="width" value="0.3" units="cm"/>
      <inkml:brushProperty name="height" value="0.6" units="cm"/>
      <inkml:brushProperty name="color" value="#F5D8B9"/>
      <inkml:brushProperty name="tip" value="rectangle"/>
      <inkml:brushProperty name="rasterOp" value="maskPen"/>
    </inkml:brush>
  </inkml:definitions>
  <inkml:trace contextRef="#ctx0" brushRef="#br0">0 2356 6953,'0'0'1470,"0"0"-1679,7 8-2601,4-1 6145,-1-7-3319,0 0 0,0-1-1,0-1 1,0 0 0,-1 0-1,1-1 1,0 0 0,-1-1 0,5-2-16,10-5 1,-1-1 0,-1-1 0,16-12-1,8-6 17,55-35 1269,33-33-1286,-68 49 565,39-32 243,45-33-336,-54 42-361,-3-5 0,81-88-111,-29 27 150,-103 101-99,62-58 137,69-46-188,-125 103 51,-2-2 0,-2-3 0,11-16-51,-1 3 172,39-33-172,26-4 397,-58 47-156,-2-2 0,-1-4-241,165-169 245,-151 143-126,-32 34 201,22-18-320,-46 49 31,0 0 0,1 1-1,1 1 1,0 1-1,1 1 1,1-1-31,8-3-169,-18 8-38,0 1 0,0 0 0,1 1 0,-1 0 0,8-1 207,-3 5-468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2:10:50.13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1 234 6873,'21'-14'351,"0"0"-1,1 2 1,1 0-1,0 1 0,0 2 1,6-2-351,52-14-215,11 1 215,-89 23 29,149-30 76,2 6 0,45 3-105,-116 13 43,26 0-13,-1 5 0,1 4 1,-1 5-1,0 5 0,0 5 0,-1 4 0,13 8-30,-101-22-1,291 69 3,-206-54 12,0-5-1,5-4-13,354 34-15,133 8-49,-471-51 107,98-11-43,121-27 166,161-9-111,-83 29-8,73-26-47,116-20 64,-538 56-60,37-1-13,1 4 0,1 6 0,-2 4 0,96 20 9,-124-14 309,0-5 0,0-2 0,1-5 0,-1-3-1,6-4-308,23-3-901,8 5 901,-73 4-403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2:10:51.0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81 65 4881,'-23'-6'1689,"16"5"-1336,0 0 0,0-1 0,1 0 0,-1-1 0,1 1 0,0-1 0,-6-3-353,13 4 22,-1 0 0,1 0 0,-1 0 0,1 1 0,0-1 0,0 0 0,-1 0 0,1 1 0,0-1 0,0 1 0,1-1 0,-1 1 0,0-1 0,1 0-22,29-3-21,1 1 0,-1 2 0,0 1 0,4 2 21,4 1-35,1 3 1,31 7 34,24 3 46,84-2 210,0-9 0,101-12-256,304-2 179,-318 8-150,138-15 89,-161 3-139,125 13 21,-30 21 13,117 5 17,-229-20 161,3-11-191,-1-6 249,421-14-94,-552 26-40,637-4 1158,-635 4-1960,76 11 687,-137-5-308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09:23:52.546"/>
    </inkml:context>
    <inkml:brush xml:id="br0">
      <inkml:brushProperty name="width" value="0.1" units="cm"/>
      <inkml:brushProperty name="height" value="0.1" units="cm"/>
      <inkml:brushProperty name="color" value="#CC6600"/>
      <inkml:brushProperty name="ignorePressure" value="1"/>
    </inkml:brush>
  </inkml:definitions>
  <inkml:trace contextRef="#ctx0" brushRef="#br0">980 99,'-17'2,"-1"0,1 1,0 1,0 0,-10 5,0-1,-23 7,-40 12,-70 9,137-31,0 0,1 2,-1 0,1 2,-15 8,-4 5,1 2,-14 11,39-24,0 1,1 0,0 0,1 1,0 1,1 1,1 0,0 0,1 1,0 0,2 1,-8 16,2 0,1 1,2 1,2 0,1 0,1 1,2 0,2 0,1 1,3 30,-1-38,0 1,-2 0,-1 0,-3 6,2-19,1 1,1-1,1 1,0-1,1 1,1-1,1 1,1-1,0 0,1 0,0 0,2 0,0-1,1 0,1 0,0 0,1-1,0 0,2-1,0 1,18 18,2-1,0-1,2-1,2-2,0-2,2-1,0-2,2-1,0-2,2-2,27 8,-57-22,264 84,-211-71,0-3,1-3,27 0,157 1,-199-12,0-3,0-2,47-10,-74 10,0-1,0-1,-1-1,0-1,-1-1,0-1,0-1,-1 0,0-2,-2 0,11-11,18-22,-3-2,-2-2,-1-3,-20 24,-2-1,-1 0,-2-1,-1-1,-1-1,1-12,-1 4,1-8,6-30,-18 63,-1 0,0 0,-1 0,-1 0,0 0,-3-15,-26-116,-6 1,-7-1,31 111,-2 0,-1 1,-2 0,-10-14,17 34,-1 1,0 0,-1 0,-1 1,0 0,-1 1,-1 0,0 1,-1 1,-8-5,-21-8,-1 1,-2 2,0 3,-1 1,-1 2,-5 2,-64-11,-119-9,87 21,-131 7,276 5,0 0,0 0,1 0,-1 1,0 0,0 0,1 0,-1 0,1 1,-1 0,1 0,0 0,-1 0,1 1,0 0,0 0,1 0,-2 2,-27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8:45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1107 420 14915,'-8'-8'92,"-1"0"0,1 1 0,-1 1 0,0-1-1,-1 1 1,0 1 0,0 0 0,-6-2-92,-21-7 64,-29-7-64,59 19 16,-19-4 0,0 0 0,-1 2-1,0 1 1,0 1 0,0 2 0,0 0-1,1 2 1,-1 1 0,0 1 0,1 1-1,-1 1 1,2 1 0,-1 2 0,1 1-1,0 0 1,1 2 0,-5 4-16,-1 2 41,1 0 0,1 2 0,1 1 0,1 1 0,1 1 0,1 2-1,1 0 1,1 2 0,2 0 0,0 1 0,2 1 0,1 1 0,-5 13-41,3 4 26,1 0 0,2 1 0,2 0 0,3 2 0,2-1-1,1 1 1,4 1 0,1-1 0,2 1 0,4 23-26,3-2 17,2 0 0,4-1 0,3 0 0,3-1 1,25 64-18,-29-97 17,2-1 0,2 0 1,0-2-1,3 0 1,1-1-1,1-1 1,2-1-1,1-1 0,1-2 1,2 0-1,20 14-17,-12-15 96,2-2 0,1-2 0,1-1-1,0-2 1,2-1 0,0-3 0,1-2 0,1-1-1,0-3 1,0-1 0,36 1-96,-44-7 103,0-1 0,0-2 1,0-2-1,0-2 0,-1-1 0,1-1 1,-1-2-1,0-2 0,-1-1 0,0-2 1,-1-1-1,-1-2 0,0-1 1,29-21-104,-8-3 169,-1-1 0,-3-3 0,-2-2 0,-1-2 0,-3-2 1,19-32-170,-11 8 156,-3-2 0,-4-2 1,-4-2-1,20-56-156,-44 93 85,-1-1 1,-3 0 0,-1-1-1,-3-1 1,2-20-86,-9 37 62,0 0-1,-2 0 1,-1 0 0,-2-1 0,-1 1 0,-1 1-1,-1-1 1,-2 1 0,-4-9-62,-9-17 80,-3 1-1,-2 1 1,-3 1-1,-2 1 1,-2 2-1,-2 1 1,-2 2-1,-2 1 1,-2 2-1,-35-27-79,29 31-436,-1 2-1,-2 2 0,-2 3 0,-1 2 0,-1 2 0,-38-13 437,65 30-694,-2 2 1,1 1-1,-8 0 694,-14 0-1279,-20 1 1279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8:46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1245 5 7466,'-50'-2'734,"-3"0"128,1 1 1,0 4 0,-1 1-863,-47 7 735,-201 27 2809,281-34-3500,1 1 0,1 1-1,-1 0 1,1 1 0,0 1 0,0 1-1,1 0 1,0 2 0,1 0 0,0 0-1,1 2 1,-8 8-44,-1 3-47,2 2 0,1 1-1,1 0 1,2 1 0,0 2 0,-11 27 47,-8 22 31,3 1-1,4 2 1,-13 58-31,27-73 121,2 0-1,4 1 1,2 0-1,2 68-120,8-91 34,2-1 0,2 0 0,2 0-1,1-1 1,3 0 0,1 0 0,2-2 0,2 0-1,2 0 1,11 14-34,-12-22 0,3 0 0,1-1 1,1-2-1,1 0 0,2-2 0,1 0 1,1-2-1,1-1 0,1-1 0,2-2 0,28 16 0,13 1-1,2-4 0,1-2-1,19 2 2,-24-13 26,0-4 0,2-2-1,-1-4 1,2-3-1,6-2-25,-46-7 54,-1-2 0,1-1 0,-1-1-1,0-2 1,0-1 0,0-2-1,-1-1 1,5-4-54,11-6 203,-1-3 0,0-1 0,-2-3 0,27-22-203,-20 11 195,-2-2 1,-1-3-1,-2-1 0,-3-2 0,-1-3 1,-3-1-1,-1-2 0,20-39-195,-37 53 117,-2-1 0,-1-1-1,-3-1 1,-1 0 0,-1-1-1,-3-1 1,-1 0 0,-3 0 0,-1-1-1,-2 0 1,-2 0 0,-2 0-1,-3-5-116,-2-1 77,-3 1-1,-1 0 1,-3 1-1,-2 0 0,-2 1 1,-18-36-77,16 45 37,-1 1 0,-2 1 0,-1 1 1,-2 1-1,-2 1 0,-1 1 0,-1 1 1,-13-9-38,14 18-12,0 2 0,-2 0 0,-1 2 0,0 1 0,-1 2 0,0 0 0,-2 3 0,-32-10 12,6 7-715,-1 1 0,0 4 0,-1 2 0,-41 1 715,36 5-3771,-43 5 3771,-89 21-2111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8:48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869 267 6833,'-386'74'2174,"353"-67"-1979,-5 1-88,0 1 1,1 2 0,0 2-1,1 1 1,-4 4-108,26-11 25,1 1 0,0 0 1,0 1-1,0 1 1,1 0-1,1 1 1,0 0-1,0 1 0,1 0 1,1 0-1,0 1 1,0 0-1,2 1 0,-2 2-25,-2 12 36,0 0 0,2 1 0,1 0 0,1 0 0,2 1 0,1-1 0,1 1 0,1 0 0,2 1-1,1-1 1,2 0 0,4 21-36,2-3 51,2-1 0,1 0 0,3-1 0,2 0 1,2-1-1,2-1 0,15 22-51,10 6 64,4-3 1,2-1 0,3-3 0,3-2 0,13 7-65,-30-32 3,1-1 1,2-3 0,2-1-1,1-3 1,1-2 0,1-1-1,1-3 1,33 10-4,-46-21 22,1-1 1,1-2-1,0-2 1,0-1-1,0-2 1,1-2-1,0-2 1,-1-1-1,1-2 1,0-2-1,-1-1 0,18-6-22,-27 2 202,-1 0-1,1-3 1,-2 0-1,0-2 1,0 0 0,-1-3-1,-1 0 1,-1-1-1,-1-1 1,13-14-202,-2-1 433,-3-1 0,0-1 0,-3-2 0,-1-1 1,-1-2-1,10-23-433,-16 21 219,-2-1-1,-2 0 1,-2-2 0,-2 0 0,-1-1 0,-3 0-1,-2 0 1,-2-1 0,-2 0 0,-2 0 0,-5-35-219,-1 21 132,-3 0 0,-3 1-1,-2 1 1,-3 0 0,-3 1 0,-2 0 0,-3 2 0,-26-47-132,29 67 23,-1 1 1,-2 1-1,-1 1 0,-2 1 0,-1 2 1,-2 1-1,-18-14-23,23 23-239,-2 1-1,0 1 1,-1 2-1,-1 1 1,-1 1-1,0 2 0,-1 1 1,0 1-1,-31-6 240,-101-14-850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9:03.28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1003 1080,'19'48'600,"-19"-47"-578,1-1 1,0 1-1,-1-1 0,1 1 0,0-1 0,-1 0 0,1 1 0,0-1 0,-1 0 1,1 1-1,0-1 0,0 0 0,-1 0 0,1 0 0,0 0 0,0 0 0,-1 0 0,1 0 1,0 0-1,0 0 0,0 0 0,-1 0 0,1 0 0,0-1 0,-1 1 0,1 0 1,0-1-1,0 1 0,-1 0 0,1-1 0,0 1 0,-1-1 0,1 1 0,-1-1 0,1 1 1,0-1-23,26-23 404,-23 19-310,116-104 750,74-72-501,-158 148-109,32-22-234,-29 24 360,28-28-360,310-344 995,-356 382-1024,0 1 0,1 1 0,1 1 0,1 1 0,1 1 0,0 1 0,3 0 29,-16 10-619,1 2 275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9:04.6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 1913 192,'-5'-3'1101,"10"-6"-922,18-16-253,9-3 66,86-84 1768,-59 49-967,41-42 201,35-25-994,-60 59 193,-4-4-1,2-8-192,42-46 166,148-124 168,-72 75-107,-73 56-192,-50 48-12,4 4-1,17-9-22,-9 17 47,-12 9 41,28-30-88,-69 58-73,2 1 1,7-4 72,5-1-62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9:05.27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1330 2593,'38'-8'216,"-26"6"-23,-1-1 0,0 0 0,0-1 1,0 0-1,0 0 0,-1-1 0,1 0 1,-1-1-1,-1-1 0,1 1 0,2-4-193,48-47 2481,28-36-2481,-24 24 427,98-114 169,-70 77-365,24-16-231,238-241 374,-298 301-315,3 2-1,2 3 0,28-17-58,-67 60-357,-5 12 162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09:59:05.8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 1259 936,'0'-3'45,"-1"1"0,1 0-1,0 0 1,-1 0 0,1 0-1,0-1 1,0 1 0,1 0 0,-1 0-1,0 0 1,1-1 0,-1 1-1,1 0 1,0 0 0,0 0 0,-1 0-1,1 0 1,1 0 0,-1 0-1,0 1 1,0-1 0,1 0 0,0 0-45,42-42 377,-32 34-184,40-34 565,2 2 1,7-1-759,7-5 1294,5-9-1294,55-56 1058,-34 28-156,31-16-902,-34 33 286,-2-4 0,-4-4 0,9-16-286,-53 47 116,3-3 154,1 2 0,20-13-270,-48 45 21,1 2 0,0-1 0,1 2 0,0 0 0,0 2 0,1 0 1,1 1-1,-1 1 0,1 1-21,30-5-1060,-21 7 624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09.400"/>
    </inkml:context>
    <inkml:brush xml:id="br0">
      <inkml:brushProperty name="width" value="0.3" units="cm"/>
      <inkml:brushProperty name="height" value="0.6" units="cm"/>
      <inkml:brushProperty name="color" value="#F5D8B9"/>
      <inkml:brushProperty name="tip" value="rectangle"/>
      <inkml:brushProperty name="rasterOp" value="maskPen"/>
    </inkml:brush>
  </inkml:definitions>
  <inkml:trace contextRef="#ctx0" brushRef="#br0">2 2295 5729,'-1'-2'4492,"0"-7"-4321,4-3-194,0 1 0,1 0 0,1 0 1,0 0-1,0 0 0,1 1 0,0 0 1,1 0-1,2-2 23,-3 4-7,17-23-49,2 1 0,1 1 1,16-13 55,-6 6-31,29-26 154,32-20-123,-50 43 368,-1-1-1,-1-2 0,-3-3 0,7-12-367,-35 39 91,17-23 129,2 1-1,1 1 1,8-3-220,285-269 335,-252 237-241,-3-3 0,0-8-94,-66 78 21,42-45 539,2 2 0,21-12-560,3-5 166,72-58-74,-89 80-37,-2-3-1,-3-2 1,29-37-55,91-107 25,-154 177-25,2 1 0,0 1 1,1 0-1,19-9 0,-4 2 6,-19 14 38,-14 7-3485,-3 1 2174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2:51:18.56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91 276 6417,'-77'-20'4992,"76"20"-4985,0 0 0,0 0 0,1-1 0,-1 1-1,0-1 1,1 1 0,-1 0 0,0-1 0,1 1 0,-1-1 0,1 0 0,-1 1-1,1-1 1,-1 1 0,1-1 0,-1 0 0,1 1 0,0-1 0,-1 0 0,1 0 0,0 1-1,-1-1 1,1 0 0,0 0 0,0 1 0,0-1 0,0 0 0,0 0 0,0 0-1,0 1 1,0-1 0,0 0 0,0 0 0,0 0 0,1 0-7,-1-3-254,24 2 2,12 3 226,-1 1 1,6 2 25,46 5 127,76-5 518,0-7 1,137-20-646,-9-14 90,37-4 108,-241 33-138,293-22 35,-220 24-122,65 9 27,-59 4 125,-1-7 0,0-7 0,39-12-125,443-51 495,-426 58-329,208 16-166,-355 0 5,569 25 130,77 13 128,-414-14-3187,-249-24 1788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2:51:19.62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13 320 5849,'-1'-1'92,"0"0"1,0 1-1,0-1 0,0 0 0,0 0 0,0 0 0,1 0 1,-1 0-1,0 0 0,1 0 0,-1 0 0,1 0 0,-1-1 1,1 1-1,-1 0 0,1 0 0,0 0 0,0-1 0,-1 1 1,1 0-1,0 0 0,0-1 0,0 1 0,0 0 0,1 0 1,-1-1-1,0 1 0,0 0 0,1-1-92,1 0 24,-1 0 0,1 0 0,0 0 0,-1 0 0,1 0 0,0 1 0,0-1 0,0 1 0,1-1 1,-1 1-1,0 0 0,0 0 0,1 0 0,0 0-24,7-3-69,0 1 1,0 0-1,1 1 1,-1 0-1,1 1 1,-1 0-1,3 0 69,24 5-22,0 1 0,-1 2 0,0 2 1,0 1 21,48 11 128,-13-8 287,0-3 0,1-4-1,44-1-414,219-15 1514,-75 0-975,395-6-424,-68-23 419,-173 7-335,205-23 514,-351 29-375,92 8-338,200-17 311,79-16 949,-537 44-1119,11-6-141,-24 2 121,75 2-121,-107 8-23,-25-1-101,0 2-1,-1 1 0,1 2 0,25 5 125,-42-2-236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11.384"/>
    </inkml:context>
    <inkml:brush xml:id="br0">
      <inkml:brushProperty name="width" value="0.3" units="cm"/>
      <inkml:brushProperty name="height" value="0.6" units="cm"/>
      <inkml:brushProperty name="color" value="#F5D8B9"/>
      <inkml:brushProperty name="tip" value="rectangle"/>
      <inkml:brushProperty name="rasterOp" value="maskPen"/>
    </inkml:brush>
  </inkml:definitions>
  <inkml:trace contextRef="#ctx0" brushRef="#br0">121 2331 1128,'-100'58'663,"80"-42"662,23-18-910,-2 2 391,-1 0-742,0-1 1,0 1-1,0 0 1,0 0 0,-1-1-1,1 1 1,0 0-1,0-1 1,0 1-1,0 0 1,0 0-1,1-1 1,-1 1-1,0 0 1,0 0-1,0-1 1,0 1-1,0 0 1,0-1-1,0 1 1,0 0-1,1 0 1,-1 0-1,0-1 1,0 1-1,0 0 1,1 0 0,-1 0-1,0-1 1,0 1-1,0 0 1,1 0-1,-1 0 1,0 0-1,0 0 1,1-1-1,-1 1 1,0 0-1,1 0 1,-1 0-1,0 0 1,0 0-65,9-4 13,-1 0 1,0-1-1,-1 0 1,1 0 0,-1-1-1,0 0 1,-1 0-1,5-5-13,40-37 51,80-67-6,-58 49-23,3 4 0,23-12-22,-56 45 126,0-2 0,-2-2 0,-2-1 0,23-26-126,30-49 208,-43 49 77,3 2-1,4 1-284,192-185 449,-211 212-345,0 2 0,3 0-104,-9 7 315,-1-1 0,0-1 0,12-16-315,89-102 435,58-58-188,-115 129-194,9-11 355,45-29-408,-97 85-6,154-124 619,-137 106 200,-2-1 0,27-36-813,-58 62 40,0 1 0,1 1 1,1 0-1,1 1 1,0 1-1,14-8-40,-20 14 204,-4 4-3672,-10 4 2314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12.419"/>
    </inkml:context>
    <inkml:brush xml:id="br0">
      <inkml:brushProperty name="width" value="0.3" units="cm"/>
      <inkml:brushProperty name="height" value="0.6" units="cm"/>
      <inkml:brushProperty name="color" value="#F5D8B9"/>
      <inkml:brushProperty name="tip" value="rectangle"/>
      <inkml:brushProperty name="rasterOp" value="maskPen"/>
    </inkml:brush>
  </inkml:definitions>
  <inkml:trace contextRef="#ctx0" brushRef="#br0">30 2072 3273,'-5'0'651,"5"1"-578,-1-1 1,0 0-1,0 0 0,0 1 0,0-1 0,0 0 0,0 0 0,0 0 0,0 0 0,0 0 0,0 0 0,0-1 0,0 1 0,0 0 0,0 0 0,0-1 0,0 1 0,0-1 0,0 1 0,0-1 0,1 1 0,-1-1 0,0 1 1,0-1-1,0 0-73,43-17 1448,-11-1-1267,-2-1 0,0-2-1,-1-1 1,-1-1 0,13-17-181,11-13 32,-21 19-40,3 1 1,1 2-1,1 1 0,17-10 8,234-166-13,-194 137 20,-55 43 485,-1-1 0,-1-1 0,-1-2 0,-2-1 0,24-32-492,-32 29 8,2 2-1,2 0 1,0 2 0,2 1-1,2 2 1,0 1 0,24-15-8,-15 14 35,0-3 0,-2 0 0,-2-3 1,31-35-36,121-161 795,-57 66-358,-104 135-430,1 1-1,2 1 0,0 2 0,32-19-6,-16 11 49,39-36-49,-86 68-1,13-11-20,0 0-1,1 0 1,0 2 0,1-1 0,0 2 0,12-6 21,-15 14-586,2 1 275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26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36 5593,'-57'-18'600,"51"1"-1472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26.8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2014 388 2745,'-28'-32'770,"14"15"12,-1 1 0,-1 0 1,0 1-1,-5-3-782,-33-25 1956,-1 3 0,-10-3-1956,34 24 228,-1 2 0,-1 1 0,0 2 0,-34-10-228,3 7 362,-2 3-1,0 3 1,0 3 0,-1 3 0,1 3 0,-24 3-362,54 1-45,0 2-1,0 1 1,1 1 0,0 3 0,1 0-1,0 3 1,-27 12 45,20-5-8,0 3 0,1 1 0,2 2 0,0 1 0,-28 27 8,9-6 103,9-7 219,-23 26-322,56-50 5,1 1 1,1 1-1,0 0 0,2 0 1,0 2-1,1 0-5,-19 43-47,-3 17 47,11-25 16,-20 59 55,6 1 0,-7 50-71,37-141-7,1 1 0,1 0-1,1 0 1,1 1 0,2-1 0,0 0 0,2 0 0,0 0 0,2 0 0,4 10 7,7 17-31,2-1-1,3 0 1,2-2 0,10 15 31,-19-40 9,0-1 0,2 0 1,0-1-1,2 0 0,0-2 1,12 10-10,1-3 35,1-1 1,0-2 0,2-1-1,6 1-35,21 12 69,1-4-1,2-1 1,1-4 0,2-3-1,7 0-68,-36-14 12,0-2 0,0-1 1,1-2-1,0-2 0,0-1 0,0-2 0,0-2 0,-1-1 0,1-3 0,0-1-12,21-8 26,0-2-1,-2-3 0,0-3 0,21-12-25,22-18 149,88-59-149,-163 93 33,0-1 0,-1-2 0,-1 0 0,-1-1 0,0-1 0,-3-2-1,7-10-32,6-11 88,-3-3 0,-1 0-1,15-40-87,-14 12 279,-4-1-1,-3-1 0,5-41-278,-24 101 46,0-1 1,-2 0-1,-1 0 0,0 0 0,-2 0 1,0 1-1,-1-1 0,-1 0 0,-1 1 1,-1-1-1,-1 1 0,-6-15-46,-2 3 15,-1 1 1,-2 1-1,0 0 1,-2 2-1,-2 0 0,0 1 1,-10-8-16,-1 0-519,-1 2 1,-2 0 0,-1 3-1,-2 1 1,-1 2-1,-1 1 1,-31-13 518,-36-10-957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31.1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1781 223 7546,'-5'-2'-139,"1"1"1,0-1-1,0 1 0,0-1 1,0 0-1,0-1 1,0 1-1,1-1 1,-1 0-1,1 0 1,-1 0-1,0-2 139,-14-9-284,-15-7 877,-2 1 0,0 2 1,-1 1-1,0 3 1,-1 0-1,-1 3 1,0 0-1,-30-2-593,1 0 274,0 2 0,0 4 0,-1 2 0,0 4 1,0 2-1,-4 4-274,-22 6-133,-55 14 133,119-18-28,-1 1-1,1 2 0,1 1 0,-1 1 0,2 1 0,-22 15 29,7-1 92,0 3 0,2 1 0,1 2 0,2 2 0,-5 8-92,26-25 19,1 1 0,1 1 0,1 0 0,0 1 0,2 0 0,0 1 0,2 0 0,0 1 0,2 0-1,0 1 1,-3 21-19,5-3-63,2 0 0,2-1 0,1 1 0,3 0 0,1 0 0,3-1 0,1 1 0,1-1 0,5 5 63,9 28 21,4-1 1,3-1-1,3-1 1,21 31-22,-30-62 0,2-1 1,2 0-1,1-2 0,2-1 1,1-2-1,2-1 0,1-1 1,2-2-1,16 10 0,-19-19 15,0 0-1,1-2 1,1-2 0,0-1-1,2-1 1,0-3-1,0 0 1,1-3 0,0-1-1,1-2 1,15 0-15,3-4 15,1-2 1,-1-3 0,0-3-1,0-1 1,0-4-1,-1-2 1,-1-2-1,0-3 1,-1-2-1,24-13-15,-7-3 144,0-2 1,-3-3-1,-1-4 0,-3-2 0,-1-3 0,-3-2 0,13-19-144,-46 44 145,-2-1-1,-1-2 1,-1 0 0,-1-1-1,-2-2 1,-2 0 0,12-28-145,-21 38 124,0 0 0,-2 0 1,-1-1-1,-1 0 0,-1 0 1,-1 0-1,-1-1 0,-1 1 1,-2-1-1,0 1 0,-1-1 1,-4-14-125,-3 5 80,0 0 0,-2 1 0,-2 0 0,-1 1 0,-1 1 0,-2 0 1,-1 1-1,-1 1 0,-1 0 0,-2 2 0,-1 0 0,-5-2-80,-12-10-118,-2 1 0,-1 3-1,-2 1 1,-1 2 0,-2 2-1,-1 3 1,-14-5 118,11 9-729,0 3-1,-1 1 1,-1 4-1,-14-2 730,-87-14-1133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4T13:08:32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2221 115 11955,'-39'10'2767,"-5"-2"-3481,43-8 622,0 0-1,0 0 1,0 1-1,0-1 1,0 0 0,0 0-1,0 0 1,0 0-1,0 0 1,0-1-1,0 1 1,0 0-1,1 0 1,-1 0-1,0-1 1,0 1-1,0-1 1,0 1 0,0-1-1,0 1 1,1-1-1,-1 1 1,0-1-1,0 1 1,1-1-1,-1 0 1,0 0-1,1 1 1,-1-1-1,1 0 93,-8-8-901,-6 2 1114,0 0-1,-1 1 1,0 1 0,0 0-1,-1 1 1,1 0 0,-13 0-213,-29-9 186,-19-5 283,-2 3-1,0 3 1,0 3-1,0 5 1,-57 3-469,4 7 160,1 5 0,1 6 0,-50 16-160,124-20 3,0 2 0,1 3 0,1 2 1,1 2-1,1 2 0,1 3 0,2 2 0,0 2 0,-5 7-3,28-16 2,0 1 0,2 0 0,1 2 0,0 1 0,2 0 1,2 1-1,0 2 0,2 0 0,-4 8-2,2 4-20,2-1 0,2 2 0,1 0 1,2 1-1,2 0 0,-2 36 20,9-47-37,2 0-1,1 1 0,1-1 1,1 0-1,3 1 1,0-2-1,2 1 0,1-1 1,6 11 37,9 19-54,3-2 0,3-1-1,2-1 1,8 6 54,12 13-15,3-3-1,4-2 1,3-2-1,3-4 1,2-2-1,31 19 16,-52-49 26,0-2 0,2-2 1,1-2-1,2-2 0,0-2 0,1-3 0,2-2 1,0-2-1,0-3 0,44 5-26,-38-10 39,0-3 0,1-2 0,-1-3 0,1-3 0,-1-2-1,0-3 1,0-2 0,-1-3 0,53-19-39,-69 16 33,0-2 0,-2-2-1,0-2 1,-1-1 0,-1-3-1,23-19-32,-8 0 73,-2-2 0,-2-3-1,-2-2 1,-1-4-73,-5 5 90,-2-1 0,-2-3-1,-3-1 1,-3-1 0,15-36-90,-36 67 119,-1-1-1,-1 0 1,-1 0 0,-2-1-1,0 0 1,-2 0-1,-1 0 1,-2 0 0,0-1-1,-2 1 1,-1 0-1,-1-1 1,-2 1 0,-3-8-119,-11-29 50,-3 1 0,-3 2 0,-2 0 0,-4 1 1,-1 2-1,-4 1 0,-2 2 0,-21-22-50,36 51-194,-1 2 0,-1 0 0,-2 1 0,-24-17 194,-40-18-269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2:10:49.07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20 202 5049,'-2'0'107,"0"-1"-1,1 0 1,-1 0 0,1-1 0,-1 1-1,1 0 1,0 0 0,0-1-1,-1 1 1,1 0 0,0-1 0,0 0-107,1 2 48,0-1 1,-1 1 0,1-1-1,0 1 1,0-1 0,0 1-1,0-1 1,0 1 0,0-1-1,0 1 1,0-1 0,0 1-1,0-1 1,0 1 0,0-1-1,1 1 1,-1-1 0,0 1-1,0-1 1,0 1 0,1-1-1,-1 1 1,0-1 0,1 1-1,-1-1 1,0 1 0,1 0-49,4-4 205,0 0 1,1 0-1,-1 1 1,1 0-1,0 0 0,0 1 1,2-1-206,16-7 8,0 1 0,0 1 0,0 1 0,1 1 0,0 2 0,1 0-8,668-30 250,-398 35-251,105 21 1,-90-4 435,0-14 0,149-23-435,456-8 25,-624 29-37,-65 2 72,176-23-60,-285 6 13,97-9 21,62 7-34,22 18 9,117 23-9,134 7 90,-167-13 220,18 18-310,-325-30-60,55 6-761,99 26 821,-176-27-383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9462-657E-418A-AB18-1B48B7448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25499-2F3E-4E1B-9991-F3519F55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6520-80DB-49CE-848E-A1C580A5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F65E-479E-4B4C-8280-A4574F7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2067-09E2-4555-9101-AACD69A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C86C-91AC-42EA-8B89-3A751EB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384D-7058-4B0D-9D28-2ADAD3B3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B1BA1-1D28-4A8B-A6CC-BD67415F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B22F-0BD4-490B-AE94-6C5A5A66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8B8B-6149-4EE0-8E22-24D0A1C9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9A0D2-C4B2-4C43-B18D-B632046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71EE6-F242-4A5D-88AA-77AF7388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5DD7-B3E4-49BD-9498-3F843136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C736-9C9A-42FF-B8D7-0CA7B6C1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F0B7-73C9-4294-8C6F-8ED7E0D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1F16-6881-4CAE-BE56-77620A32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22E2-0F94-45DF-AB2F-7F90FD55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13FA-D708-4126-816F-8809FEDA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D729-1CBB-47E5-94F8-3593DDAF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B638-7DD0-4F42-86F0-2586DCE5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A0AE-2C08-431D-8CE0-3E901D7C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8852-62C3-4015-98E2-C97471D2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26B5-86BD-4C74-A57F-24D9E830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74A4-82DD-4D12-AFC0-5760204C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163F-566E-4B80-8C80-60F868DD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4514-48C2-4658-81B2-388E90D7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5E67-090C-4BCC-8E74-07239F0F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77983-B15C-49AF-B2E8-D517DBFD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BA9B-0303-4899-9E5F-FF1ACB26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9DE9-87BB-4F1F-9EE0-EB12AD9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B143-65A9-455A-A0B1-9ECD081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9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8F2D-0FE4-4B43-BD9C-35BED620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67D8-CBD4-41DF-B03C-50C60AF9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DD35F-6B22-4C53-A87E-5151F343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007D-5C26-4568-83B6-1B7580E79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12666-D11D-4C46-8888-5417564F0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2BF57-F819-4619-B41C-66C1F1B6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1FB02-42C0-450B-9FA6-3EB8981D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5D6C1-F2B2-4710-95B0-B499531B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34EF-5A20-4F30-A06C-79B80E8D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DE1A-16AD-4F40-A4EB-4B880AD2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BB2FE-D36A-4FA7-A884-593D97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BD084-8D0F-4C41-9C94-B16443DD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51DB5-700D-4BB5-8B0B-E96A3B74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30B17-91A4-424C-96F0-7C67BA59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E05F-060E-4F6D-B327-53122387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22C-BB86-460B-80B8-8669B371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05F7-B1E6-4C89-8E62-323D015A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72A6-3CEF-4689-A239-EA7B3B15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A7C8-801B-4C3D-9B81-C5D2CDCB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6689-8ABD-44B6-8AE8-B15A6EFF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6D747-6ABF-4FB5-87DB-BE35ED4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2180-9D96-4918-9A61-B4DB4707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AD341-2E17-4F0A-A5C1-FD937E95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507B-7832-4C99-B18F-2B1869FE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887B-ACA2-4D51-A67B-ADEAFE93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A37BC-8A58-480C-B59A-A83C2FE1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39B4-0236-4310-AAB2-5634F1CB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D352E-D981-478D-92EA-A6DE4DF9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C113-D7E0-41F0-A75A-1E961785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57AC-1886-4CB2-AEDE-20F86A980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8FB4-98E3-4116-86BA-71D4448B9265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9E56-A76C-49DF-9713-57EBF5FD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1C05-133E-41AA-9D76-B4DD5C5DA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4E30-78E1-4913-A0E6-31169617C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customXml" Target="../ink/ink9.xml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customXml" Target="../ink/ink11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17.xml"/><Relationship Id="rId17" Type="http://schemas.openxmlformats.org/officeDocument/2006/relationships/image" Target="../media/image44.png"/><Relationship Id="rId2" Type="http://schemas.openxmlformats.org/officeDocument/2006/relationships/image" Target="../media/image36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40.png"/><Relationship Id="rId14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21.xm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28CAA-177A-4C4D-9F44-E55EA99A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590" y="1488782"/>
            <a:ext cx="7787302" cy="48281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8752E86-DF35-465F-9EEE-656313C4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AE9F-AEE5-43C8-8683-C7A5BF0B5E5C}"/>
              </a:ext>
            </a:extLst>
          </p:cNvPr>
          <p:cNvSpPr txBox="1"/>
          <p:nvPr/>
        </p:nvSpPr>
        <p:spPr>
          <a:xfrm>
            <a:off x="528320" y="1564640"/>
            <a:ext cx="536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of interest:</a:t>
            </a:r>
          </a:p>
          <a:p>
            <a:pPr marL="285750" indent="-285750">
              <a:buFontTx/>
              <a:buChar char="-"/>
            </a:pPr>
            <a:r>
              <a:rPr lang="en-GB" i="1" dirty="0" err="1"/>
              <a:t>Epinephelus</a:t>
            </a:r>
            <a:r>
              <a:rPr lang="en-GB" i="1" dirty="0"/>
              <a:t> costae</a:t>
            </a:r>
          </a:p>
          <a:p>
            <a:pPr marL="285750" indent="-285750">
              <a:buFontTx/>
              <a:buChar char="-"/>
            </a:pPr>
            <a:r>
              <a:rPr lang="en-GB" i="1" dirty="0" err="1"/>
              <a:t>Epinephelus</a:t>
            </a:r>
            <a:r>
              <a:rPr lang="en-GB" i="1" dirty="0"/>
              <a:t> </a:t>
            </a:r>
            <a:r>
              <a:rPr lang="en-GB" i="1" dirty="0" err="1"/>
              <a:t>marginatus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i="1" dirty="0" err="1"/>
              <a:t>Mycteroperca</a:t>
            </a:r>
            <a:r>
              <a:rPr lang="en-GB" i="1" dirty="0"/>
              <a:t> rubra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2C3692-BCCC-40E0-8373-475DA7F857F1}"/>
                  </a:ext>
                </a:extLst>
              </p14:cNvPr>
              <p14:cNvContentPartPr/>
              <p14:nvPr/>
            </p14:nvContentPartPr>
            <p14:xfrm>
              <a:off x="4699921" y="5342153"/>
              <a:ext cx="1053360" cy="853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2C3692-BCCC-40E0-8373-475DA7F857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5939" y="5234107"/>
                <a:ext cx="1160963" cy="1069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D28241-22FE-40B9-8F75-869522B26D22}"/>
                  </a:ext>
                </a:extLst>
              </p14:cNvPr>
              <p14:cNvContentPartPr/>
              <p14:nvPr/>
            </p14:nvContentPartPr>
            <p14:xfrm>
              <a:off x="6790938" y="5415596"/>
              <a:ext cx="824400" cy="826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D28241-22FE-40B9-8F75-869522B26D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6938" y="5307596"/>
                <a:ext cx="93204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4EE431-8631-4B1F-B3C2-75FD24EB7BDA}"/>
                  </a:ext>
                </a:extLst>
              </p14:cNvPr>
              <p14:cNvContentPartPr/>
              <p14:nvPr/>
            </p14:nvContentPartPr>
            <p14:xfrm>
              <a:off x="4357093" y="5284135"/>
              <a:ext cx="943920" cy="865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4EE431-8631-4B1F-B3C2-75FD24EB7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3093" y="5176135"/>
                <a:ext cx="1051560" cy="10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908A44-48FC-404C-B260-9C1BA2419C60}"/>
                  </a:ext>
                </a:extLst>
              </p14:cNvPr>
              <p14:cNvContentPartPr/>
              <p14:nvPr/>
            </p14:nvContentPartPr>
            <p14:xfrm>
              <a:off x="6366138" y="5403983"/>
              <a:ext cx="837000" cy="746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908A44-48FC-404C-B260-9C1BA2419C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2138" y="5295983"/>
                <a:ext cx="944640" cy="9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D26C3A1-8725-47A7-AE5F-F4E3C07B1F94}"/>
              </a:ext>
            </a:extLst>
          </p:cNvPr>
          <p:cNvGrpSpPr/>
          <p:nvPr/>
        </p:nvGrpSpPr>
        <p:grpSpPr>
          <a:xfrm>
            <a:off x="4857894" y="3429000"/>
            <a:ext cx="828000" cy="778320"/>
            <a:chOff x="10023600" y="691600"/>
            <a:chExt cx="82800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1C274D-A6B7-4A6D-9F86-1B0143519496}"/>
                    </a:ext>
                  </a:extLst>
                </p14:cNvPr>
                <p14:cNvContentPartPr/>
                <p14:nvPr/>
              </p14:nvContentPartPr>
              <p14:xfrm>
                <a:off x="10759080" y="852880"/>
                <a:ext cx="2304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1C274D-A6B7-4A6D-9F86-1B01435194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50080" y="844240"/>
                  <a:ext cx="40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0E53B0-B40B-4085-8E2D-E788044CDAEF}"/>
                    </a:ext>
                  </a:extLst>
                </p14:cNvPr>
                <p14:cNvContentPartPr/>
                <p14:nvPr/>
              </p14:nvContentPartPr>
              <p14:xfrm>
                <a:off x="10023600" y="691600"/>
                <a:ext cx="828000" cy="77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0E53B0-B40B-4085-8E2D-E788044CDA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4600" y="682960"/>
                  <a:ext cx="845640" cy="79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57206E-F427-4376-9648-040C74BBC75F}"/>
                  </a:ext>
                </a:extLst>
              </p14:cNvPr>
              <p14:cNvContentPartPr/>
              <p14:nvPr/>
            </p14:nvContentPartPr>
            <p14:xfrm>
              <a:off x="7395862" y="1712054"/>
              <a:ext cx="857880" cy="70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57206E-F427-4376-9648-040C74BBC7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86866" y="1703054"/>
                <a:ext cx="875513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93282A-6BF2-4560-A1C8-0042D9D12342}"/>
                  </a:ext>
                </a:extLst>
              </p14:cNvPr>
              <p14:cNvContentPartPr/>
              <p14:nvPr/>
            </p14:nvContentPartPr>
            <p14:xfrm>
              <a:off x="7256182" y="3319668"/>
              <a:ext cx="997560" cy="82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93282A-6BF2-4560-A1C8-0042D9D123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7182" y="3310668"/>
                <a:ext cx="1015200" cy="84492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763A932-1507-43D2-AAE0-40D11F6CD21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78" y="785995"/>
            <a:ext cx="1140404" cy="589530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696C50-EB7B-4C46-8AC0-0E8ADE1E1D50}"/>
              </a:ext>
            </a:extLst>
          </p:cNvPr>
          <p:cNvSpPr txBox="1"/>
          <p:nvPr/>
        </p:nvSpPr>
        <p:spPr>
          <a:xfrm>
            <a:off x="9093666" y="4313224"/>
            <a:ext cx="2653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בחרתי את המינים שאני רואה שאצלם יש חשיבות לגורמים ביוטיים (כולל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אינטרקציות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).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אלכסנדרוני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מראה דגם שונה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באינטרקציה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של ביוטי + שמורה/טמפ'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36EE6-1C6F-42C3-8A0C-B757D080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158" y="423644"/>
            <a:ext cx="4872962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483" y="188752"/>
            <a:ext cx="1140404" cy="589530"/>
          </a:xfrm>
          <a:prstGeom prst="rect">
            <a:avLst/>
          </a:prstGeom>
          <a:noFill/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13E5861-A43C-48E3-9386-D699797D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9818" y="423644"/>
            <a:ext cx="4872960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3CE0E1C-3166-4DE0-A1D5-97E5F1D14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4402" y="3621247"/>
            <a:ext cx="4872960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76DCE636-2028-479B-BCD3-D12D3E751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72" y="125462"/>
            <a:ext cx="716109" cy="716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CE5B6-1C3D-4818-AB4B-C7DA1C378313}"/>
              </a:ext>
            </a:extLst>
          </p:cNvPr>
          <p:cNvSpPr txBox="1"/>
          <p:nvPr/>
        </p:nvSpPr>
        <p:spPr>
          <a:xfrm>
            <a:off x="8489092" y="3621247"/>
            <a:ext cx="284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לא נראה שההשפעה של טמפרטורה מושפעת ממינים אחרים באופן משמעותי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36EE6-1C6F-42C3-8A0C-B757D080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159" y="423644"/>
            <a:ext cx="4872960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16" y="188752"/>
            <a:ext cx="1140404" cy="589530"/>
          </a:xfrm>
          <a:prstGeom prst="rect">
            <a:avLst/>
          </a:prstGeom>
          <a:noFill/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13E5861-A43C-48E3-9386-D699797D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9818" y="423644"/>
            <a:ext cx="4872960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3CE0E1C-3166-4DE0-A1D5-97E5F1D14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4402" y="3621247"/>
            <a:ext cx="4872959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AF302-112F-42CE-9302-04B26BA94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4" y="483517"/>
            <a:ext cx="566154" cy="566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66908-96FB-4736-925B-52545D2FBBB4}"/>
              </a:ext>
            </a:extLst>
          </p:cNvPr>
          <p:cNvSpPr txBox="1"/>
          <p:nvPr/>
        </p:nvSpPr>
        <p:spPr>
          <a:xfrm>
            <a:off x="8297363" y="3621247"/>
            <a:ext cx="3157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לא נראה שההשפעה של שמורה מושפעת ממינים אחרים באופן משמעותי.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אלכסנדרוני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מראה דגם הפוך בין שמורה/לא שמורה כאשר שאר המינים נמצאים או חסרים.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(דוקרנית וסלעים נוטים להיות הרבה יותר בשמורות ללא קשר למינים האחרים)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6108A1-1D2F-4DBA-9F96-27E7A6E075F7}"/>
                  </a:ext>
                </a:extLst>
              </p14:cNvPr>
              <p14:cNvContentPartPr/>
              <p14:nvPr/>
            </p14:nvContentPartPr>
            <p14:xfrm>
              <a:off x="8537546" y="4878350"/>
              <a:ext cx="2766600" cy="7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6108A1-1D2F-4DBA-9F96-27E7A6E075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83906" y="4770710"/>
                <a:ext cx="28742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96C86-D1E2-4DFD-B341-0DBD391911BD}"/>
                  </a:ext>
                </a:extLst>
              </p14:cNvPr>
              <p14:cNvContentPartPr/>
              <p14:nvPr/>
            </p14:nvContentPartPr>
            <p14:xfrm>
              <a:off x="8558786" y="5148710"/>
              <a:ext cx="2783520" cy="10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96C86-D1E2-4DFD-B341-0DBD391911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5146" y="5041070"/>
                <a:ext cx="2891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07102E-07A9-4A7F-80BB-F1326C65C481}"/>
                  </a:ext>
                </a:extLst>
              </p14:cNvPr>
              <p14:cNvContentPartPr/>
              <p14:nvPr/>
            </p14:nvContentPartPr>
            <p14:xfrm>
              <a:off x="9101666" y="5514830"/>
              <a:ext cx="2228400" cy="2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07102E-07A9-4A7F-80BB-F1326C65C4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47666" y="5407190"/>
                <a:ext cx="233604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7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28CAA-177A-4C4D-9F44-E55EA99A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545" y="1505561"/>
            <a:ext cx="7787302" cy="482812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8752E86-DF35-465F-9EEE-656313C4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AE9F-AEE5-43C8-8683-C7A5BF0B5E5C}"/>
              </a:ext>
            </a:extLst>
          </p:cNvPr>
          <p:cNvSpPr txBox="1"/>
          <p:nvPr/>
        </p:nvSpPr>
        <p:spPr>
          <a:xfrm>
            <a:off x="528320" y="1564640"/>
            <a:ext cx="53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species are interesting</a:t>
            </a:r>
            <a:endParaRPr lang="en-GB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63A932-1507-43D2-AAE0-40D11F6C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70118"/>
            <a:ext cx="1049925" cy="58953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866F64-B4D0-4267-82A4-666A7AFC9D6C}"/>
                  </a:ext>
                </a:extLst>
              </p14:cNvPr>
              <p14:cNvContentPartPr/>
              <p14:nvPr/>
            </p14:nvContentPartPr>
            <p14:xfrm>
              <a:off x="7566374" y="1692383"/>
              <a:ext cx="802080" cy="6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866F64-B4D0-4267-82A4-666A7AFC9D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8374" y="1674743"/>
                <a:ext cx="83772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36EE6-1C6F-42C3-8A0C-B757D080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298" y="488099"/>
            <a:ext cx="4645866" cy="29161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07" y="-28861"/>
            <a:ext cx="1437279" cy="810559"/>
          </a:xfrm>
          <a:prstGeom prst="rect">
            <a:avLst/>
          </a:prstGeom>
          <a:noFill/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13E5861-A43C-48E3-9386-D699797D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3766" y="488099"/>
            <a:ext cx="4645868" cy="29161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76DCE636-2028-479B-BCD3-D12D3E751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58"/>
            <a:ext cx="810559" cy="81055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7F3E32B-F288-4AB7-8DE4-F87ADEE5B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273" y="3558750"/>
            <a:ext cx="4645866" cy="29161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F5902DE-5FDF-4939-840B-B2CF23C7B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8741" y="3558750"/>
            <a:ext cx="4645868" cy="29161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5D9DDAB-0BE9-47D4-AE28-F35296646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7276" y="3558750"/>
            <a:ext cx="4645868" cy="291619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8B528E-9AFB-45D2-9F38-677C75C98030}"/>
              </a:ext>
            </a:extLst>
          </p:cNvPr>
          <p:cNvSpPr txBox="1"/>
          <p:nvPr/>
        </p:nvSpPr>
        <p:spPr>
          <a:xfrm>
            <a:off x="10287703" y="464102"/>
            <a:ext cx="1766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לא נראה שההשפעה של טמפרטורה מושפעת ממינים אחרים באופן משמעותי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1" y="67113"/>
            <a:ext cx="1261044" cy="71117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AF302-112F-42CE-9302-04B26BA94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4" y="483517"/>
            <a:ext cx="566154" cy="56615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AC24D78-0B27-4B5A-8FBC-A325939F6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297" y="488099"/>
            <a:ext cx="4478526" cy="281115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2D86BBB-6321-4A4B-8B66-E10E499E3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425" y="497364"/>
            <a:ext cx="4478526" cy="281115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6C007C6-C74D-4383-BFC6-9B9C79771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07" y="3558750"/>
            <a:ext cx="4478524" cy="281115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D0803CC1-73BB-437F-823C-6225C8940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1134" y="3558750"/>
            <a:ext cx="4478525" cy="281115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A0F78495-8278-4F8B-B413-5E820BCA6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8119" y="3558750"/>
            <a:ext cx="4478525" cy="281115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42B2EC-9E3D-493F-9512-4E497085B7E9}"/>
              </a:ext>
            </a:extLst>
          </p:cNvPr>
          <p:cNvSpPr txBox="1"/>
          <p:nvPr/>
        </p:nvSpPr>
        <p:spPr>
          <a:xfrm>
            <a:off x="10287703" y="464102"/>
            <a:ext cx="1766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לא נראה שההשפעה של שמורה מושפעת ממינים אחרים בכלל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רק אצל ה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cervinus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יש השפעה אבל לא נראית משמעותית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0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28CAA-177A-4C4D-9F44-E55EA99A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545" y="1505561"/>
            <a:ext cx="7787302" cy="482812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8752E86-DF35-465F-9EEE-656313C4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Herbivores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AE9F-AEE5-43C8-8683-C7A5BF0B5E5C}"/>
              </a:ext>
            </a:extLst>
          </p:cNvPr>
          <p:cNvSpPr txBox="1"/>
          <p:nvPr/>
        </p:nvSpPr>
        <p:spPr>
          <a:xfrm>
            <a:off x="528320" y="1564639"/>
            <a:ext cx="3045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species are interesting</a:t>
            </a:r>
          </a:p>
          <a:p>
            <a:endParaRPr lang="en-GB" i="1" dirty="0"/>
          </a:p>
          <a:p>
            <a:r>
              <a:rPr lang="en-GB" i="1" dirty="0" err="1"/>
              <a:t>Scarus</a:t>
            </a:r>
            <a:r>
              <a:rPr lang="en-GB" i="1" dirty="0"/>
              <a:t> </a:t>
            </a:r>
            <a:r>
              <a:rPr lang="en-GB" i="1" dirty="0" err="1"/>
              <a:t>ghobban</a:t>
            </a:r>
            <a:r>
              <a:rPr lang="en-GB" i="1" dirty="0"/>
              <a:t> </a:t>
            </a:r>
            <a:r>
              <a:rPr lang="en-GB" dirty="0"/>
              <a:t>was removed after running the 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63A932-1507-43D2-AAE0-40D11F6C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64" y="535894"/>
            <a:ext cx="695936" cy="73098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B3812B-BB31-4E62-87E8-5A8335CBECDC}"/>
                  </a:ext>
                </a:extLst>
              </p14:cNvPr>
              <p14:cNvContentPartPr/>
              <p14:nvPr/>
            </p14:nvContentPartPr>
            <p14:xfrm>
              <a:off x="7650974" y="1428863"/>
              <a:ext cx="788040" cy="86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B3812B-BB31-4E62-87E8-5A8335CBE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2974" y="1411223"/>
                <a:ext cx="823680" cy="9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8268DA-78A0-4092-B4A8-C232124692EE}"/>
                  </a:ext>
                </a:extLst>
              </p14:cNvPr>
              <p14:cNvContentPartPr/>
              <p14:nvPr/>
            </p14:nvContentPartPr>
            <p14:xfrm>
              <a:off x="7568894" y="3585263"/>
              <a:ext cx="851400" cy="807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8268DA-78A0-4092-B4A8-C232124692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0894" y="3567263"/>
                <a:ext cx="8870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14ADD5-7A08-41BC-A229-FD85F15388BD}"/>
                  </a:ext>
                </a:extLst>
              </p14:cNvPr>
              <p14:cNvContentPartPr/>
              <p14:nvPr/>
            </p14:nvContentPartPr>
            <p14:xfrm>
              <a:off x="5198654" y="3456383"/>
              <a:ext cx="760680" cy="767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14ADD5-7A08-41BC-A229-FD85F15388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654" y="3438743"/>
                <a:ext cx="7963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1604A0-8E74-4698-8BE5-EA7F7C7FB8F5}"/>
                  </a:ext>
                </a:extLst>
              </p14:cNvPr>
              <p14:cNvContentPartPr/>
              <p14:nvPr/>
            </p14:nvContentPartPr>
            <p14:xfrm>
              <a:off x="4383974" y="5505143"/>
              <a:ext cx="429120" cy="38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1604A0-8E74-4698-8BE5-EA7F7C7FB8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0334" y="5397503"/>
                <a:ext cx="5367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1E7ABC-A8C9-407E-AC05-7AECF06CD441}"/>
                  </a:ext>
                </a:extLst>
              </p14:cNvPr>
              <p14:cNvContentPartPr/>
              <p14:nvPr/>
            </p14:nvContentPartPr>
            <p14:xfrm>
              <a:off x="5873294" y="5433503"/>
              <a:ext cx="714600" cy="68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1E7ABC-A8C9-407E-AC05-7AECF06CD4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19294" y="5325503"/>
                <a:ext cx="82224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DED263-C04B-4EEA-8398-19C9F4FDBAC5}"/>
                  </a:ext>
                </a:extLst>
              </p14:cNvPr>
              <p14:cNvContentPartPr/>
              <p14:nvPr/>
            </p14:nvContentPartPr>
            <p14:xfrm>
              <a:off x="5444894" y="5491463"/>
              <a:ext cx="506880" cy="47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DED263-C04B-4EEA-8398-19C9F4FDB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1254" y="5383823"/>
                <a:ext cx="6145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E4CA81-020E-4A5E-89D0-4525684326B8}"/>
                  </a:ext>
                </a:extLst>
              </p14:cNvPr>
              <p14:cNvContentPartPr/>
              <p14:nvPr/>
            </p14:nvContentPartPr>
            <p14:xfrm>
              <a:off x="4829654" y="5521703"/>
              <a:ext cx="559080" cy="45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E4CA81-020E-4A5E-89D0-4525684326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5654" y="5414063"/>
                <a:ext cx="666720" cy="6688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356D30-6E19-4EBE-AA98-0DCB274947B7}"/>
              </a:ext>
            </a:extLst>
          </p:cNvPr>
          <p:cNvSpPr txBox="1"/>
          <p:nvPr/>
        </p:nvSpPr>
        <p:spPr>
          <a:xfrm>
            <a:off x="534309" y="2985037"/>
            <a:ext cx="3039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הייתה בעיה במודל המרחבי עם התוכי ולכן הוצאתי אותו, אני חושבת שיש לו מעט מדי תצפיות (רק ב-8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טרנסקטים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חוץ ממנו, כל המינים מראים איזושהי השפעה של משתנים ביוטיים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36EE6-1C6F-42C3-8A0C-B757D080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459" y="423644"/>
            <a:ext cx="4872960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82" y="20416"/>
            <a:ext cx="806250" cy="848685"/>
          </a:xfrm>
          <a:prstGeom prst="rect">
            <a:avLst/>
          </a:prstGeom>
          <a:noFill/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13E5861-A43C-48E3-9386-D699797D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4771" y="423644"/>
            <a:ext cx="4872960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3CE0E1C-3166-4DE0-A1D5-97E5F1D14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407" y="3658317"/>
            <a:ext cx="4872959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76DCE636-2028-479B-BCD3-D12D3E751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72" y="125462"/>
            <a:ext cx="716109" cy="71610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7584801-226F-4CF5-A026-B5C735AAF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4772" y="3658316"/>
            <a:ext cx="4872959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44596-7073-4221-9452-4715665A0CD0}"/>
              </a:ext>
            </a:extLst>
          </p:cNvPr>
          <p:cNvSpPr txBox="1"/>
          <p:nvPr/>
        </p:nvSpPr>
        <p:spPr>
          <a:xfrm>
            <a:off x="9798908" y="1774221"/>
            <a:ext cx="2393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סיכן הודי מראה שינוי במגמה לאורך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הגרדיאנט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מעניין לציין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שהסיכן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המשויש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והסלפית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לא מראים הבדל בתגובה לטמפרטורה עם/בלי מינים אחרים, אבל יש להם העדפה לטמפרטורות שונות – האם ניתן לומר שהם לא מתחרים?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9DD0D9-1AC9-4AAA-8001-E7C3467B62E2}"/>
                  </a:ext>
                </a:extLst>
              </p14:cNvPr>
              <p14:cNvContentPartPr/>
              <p14:nvPr/>
            </p14:nvContentPartPr>
            <p14:xfrm>
              <a:off x="10134146" y="1890350"/>
              <a:ext cx="2203200" cy="9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9DD0D9-1AC9-4AAA-8001-E7C3467B6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80506" y="1782710"/>
                <a:ext cx="2310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0C8D8E-EABC-406D-80AD-0B725C577176}"/>
                  </a:ext>
                </a:extLst>
              </p14:cNvPr>
              <p14:cNvContentPartPr/>
              <p14:nvPr/>
            </p14:nvContentPartPr>
            <p14:xfrm>
              <a:off x="9887906" y="2221910"/>
              <a:ext cx="2208960" cy="12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0C8D8E-EABC-406D-80AD-0B725C5771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33906" y="2114270"/>
                <a:ext cx="231660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8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36EE6-1C6F-42C3-8A0C-B757D080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312" y="423644"/>
            <a:ext cx="4872962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13E5861-A43C-48E3-9386-D699797D6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982" y="423644"/>
            <a:ext cx="4872960" cy="305873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3CE0E1C-3166-4DE0-A1D5-97E5F1D14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261" y="3658317"/>
            <a:ext cx="4872960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7584801-226F-4CF5-A026-B5C735AAF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983" y="3658316"/>
            <a:ext cx="4872960" cy="305873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8A1E3-E8B0-43B9-BE8F-B967A511A334}"/>
              </a:ext>
            </a:extLst>
          </p:cNvPr>
          <p:cNvSpPr txBox="1"/>
          <p:nvPr/>
        </p:nvSpPr>
        <p:spPr>
          <a:xfrm>
            <a:off x="10354962" y="423644"/>
            <a:ext cx="183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סיכן הודי </a:t>
            </a:r>
            <a:r>
              <a:rPr lang="he-IL" dirty="0" err="1">
                <a:solidFill>
                  <a:schemeClr val="accent6">
                    <a:lumMod val="75000"/>
                  </a:schemeClr>
                </a:solidFill>
              </a:rPr>
              <a:t>וספריסומה</a:t>
            </a:r>
            <a:r>
              <a:rPr lang="he-IL" dirty="0">
                <a:solidFill>
                  <a:schemeClr val="accent6">
                    <a:lumMod val="75000"/>
                  </a:schemeClr>
                </a:solidFill>
              </a:rPr>
              <a:t> מראים שינוי במגמה בתוך שמורה ומחוץ לשמורה</a:t>
            </a:r>
          </a:p>
          <a:p>
            <a:pPr algn="r" rtl="1"/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algn="r" rtl="1"/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A5393-D697-4B20-B09B-7301C43C8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3" y="444758"/>
            <a:ext cx="566154" cy="56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E26CF-2B84-4BF0-AF18-7CFF0D1B31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82" y="20416"/>
            <a:ext cx="806250" cy="848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0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Groupers</vt:lpstr>
      <vt:lpstr>PowerPoint Presentation</vt:lpstr>
      <vt:lpstr>PowerPoint Presentation</vt:lpstr>
      <vt:lpstr>Seabreams</vt:lpstr>
      <vt:lpstr>PowerPoint Presentation</vt:lpstr>
      <vt:lpstr>PowerPoint Presentation</vt:lpstr>
      <vt:lpstr>Herbivores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 Salingré</dc:creator>
  <cp:lastModifiedBy>Shira Salingré</cp:lastModifiedBy>
  <cp:revision>27</cp:revision>
  <dcterms:created xsi:type="dcterms:W3CDTF">2020-09-24T12:31:43Z</dcterms:created>
  <dcterms:modified xsi:type="dcterms:W3CDTF">2020-10-05T09:02:06Z</dcterms:modified>
</cp:coreProperties>
</file>