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D1C2-A5DF-47CE-BAA0-DFD4ACE0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50A5C6-B03E-4930-9E06-72158C57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6ADDC2-634D-4325-BB32-D77FBDC2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E07F5-94B5-4A81-A74D-1D7EB2CB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1B52D-3089-47EA-B7B2-11A84608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8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0B1C2-7CE7-47D3-A375-6972559C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AFD635-2405-4A6C-AAB5-65218163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E572B-C786-4D4B-B2A6-5EF71945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C6814-1EA0-48DD-9AE4-6F03DF3B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3811FA-7EE4-420E-85ED-10BEBE95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42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F4667C-EE13-4A08-8298-445CC147D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3B3232-E9DE-4ED1-A4E6-26948605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176A3-164C-48E1-8285-91E653B8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3B702-7349-48F2-B895-ADED6ACA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1803C-C4FD-42EF-86B8-C1F29161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80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7A596-66F6-47BE-A950-628468B4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D0439-3035-4284-BECF-ACBD2E3E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E04242-66DC-42DC-99B3-6E24F6A6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3D898-7414-479F-9BAB-CCD9168D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14D36-4CC7-4759-B7C1-7868DEF3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3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444B1-7C98-4A60-B976-6CC7D242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12C8FE-A958-40C2-B430-7B75B78D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027E3-D0E6-4184-AFE5-D17FA4FE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BFB70D-DEFA-4E0F-AAA8-AAD1B752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ABFBC-AFE2-4AD2-8655-B2E3213A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12D3-5474-41E1-90F8-634E25D2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68573-5473-43E6-B53E-3D6D8E484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96E06-44B1-4AC3-90AD-8F04C246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FB940B-387D-4F8A-BF39-96314381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7CADD-C20F-4A1A-9EBB-F01122FE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3E980A-011B-4570-82DD-7581DB63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EA571-3629-41A9-838A-54077B4D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40517D-F8BA-4FCD-9E0A-606B6D131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FDF6F8-5E5F-4920-A6CA-4D45FA061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540A8E-63A2-42EB-A766-918764AA2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7170D4-8002-47DB-AAAB-AFC334BA3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043541-CE1F-4BCE-B2E5-099ABB89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A30E30-61FB-4DB9-89B4-3A8E2577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B43FA0-75E1-4058-B71D-48E9C660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14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33ED5-157D-47D0-865B-C99DDA8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CC83AF-F4D8-4770-86FE-D5FA2D51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1EF715-BA32-433B-ACC6-EEDC8946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6A0F5F-7D97-4C6C-BCA6-9C5E513E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45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EEBD9C-D413-434C-BA80-602AA137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56A314-6E72-47BA-9A09-5DC03F05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B1406B-9663-4832-8200-A1A49A8F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32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211EA-2587-4CAE-8499-FCFC2114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CD03C-3D54-4DEE-827F-59220882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B05284-5C1E-4AE4-902E-8433817B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677C5-8EC1-4353-AB73-B4297869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C267-BCE6-48C0-86E1-3B3BD515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0675A7-6E33-468E-8642-2FAD8015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2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3BF95-1D04-4880-BD13-42C4F6B8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B215AC-B102-40D0-8209-BF8A730AF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E98050-7C44-4EB3-B834-E3FA0FFE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329D5-60BB-43FE-8EFE-02430017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77029B-DADF-4544-98BB-D77805F1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49F2F2-4B0B-4F80-8AAD-D8E8C38D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0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51AF0A-D4B6-4357-932F-DAED6AB0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57AA7-89AE-4617-B642-B6F2626B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424D47-116A-404D-BAD7-9DA36D308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808C-F779-47D6-B830-D93DEA9C4033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78D617-92E0-413F-96C5-0517F6DB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1E14A-C801-4DB1-9665-2B9486920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1FF1-CF98-4509-A870-25F138B0A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67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9E0C33-4727-4F4C-92DC-7B2173BF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337"/>
            <a:ext cx="9982200" cy="6791325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54D7C4B-E73E-4AC6-9E7F-8EE7579CE924}"/>
              </a:ext>
            </a:extLst>
          </p:cNvPr>
          <p:cNvSpPr/>
          <p:nvPr/>
        </p:nvSpPr>
        <p:spPr>
          <a:xfrm>
            <a:off x="4068417" y="2239617"/>
            <a:ext cx="1417983" cy="3843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A17DE37D-2F9C-4A36-93D0-3DB8BDA415B8}"/>
              </a:ext>
            </a:extLst>
          </p:cNvPr>
          <p:cNvSpPr/>
          <p:nvPr/>
        </p:nvSpPr>
        <p:spPr>
          <a:xfrm>
            <a:off x="5486400" y="1152939"/>
            <a:ext cx="1696278" cy="890943"/>
          </a:xfrm>
          <a:prstGeom prst="wedgeRoundRectCallout">
            <a:avLst>
              <a:gd name="adj1" fmla="val -51268"/>
              <a:gd name="adj2" fmla="val 906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Index.php</a:t>
            </a:r>
            <a:r>
              <a:rPr kumimoji="1" lang="ja-JP" altLang="en-US" dirty="0"/>
              <a:t>がトップファイル</a:t>
            </a:r>
          </a:p>
        </p:txBody>
      </p:sp>
    </p:spTree>
    <p:extLst>
      <p:ext uri="{BB962C8B-B14F-4D97-AF65-F5344CB8AC3E}">
        <p14:creationId xmlns:p14="http://schemas.microsoft.com/office/powerpoint/2010/main" val="572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E000C60-6B4E-485A-8AF9-4A34401A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01" y="0"/>
            <a:ext cx="8938197" cy="6858000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3B05F28A-F696-4947-9F86-A178E5AC28ED}"/>
              </a:ext>
            </a:extLst>
          </p:cNvPr>
          <p:cNvSpPr/>
          <p:nvPr/>
        </p:nvSpPr>
        <p:spPr>
          <a:xfrm>
            <a:off x="6827078" y="1258956"/>
            <a:ext cx="2239618" cy="1272209"/>
          </a:xfrm>
          <a:prstGeom prst="wedgeRoundRectCallout">
            <a:avLst>
              <a:gd name="adj1" fmla="val -60735"/>
              <a:gd name="adj2" fmla="val 624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自分で手入力した内容で送信ボタンを押すとＤＢに登録される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798EAB3-197C-4E86-A544-D2CB045B2970}"/>
              </a:ext>
            </a:extLst>
          </p:cNvPr>
          <p:cNvSpPr/>
          <p:nvPr/>
        </p:nvSpPr>
        <p:spPr>
          <a:xfrm>
            <a:off x="2252869" y="1470991"/>
            <a:ext cx="4227444" cy="21203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B898118-883A-4D83-958D-3A331F156ACB}"/>
              </a:ext>
            </a:extLst>
          </p:cNvPr>
          <p:cNvSpPr/>
          <p:nvPr/>
        </p:nvSpPr>
        <p:spPr>
          <a:xfrm>
            <a:off x="2252869" y="4002156"/>
            <a:ext cx="4227444" cy="21203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6BCA138-C380-4CDE-8962-9C3BCE69EBBC}"/>
              </a:ext>
            </a:extLst>
          </p:cNvPr>
          <p:cNvSpPr/>
          <p:nvPr/>
        </p:nvSpPr>
        <p:spPr>
          <a:xfrm>
            <a:off x="6827078" y="3790121"/>
            <a:ext cx="2239618" cy="1272209"/>
          </a:xfrm>
          <a:prstGeom prst="wedgeRoundRectCallout">
            <a:avLst>
              <a:gd name="adj1" fmla="val -60735"/>
              <a:gd name="adj2" fmla="val 624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著者名検索。</a:t>
            </a:r>
            <a:endParaRPr kumimoji="1" lang="en-US" altLang="ja-JP" dirty="0"/>
          </a:p>
          <a:p>
            <a:pPr algn="ctr"/>
            <a:r>
              <a:rPr lang="ja-JP" altLang="en-US" dirty="0"/>
              <a:t>グーグルブックスＡＰＩを利用している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661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7C7A31-A118-4F10-995A-8FC11732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0FFFF4E-62E1-4732-ACBD-FCFFAD7B792C}"/>
              </a:ext>
            </a:extLst>
          </p:cNvPr>
          <p:cNvSpPr/>
          <p:nvPr/>
        </p:nvSpPr>
        <p:spPr>
          <a:xfrm>
            <a:off x="0" y="1892300"/>
            <a:ext cx="685800" cy="508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898E16-39DF-475E-BCE3-D8D2348D0F13}"/>
              </a:ext>
            </a:extLst>
          </p:cNvPr>
          <p:cNvSpPr/>
          <p:nvPr/>
        </p:nvSpPr>
        <p:spPr>
          <a:xfrm>
            <a:off x="5849178" y="215900"/>
            <a:ext cx="5390322" cy="1272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著者名検索での検索結果。</a:t>
            </a:r>
            <a:endParaRPr kumimoji="1" lang="en-US" altLang="ja-JP" dirty="0"/>
          </a:p>
          <a:p>
            <a:r>
              <a:rPr lang="ja-JP" altLang="en-US" dirty="0"/>
              <a:t>左の登録ボタンを押すとＤＢに追加される。</a:t>
            </a:r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ja-JP" altLang="en-US" sz="1400" dirty="0"/>
              <a:t>本来は登録ボタンを押した行のデータだけＤＢに登録したかったが、一番下の行が登録されてしまう。まだ未完成です。）</a:t>
            </a:r>
          </a:p>
        </p:txBody>
      </p:sp>
    </p:spTree>
    <p:extLst>
      <p:ext uri="{BB962C8B-B14F-4D97-AF65-F5344CB8AC3E}">
        <p14:creationId xmlns:p14="http://schemas.microsoft.com/office/powerpoint/2010/main" val="188363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HP150511001</dc:creator>
  <cp:lastModifiedBy>HP150511001</cp:lastModifiedBy>
  <cp:revision>2</cp:revision>
  <dcterms:created xsi:type="dcterms:W3CDTF">2018-09-27T14:17:55Z</dcterms:created>
  <dcterms:modified xsi:type="dcterms:W3CDTF">2018-09-27T14:26:58Z</dcterms:modified>
</cp:coreProperties>
</file>